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notesSlides/notesSlide5.xml" ContentType="application/vnd.openxmlformats-officedocument.presentationml.notesSlide+xml"/>
  <Override PartName="/ppt/ink/ink598.xml" ContentType="application/inkml+xml"/>
  <Override PartName="/ppt/notesSlides/notesSlide6.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notesSlides/notesSlide7.xml" ContentType="application/vnd.openxmlformats-officedocument.presentationml.notesSlide+xml"/>
  <Override PartName="/ppt/ink/ink89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40"/>
  </p:notesMasterIdLst>
  <p:sldIdLst>
    <p:sldId id="276" r:id="rId3"/>
    <p:sldId id="1024" r:id="rId4"/>
    <p:sldId id="1027" r:id="rId5"/>
    <p:sldId id="1025" r:id="rId6"/>
    <p:sldId id="1014" r:id="rId7"/>
    <p:sldId id="1032" r:id="rId8"/>
    <p:sldId id="1033" r:id="rId9"/>
    <p:sldId id="1028" r:id="rId10"/>
    <p:sldId id="1029" r:id="rId11"/>
    <p:sldId id="1034" r:id="rId12"/>
    <p:sldId id="1035" r:id="rId13"/>
    <p:sldId id="533" r:id="rId14"/>
    <p:sldId id="534" r:id="rId15"/>
    <p:sldId id="535" r:id="rId16"/>
    <p:sldId id="536" r:id="rId17"/>
    <p:sldId id="334" r:id="rId18"/>
    <p:sldId id="537" r:id="rId19"/>
    <p:sldId id="538" r:id="rId20"/>
    <p:sldId id="539" r:id="rId21"/>
    <p:sldId id="540" r:id="rId22"/>
    <p:sldId id="541" r:id="rId23"/>
    <p:sldId id="825" r:id="rId24"/>
    <p:sldId id="826" r:id="rId25"/>
    <p:sldId id="827" r:id="rId26"/>
    <p:sldId id="542" r:id="rId27"/>
    <p:sldId id="543" r:id="rId28"/>
    <p:sldId id="802" r:id="rId29"/>
    <p:sldId id="792" r:id="rId30"/>
    <p:sldId id="805" r:id="rId31"/>
    <p:sldId id="794" r:id="rId32"/>
    <p:sldId id="797" r:id="rId33"/>
    <p:sldId id="828" r:id="rId34"/>
    <p:sldId id="829" r:id="rId35"/>
    <p:sldId id="1030" r:id="rId36"/>
    <p:sldId id="1031" r:id="rId37"/>
    <p:sldId id="280" r:id="rId38"/>
    <p:sldId id="287"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5T04:48:45.597"/>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48.687"/>
    </inkml:context>
    <inkml:brush xml:id="br0">
      <inkml:brushProperty name="width" value="0.05" units="cm"/>
      <inkml:brushProperty name="height" value="0.05" units="cm"/>
    </inkml:brush>
  </inkml:definitions>
  <inkml:trace contextRef="#ctx0" brushRef="#br0">412 110 7805 0 0,'-14'-10'-154'0'0,"13"9"156"0"0,0 0 0 0 0,0 1-1 0 0,-1-1 1 0 0,1 0 0 0 0,0 0 0 0 0,0 0 0 0 0,1 1 0 0 0,-1-1 0 0 0,0 0 0 0 0,0 0 0 0 0,0-1 0 0 0,0 1 0 0 0,1 0-1 0 0,-1 0 1 0 0,1 0 0 0 0,-1 0 0 0 0,1-1 0 0 0,-1 1 0 0 0,1 0 0 0 0,0 0 0 0 0,-1-3 0 0 0,-5-18 411 0 0,5 19-291 0 0,0 1 1 0 0,0-1-1 0 0,0 0 1 0 0,1 1-1 0 0,-1-1 1 0 0,1 1-1 0 0,0-1 1 0 0,-1 0 0 0 0,1 0-1 0 0,1 1 1 0 0,-1-1-1 0 0,0 0 1 0 0,0 1-1 0 0,1-1 1 0 0,0 1-1 0 0,-1-1 1 0 0,3-4 0 0 0,-3 7-111 0 0,0 0 0 0 0,0 0 0 0 0,0 0 0 0 0,0 0 0 0 0,0 0 1 0 0,0 0-1 0 0,1 0 0 0 0,-1 0 0 0 0,0 0 0 0 0,0 0 0 0 0,0-1 1 0 0,0 1-1 0 0,0 0 0 0 0,0 0 0 0 0,0 0 0 0 0,0 0 0 0 0,0 0 1 0 0,0 0-1 0 0,1 0 0 0 0,-1 0 0 0 0,0 0 0 0 0,0 0 0 0 0,0 0 1 0 0,0 0-1 0 0,0 0 0 0 0,0 0 0 0 0,0 0 0 0 0,0 0 0 0 0,1 0 1 0 0,-1 0-1 0 0,0 0 0 0 0,0 0 0 0 0,0 0 0 0 0,0 0 0 0 0,0 0 1 0 0,0 0-1 0 0,0 1 0 0 0,0-1 0 0 0,0 0 0 0 0,0 0 0 0 0,1 0 1 0 0,-1 0-1 0 0,0 0 0 0 0,0 0 0 0 0,0 0 0 0 0,0 0 0 0 0,0 0 1 0 0,0 0-1 0 0,0 0 0 0 0,0 0 0 0 0,0 1 0 0 0,0-1 0 0 0,0 0 1 0 0,0 0-1 0 0,0 0 0 0 0,0 0 0 0 0,0 0 0 0 0,0 0 0 0 0,0 0 1 0 0,0 0-1 0 0,0 1 0 0 0,0-1 0 0 0,0 0 0 0 0,5 13 279 0 0,5 23-133 0 0,-8-31-51 0 0,10 58 211 0 0,-2 0-1 0 0,-2 1 0 0 0,-2 67 1 0 0,-6 14-46 0 0,-23 175 1 0 0,-50 138 396 0 0,-43 29 521 0 0,3 63-112 0 0,64-324-1040 0 0,-7 63-32 0 0,55-285-6 0 0,1 0-1 0 0,-1 1 0 0 0,1-1 1 0 0,0 1-1 0 0,1-1 0 0 0,-1 1 1 0 0,1-1-1 0 0,1 5 0 0 0,-2-7-1 0 0,1-1 0 0 0,0 0 0 0 0,-1 0 0 0 0,1 1 0 0 0,0-1 0 0 0,0 0 0 0 0,0 0 0 0 0,0 0-1 0 0,0 0 1 0 0,0 0 0 0 0,0 0 0 0 0,0 0 0 0 0,0 0 0 0 0,0-1 0 0 0,0 1 0 0 0,1 0 0 0 0,-1-1 0 0 0,0 1-1 0 0,1-1 1 0 0,-1 1 0 0 0,0-1 0 0 0,1 0 0 0 0,-1 1 0 0 0,0-1 0 0 0,1 0 0 0 0,-1 0 0 0 0,1 0 0 0 0,1 0-1 0 0,144-10-20 0 0,-57 2 12 0 0,1163-22-166 0 0,423 116 185 0 0,-1636-82-4 0 0,417 34 51 0 0,2-32-57 0 0,-436-7 11 0 0,-5 1 45 0 0,-1-1 1 0 0,1-1-1 0 0,0 0 1 0 0,24-7-1 0 0,-41 9-40 0 0,0-1 0 0 0,-1 1-1 0 0,1 0 1 0 0,0 0 0 0 0,-1 0-1 0 0,1-1 1 0 0,-1 1 0 0 0,1 0-1 0 0,0 0 1 0 0,-1-1 0 0 0,1 1-1 0 0,-1-1 1 0 0,1 1 0 0 0,-1-1-1 0 0,1 1 1 0 0,-1-1 0 0 0,1 1 0 0 0,-1-1-1 0 0,1 1 1 0 0,-1-1 0 0 0,0 1-1 0 0,1-1 1 0 0,-1 0 0 0 0,0 1-1 0 0,1-1 1 0 0,-1 1 0 0 0,0-2-1 0 0,0 0 5 0 0,0 1 0 0 0,-1 0-1 0 0,1 0 1 0 0,0 0-1 0 0,-1 0 1 0 0,1 0-1 0 0,-1 0 1 0 0,0 0-1 0 0,1 0 1 0 0,-1 0 0 0 0,0 0-1 0 0,1 0 1 0 0,-1 0-1 0 0,-2-1 1 0 0,-5-5 52 0 0,-1 0 1 0 0,-17-9-1 0 0,22 13-70 0 0,-36-20-8 0 0,-4-3 27 0 0,-77-58-1 0 0,109 74-59 0 0,-1-2 0 0 0,1 0 0 0 0,1 0 0 0 0,0-1 0 0 0,1 0 0 0 0,0-1 0 0 0,1-1 0 0 0,1 1 0 0 0,-12-29 0 0 0,10 12-155 0 0,1 0 0 0 0,2-1 1 0 0,1 1-1 0 0,2-2 0 0 0,0 1 1 0 0,4-65-1 0 0,6 4-401 0 0,21-104 0 0 0,24-34 147 0 0,-30 144 358 0 0,145-660-253 0 0,-131 586 281 0 0,0 10 262 0 0,59-160 1 0 0,-80 276 283 0 0,2 1 0 0 0,33-51 0 0 0,-47 81-488 0 0,-1 2 107 0 0,1 0-1 0 0,-1 0 1 0 0,0 0 0 0 0,0 0-1 0 0,0-1 1 0 0,0 1 0 0 0,0 0-1 0 0,1-5 1 0 0,-2 7-69 0 0,-1-1 0 0 0,1 0 0 0 0,0 1 0 0 0,-1-1 0 0 0,1 1 0 0 0,0-1 0 0 0,-1 0 0 0 0,1 1 0 0 0,-1-1 0 0 0,1 1 0 0 0,0-1 0 0 0,-1 1 0 0 0,1-1 0 0 0,-1 1 0 0 0,0 0 0 0 0,1-1 0 0 0,-1 1 0 0 0,1 0 0 0 0,-1-1 0 0 0,0 1 0 0 0,1 0 0 0 0,-1 0 0 0 0,0-1 0 0 0,1 1 0 0 0,-1 0 0 0 0,0 0 0 0 0,1 0 0 0 0,-1 0 1 0 0,0 0-1 0 0,1 0 0 0 0,-1 0 0 0 0,0 0 0 0 0,1 0 0 0 0,-2 1 0 0 0,-1275-49 329 0 0,0 34-246 0 0,798 10-93 0 0,-680 5 75 0 0,1136 0-114 0 0,-108-3-299 0 0,119 2-76 0 0,4 0-339 0 0,13-1-766 0 0,15 4-1217 0 0,-4-4 1051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9.757"/>
    </inkml:context>
    <inkml:brush xml:id="br0">
      <inkml:brushProperty name="width" value="0.05" units="cm"/>
      <inkml:brushProperty name="height" value="0.05" units="cm"/>
    </inkml:brush>
  </inkml:definitions>
  <inkml:trace contextRef="#ctx0" brushRef="#br0">75 558 10253 0 0,'-11'-26'99'0'0,"0"1"363"0"0,1 0 1 0 0,-14-53-1 0 0,18 50 184 0 0,1-1 0 0 0,1 0 1 0 0,0-31-1 0 0,4 50-471 0 0,1 0 0 0 0,0 1 0 0 0,0-1 0 0 0,1 0-1 0 0,0 0 1 0 0,1 1 0 0 0,0-1 0 0 0,1 1 0 0 0,0 0 0 0 0,0 0 0 0 0,1 0 0 0 0,0 1 0 0 0,6-9 0 0 0,-2 8-82 0 0,0-1 0 0 0,0 1 0 0 0,1 0 0 0 0,0 1 1 0 0,1 1-1 0 0,0-1 0 0 0,0 2 0 0 0,0-1 0 0 0,1 1 0 0 0,0 1 1 0 0,0 0-1 0 0,21-4 0 0 0,-9 3-34 0 0,1 1 0 0 0,0 1 0 0 0,1 1 0 0 0,-1 1 0 0 0,38 2 0 0 0,-43 1-26 0 0,0 2 0 0 0,0 0 0 0 0,-1 1-1 0 0,1 0 1 0 0,32 14 0 0 0,-41-14-31 0 0,-1 1 0 0 0,0 0-1 0 0,-1 1 1 0 0,1 0 0 0 0,-1 1 0 0 0,0 0-1 0 0,-1 0 1 0 0,1 1 0 0 0,-1 0 0 0 0,-1 0 0 0 0,11 16-1 0 0,-15-20-3 0 0,-1 0 0 0 0,-1 1 0 0 0,1-1 0 0 0,0 0-1 0 0,-1 1 1 0 0,0 0 0 0 0,0-1 0 0 0,-1 1 0 0 0,1-1-1 0 0,-1 1 1 0 0,0 0 0 0 0,0-1 0 0 0,0 1-1 0 0,-1 0 1 0 0,1-1 0 0 0,-1 1 0 0 0,-1-1 0 0 0,1 1-1 0 0,0-1 1 0 0,-1 1 0 0 0,0-1 0 0 0,-3 4 0 0 0,-1 5-9 0 0,-1-1 1 0 0,-1-1 0 0 0,0 1 0 0 0,0-1-1 0 0,-1-1 1 0 0,-14 13 0 0 0,-3-1-12 0 0,-2-1 1 0 0,0-2 0 0 0,-1-1-1 0 0,0-1 1 0 0,-2-2 0 0 0,0 0-1 0 0,0-3 1 0 0,-1 0 0 0 0,-1-2-1 0 0,0-2 1 0 0,-50 7 0 0 0,66-13 26 0 0,10-2-8 0 0,12-2-2 0 0,24-2 15 0 0,0 1 0 0 0,1 1 0 0 0,-1 1 0 0 0,1 1 0 0 0,-1 2 1 0 0,34 7-1 0 0,-26-3 117 0 0,1 2 1 0 0,69 26 0 0 0,-88-27-36 0 0,-1 1 1 0 0,0 1 0 0 0,-1 1 0 0 0,0 1 0 0 0,0 0-1 0 0,-1 1 1 0 0,20 19 0 0 0,-34-29-77 0 0,0 0 0 0 0,0 0 0 0 0,0 0 0 0 0,0 0 0 0 0,-1 0 0 0 0,1 1 0 0 0,-1-1 0 0 0,0 1 0 0 0,1-1 0 0 0,-1 1 0 0 0,0-1 0 0 0,0 1 0 0 0,-1 0 0 0 0,1-1 0 0 0,0 1 0 0 0,-1 0 0 0 0,0 0 0 0 0,0 0 0 0 0,0-1 0 0 0,0 1 0 0 0,0 0 0 0 0,0 0 0 0 0,-1 2 0 0 0,-1-1-4 0 0,1 1-1 0 0,-1-1 1 0 0,0 0-1 0 0,0-1 1 0 0,-1 1 0 0 0,1 0-1 0 0,-1-1 1 0 0,0 1-1 0 0,0-1 1 0 0,0 0 0 0 0,0 0-1 0 0,-1 0 1 0 0,1 0 0 0 0,-5 2-1 0 0,-10 6-10 0 0,-1-1 0 0 0,-1 0 0 0 0,1-1-1 0 0,-1-2 1 0 0,-1 0 0 0 0,0-1 0 0 0,0-1-1 0 0,0 0 1 0 0,-37 1 0 0 0,15-3-383 0 0,-1-3 0 0 0,1-2 0 0 0,-78-12 1 0 0,108 12-60 0 0,1 0 0 0 0,0-1 0 0 0,1 0 0 0 0,-1-1 0 0 0,0 0 0 0 0,1-1 0 0 0,0 0 0 0 0,-19-12 0 0 0,29 16 314 0 0,0 0 1 0 0,0 0 0 0 0,0 1 0 0 0,0-1-1 0 0,0 0 1 0 0,1 0 0 0 0,-1 0 0 0 0,0 0-1 0 0,0 0 1 0 0,1 0 0 0 0,-1 0 0 0 0,1 0-1 0 0,-1 0 1 0 0,1-1 0 0 0,0 1 0 0 0,-1 0-1 0 0,1 0 1 0 0,0 0 0 0 0,0-1 0 0 0,0 1-1 0 0,0 0 1 0 0,0 0 0 0 0,0 0 0 0 0,0-1-1 0 0,0 1 1 0 0,0 0 0 0 0,0 0 0 0 0,1 0-1 0 0,-1 0 1 0 0,1-1 0 0 0,-1 1 0 0 0,1-1-1 0 0,7-14-1514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116"/>
    </inkml:context>
    <inkml:brush xml:id="br0">
      <inkml:brushProperty name="width" value="0.05" units="cm"/>
      <inkml:brushProperty name="height" value="0.05" units="cm"/>
    </inkml:brush>
  </inkml:definitions>
  <inkml:trace contextRef="#ctx0" brushRef="#br0">205 8 12605 0 0,'5'-4'235'0'0,"-12"2"267"0"0,-16 1 629 0 0,14 3-752 0 0,1 0 1 0 0,-1 1-1 0 0,0 0 0 0 0,1 0 0 0 0,0 1 0 0 0,0 0 0 0 0,0 0 0 0 0,0 1 0 0 0,1 0 0 0 0,0 0 0 0 0,0 1 0 0 0,0 0 0 0 0,1 0 1 0 0,0 1-1 0 0,-10 12 0 0 0,10-11-171 0 0,1 0 0 0 0,0 0-1 0 0,0 1 1 0 0,0-1 0 0 0,1 1 0 0 0,0 0 0 0 0,1 0 0 0 0,0 1 0 0 0,1-1-1 0 0,0 1 1 0 0,0-1 0 0 0,1 1 0 0 0,0 0 0 0 0,1 12 0 0 0,0-14-153 0 0,1 0 0 0 0,0-1 0 0 0,1 0 0 0 0,0 1 0 0 0,0-1 1 0 0,1 0-1 0 0,0 0 0 0 0,0 0 0 0 0,0 0 0 0 0,1 0 0 0 0,0-1 0 0 0,1 0 1 0 0,-1 0-1 0 0,1 0 0 0 0,0 0 0 0 0,1-1 0 0 0,8 7 0 0 0,-6-6-39 0 0,1 0 0 0 0,-1-1 0 0 0,2 0 0 0 0,-1-1 0 0 0,0 0-1 0 0,1-1 1 0 0,0 0 0 0 0,0 0 0 0 0,0-1 0 0 0,0 0 0 0 0,0-1 0 0 0,17 1 0 0 0,-1-2-141 0 0,-1-1 0 0 0,1-1 0 0 0,47-10 0 0 0,-60 9 49 0 0,-1-1 0 0 0,0 1-1 0 0,-1-2 1 0 0,1 0-1 0 0,-1 0 1 0 0,0-1 0 0 0,0-1-1 0 0,-1 0 1 0 0,1 0 0 0 0,10-10-1 0 0,-18 13 59 0 0,1 1 0 0 0,-1-1 0 0 0,0 0 1 0 0,0 0-1 0 0,-1 0 0 0 0,1 0 0 0 0,-1 0 0 0 0,0 0 0 0 0,0-1 0 0 0,0 1 0 0 0,0-1 0 0 0,-1 1 0 0 0,0-1 0 0 0,0 0 1 0 0,0 0-1 0 0,0 1 0 0 0,-1-7 0 0 0,0 5 10 0 0,-1 0 0 0 0,0 0 0 0 0,0 0 0 0 0,-1 0-1 0 0,0 0 1 0 0,0 1 0 0 0,0-1 0 0 0,0 0 0 0 0,-1 1 0 0 0,0 0 0 0 0,0 0 0 0 0,-1 0 0 0 0,-5-7 0 0 0,1 2 11 0 0,-1 1 1 0 0,0 1-1 0 0,0 0 1 0 0,-1 0 0 0 0,0 1-1 0 0,0 0 1 0 0,-1 1-1 0 0,1 0 1 0 0,-1 0-1 0 0,-1 1 1 0 0,1 1-1 0 0,-1 0 1 0 0,-20-4 0 0 0,11 4-253 0 0,0 2 0 0 0,-1 0 0 0 0,1 1 0 0 0,-1 1 0 0 0,1 1 0 0 0,-43 8 0 0 0,57-8-282 0 0,-3 0-564 0 0,10-1 1054 0 0,0 0-1 0 0,0 0 1 0 0,0 0-1 0 0,-1 0 1 0 0,1 0-1 0 0,0 0 1 0 0,0 0 0 0 0,0 0-1 0 0,0 0 1 0 0,0 0-1 0 0,0 0 1 0 0,0 0-1 0 0,0 0 1 0 0,0 0-1 0 0,-1 0 1 0 0,1 0-1 0 0,0 0 1 0 0,0 0-1 0 0,0 0 1 0 0,0 1-1 0 0,0-1 1 0 0,0 0-1 0 0,0 0 1 0 0,0 0 0 0 0,0 0-1 0 0,0 0 1 0 0,0 0-1 0 0,0 0 1 0 0,0 0-1 0 0,-1 0 1 0 0,1 0-1 0 0,0 0 1 0 0,0 0-1 0 0,0 1 1 0 0,0-1-1 0 0,0 0 1 0 0,0 0-1 0 0,0 0 1 0 0,0 0-1 0 0,0 0 1 0 0,0 0 0 0 0,0 0-1 0 0,0 0 1 0 0,0 0-1 0 0,0 1 1 0 0,0-1-1 0 0,0 0 1 0 0,0 0-1 0 0,0 0 1 0 0,0 0-1 0 0,0 0 1 0 0,0 0-1 0 0,1 0 1 0 0,-1 0-1 0 0,0 0 1 0 0,0 1 0 0 0,0-1-1 0 0,0 0 1 0 0,0 0-1 0 0,0 0 1 0 0,0 0-1 0 0,0 0 1 0 0,0 0-1 0 0,3 5-2884 0 0,3-2 688 0 0,0-2 315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585"/>
    </inkml:context>
    <inkml:brush xml:id="br0">
      <inkml:brushProperty name="width" value="0.05" units="cm"/>
      <inkml:brushProperty name="height" value="0.05" units="cm"/>
    </inkml:brush>
  </inkml:definitions>
  <inkml:trace contextRef="#ctx0" brushRef="#br0">112 248 12021 0 0,'0'-2'142'0'0,"-1"0"0"0"0,1-1 0 0 0,-1 1 0 0 0,0-1 0 0 0,0 1 0 0 0,0 0 0 0 0,0 0 0 0 0,0 0 0 0 0,0-1 0 0 0,-1 1 0 0 0,1 0 0 0 0,-1 0 0 0 0,1 1 0 0 0,-1-1 0 0 0,0 0 0 0 0,0 1 0 0 0,0-1 0 0 0,0 1 0 0 0,0-1 0 0 0,0 1 0 0 0,-4-2 0 0 0,6 3-93 0 0,0 0 1 0 0,0 0-1 0 0,-1 0 1 0 0,1 0-1 0 0,0 0 0 0 0,0 0 1 0 0,-1 0-1 0 0,1 0 1 0 0,0 1-1 0 0,0-1 1 0 0,-1 0-1 0 0,1 0 1 0 0,0 0-1 0 0,0 0 0 0 0,0 0 1 0 0,-1 1-1 0 0,1-1 1 0 0,0 0-1 0 0,0 0 1 0 0,0 0-1 0 0,0 1 1 0 0,0-1-1 0 0,-1 0 0 0 0,1 0 1 0 0,0 0-1 0 0,0 1 1 0 0,0-1-1 0 0,0 0 1 0 0,0 0-1 0 0,0 1 1 0 0,0-1-1 0 0,0 0 1 0 0,0 0-1 0 0,0 1 0 0 0,0-1 1 0 0,0 0-1 0 0,0 0 1 0 0,0 1-1 0 0,0-1 1 0 0,0 0-1 0 0,0 0 1 0 0,0 0-1 0 0,0 1 0 0 0,0-1 1 0 0,0 0-1 0 0,1 0 1 0 0,-1 1-1 0 0,0-1 1 0 0,0 0-1 0 0,6 17 723 0 0,-5-14-556 0 0,13 58 508 0 0,-2 2 1 0 0,5 106-1 0 0,-13-116-630 0 0,6 48-401 0 0,-6-62-1110 0 0,-4-36-814 0 0,-1-7 842 0 0,-2-8 19 0 0,0-37 1037 0 0,-2 0 1 0 0,-2 0-1 0 0,-21-75 1 0 0,-3-13 1232 0 0,25 101-350 0 0,-3-56 0 0 0,9 80-395 0 0,0 1-1 0 0,0 0 1 0 0,1 0 0 0 0,1 0 0 0 0,0-1-1 0 0,0 1 1 0 0,1 1 0 0 0,0-1 0 0 0,7-13-1 0 0,-8 21-97 0 0,0-1-1 0 0,0 1 0 0 0,1 0 0 0 0,-1 0 0 0 0,1 0 0 0 0,0 1 0 0 0,0-1 0 0 0,0 1 0 0 0,0-1 0 0 0,0 1 0 0 0,0 0 0 0 0,1 0 0 0 0,-1 0 0 0 0,1 1 0 0 0,-1-1 0 0 0,1 1 0 0 0,0 0 0 0 0,0 0 0 0 0,-1 0 0 0 0,1 0 0 0 0,0 1 0 0 0,0-1 0 0 0,0 1 0 0 0,0 0 0 0 0,0 1 0 0 0,0-1 0 0 0,7 2 0 0 0,0 0-10 0 0,0 1-1 0 0,1 0 1 0 0,-1 1 0 0 0,-1 0-1 0 0,1 1 1 0 0,-1 0 0 0 0,1 0-1 0 0,10 9 1 0 0,-11-7 15 0 0,0 2-1 0 0,0-1 1 0 0,-1 1 0 0 0,0 1-1 0 0,0-1 1 0 0,-1 2 0 0 0,0-1 0 0 0,-1 1-1 0 0,10 21 1 0 0,-15-28-30 0 0,1 1 1 0 0,-2 0-1 0 0,1 0 0 0 0,0 0 0 0 0,-1 0 1 0 0,0 0-1 0 0,0 0 0 0 0,0 0 1 0 0,-1 0-1 0 0,0 0 0 0 0,0 0 1 0 0,0 0-1 0 0,-1 0 0 0 0,1 0 0 0 0,-1 0 1 0 0,0 0-1 0 0,-1 0 0 0 0,1 0 1 0 0,-1 0-1 0 0,0 0 0 0 0,0-1 1 0 0,-1 1-1 0 0,1-1 0 0 0,-1 1 1 0 0,0-1-1 0 0,0 0 0 0 0,-5 5 0 0 0,-5 2 0 0 0,0-1 0 0 0,0 0 0 0 0,-1 0 0 0 0,0-2 0 0 0,-1 1 0 0 0,0-2 0 0 0,0 0 0 0 0,-24 7 0 0 0,15-7-401 0 0,0-1 0 0 0,0-1 0 0 0,-1-1 0 0 0,0-1 0 0 0,-26 0 0 0 0,49-3 113 0 0,0 0-22 0 0,0 0 0 0 0,0 0 0 0 0,0 0 0 0 0,0 0-1 0 0,0 0 1 0 0,0 0 0 0 0,0-1 0 0 0,0 1-1 0 0,0-1 1 0 0,1 1 0 0 0,-1-1 0 0 0,0 0-1 0 0,-2-1 1 0 0,3-4-1567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0.991"/>
    </inkml:context>
    <inkml:brush xml:id="br0">
      <inkml:brushProperty name="width" value="0.05" units="cm"/>
      <inkml:brushProperty name="height" value="0.05" units="cm"/>
    </inkml:brush>
  </inkml:definitions>
  <inkml:trace contextRef="#ctx0" brushRef="#br0">5 344 12169 0 0,'-1'-1'47'0'0,"1"1"1"0"0,0 0-1 0 0,0 0 0 0 0,0 0 0 0 0,0 0 1 0 0,0 0-1 0 0,0 0 0 0 0,0 0 1 0 0,-1 0-1 0 0,1 0 0 0 0,0 0 0 0 0,0 0 1 0 0,0 0-1 0 0,0 0 0 0 0,0 0 0 0 0,0 0 1 0 0,0 0-1 0 0,-1 0 0 0 0,1 0 1 0 0,0 0-1 0 0,0 0 0 0 0,0 1 0 0 0,0-1 1 0 0,0 0-1 0 0,0 0 0 0 0,0 0 0 0 0,0 0 1 0 0,0 0-1 0 0,-1 0 0 0 0,1 0 1 0 0,0 0-1 0 0,0 0 0 0 0,0 0 0 0 0,0 0 1 0 0,0 1-1 0 0,0-1 0 0 0,0 0 0 0 0,0 0 1 0 0,0 0-1 0 0,0 0 0 0 0,0 0 0 0 0,0 0 1 0 0,0 0-1 0 0,0 1 0 0 0,0-1 1 0 0,0 0-1 0 0,0 0 0 0 0,0 0 0 0 0,0 0 1 0 0,0 0-1 0 0,0 0 0 0 0,0 0 0 0 0,0 1 1 0 0,0-1-1 0 0,7 8 1666 0 0,20 14-13 0 0,-15-13-1187 0 0,-3-1-394 0 0,0 1 0 0 0,-1 0 0 0 0,0 0 0 0 0,-1 1-1 0 0,0 0 1 0 0,-1 0 0 0 0,0 0 0 0 0,0 1 0 0 0,-1 0 0 0 0,0 0 0 0 0,-1 1 0 0 0,-1-1-1 0 0,0 1 1 0 0,3 15 0 0 0,-3-4-119 0 0,-1 0 1 0 0,-1 1-1 0 0,-1-1 0 0 0,-1 0 0 0 0,-1 0 1 0 0,-8 35-1 0 0,2-32-447 0 0,1-15-392 0 0,7-11 783 0 0,-1 0 0 0 0,1 0-1 0 0,0 1 1 0 0,0-1 0 0 0,0 0 0 0 0,-1 0-1 0 0,1 0 1 0 0,0 0 0 0 0,0 0 0 0 0,0 1-1 0 0,-1-1 1 0 0,1 0 0 0 0,0 0-1 0 0,0 0 1 0 0,-1 0 0 0 0,1 0 0 0 0,0 0-1 0 0,-1 0 1 0 0,1 0 0 0 0,0 0 0 0 0,0 0-1 0 0,-1 0 1 0 0,1 0 0 0 0,0 0 0 0 0,0 0-1 0 0,-1 0 1 0 0,1 0 0 0 0,0-1-1 0 0,0 1 1 0 0,-1 0 0 0 0,1 0 0 0 0,0 0-1 0 0,0 0 1 0 0,-1-1 0 0 0,1 1-107 0 0,-1-1 1 0 0,1 0 0 0 0,0 0-1 0 0,-1 0 1 0 0,1 0-1 0 0,0 0 1 0 0,0 1 0 0 0,0-1-1 0 0,0 0 1 0 0,0 0-1 0 0,0 0 1 0 0,0 0-1 0 0,0 0 1 0 0,0 0 0 0 0,0 0-1 0 0,0 0 1 0 0,0 1-1 0 0,1-2 1 0 0,6-23-1122 0 0,-4 17 767 0 0,15-77 368 0 0,12-129 0 0 0,-26 181 323 0 0,2-15 467 0 0,23-87 1 0 0,-21 107-365 0 0,1 2 1 0 0,2-1-1 0 0,0 2 1 0 0,25-39-1 0 0,-34 59-211 0 0,1 1 0 0 0,1 0 1 0 0,-1 0-1 0 0,1 0 0 0 0,-1 1 0 0 0,1-1 1 0 0,0 1-1 0 0,0 0 0 0 0,1 0 0 0 0,-1 0 1 0 0,0 0-1 0 0,1 1 0 0 0,0 0 0 0 0,0 0 0 0 0,8-2 1 0 0,-10 3-48 0 0,0 1 0 0 0,0-1 0 0 0,0 1-1 0 0,0 0 1 0 0,0 0 0 0 0,0 0 0 0 0,0 1 0 0 0,0-1 0 0 0,0 1 0 0 0,0-1 0 0 0,0 1 0 0 0,0 0 0 0 0,0 0 0 0 0,0 1 0 0 0,0-1 0 0 0,-1 0 0 0 0,1 1 0 0 0,-1 0 0 0 0,1 0 0 0 0,-1-1 0 0 0,1 1 0 0 0,-1 1-1 0 0,0-1 1 0 0,0 0 0 0 0,0 1 0 0 0,0-1 0 0 0,2 5 0 0 0,2 5-368 0 0,0 1 0 0 0,-1-1 0 0 0,-1 2 1 0 0,0-1-1 0 0,-1 0 0 0 0,0 1 0 0 0,-1-1 0 0 0,0 1 0 0 0,-1 0 0 0 0,-1 0 0 0 0,0 0 0 0 0,-4 21 0 0 0,0-9-1004 0 0,-4 0-163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1.320"/>
    </inkml:context>
    <inkml:brush xml:id="br0">
      <inkml:brushProperty name="width" value="0.05" units="cm"/>
      <inkml:brushProperty name="height" value="0.05" units="cm"/>
    </inkml:brush>
  </inkml:definitions>
  <inkml:trace contextRef="#ctx0" brushRef="#br0">9 69 10461 0 0,'-8'-1'1790'0'0,"7"-1"-427"0"0,14-5 355 0 0,26-6-432 0 0,11-1-644 0 0,0 3 0 0 0,66-6 0 0 0,-80 14-1134 0 0,0 2 0 0 0,38 4 0 0 0,-70-3 286 0 0,-1 0-150 0 0,1 0-1 0 0,-1 1 0 0 0,0-1 1 0 0,0 1-1 0 0,0 0 1 0 0,6 2-1 0 0,-3 0-1544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1.648"/>
    </inkml:context>
    <inkml:brush xml:id="br0">
      <inkml:brushProperty name="width" value="0.05" units="cm"/>
      <inkml:brushProperty name="height" value="0.05" units="cm"/>
    </inkml:brush>
  </inkml:definitions>
  <inkml:trace contextRef="#ctx0" brushRef="#br0">0 60 8561 0 0,'0'-11'-396'0'0,"0"-27"6510"0"0,1 27-2510 0 0,2 17-1946 0 0,2 35-1254 0 0,-1 0 0 0 0,-3 1 0 0 0,-5 72 0 0 0,0 19-944 0 0,5-93 24 0 0,0 152-6288 0 0,-3-164 4820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052"/>
    </inkml:context>
    <inkml:brush xml:id="br0">
      <inkml:brushProperty name="width" value="0.05" units="cm"/>
      <inkml:brushProperty name="height" value="0.05" units="cm"/>
    </inkml:brush>
  </inkml:definitions>
  <inkml:trace contextRef="#ctx0" brushRef="#br0">5 1051 13953 0 0,'0'0'13'0'0,"0"0"-1"0"0,0 0 1 0 0,0 1-1 0 0,-1-1 1 0 0,1 0-1 0 0,0 0 1 0 0,0 0-1 0 0,0 0 1 0 0,0 0-1 0 0,0 0 1 0 0,0 0-1 0 0,0 0 1 0 0,-1 0-1 0 0,1 0 0 0 0,0 0 1 0 0,0 0-1 0 0,0 0 1 0 0,0 0-1 0 0,0 0 1 0 0,0 0-1 0 0,0 0 1 0 0,-1 0-1 0 0,1 0 1 0 0,0 0-1 0 0,0 0 1 0 0,0 0-1 0 0,0 0 1 0 0,0 0-1 0 0,0 0 1 0 0,0 0-1 0 0,-1 0 1 0 0,1 0-1 0 0,0-1 1 0 0,0 1-1 0 0,0 0 1 0 0,0 0-1 0 0,0 0 1 0 0,0 0-1 0 0,0 0 0 0 0,0 0 1 0 0,0 0-1 0 0,0 0 1 0 0,0 0-1 0 0,0-1 1 0 0,-1 1-1 0 0,1 0 1 0 0,0 0-1 0 0,0 0 1 0 0,0 0-1 0 0,0 0 1 0 0,0 0-1 0 0,0 0 1 0 0,0-1-1 0 0,0 1 1 0 0,0 0-1 0 0,8-5 757 0 0,16-4 436 0 0,164-31 3214 0 0,172-9-3953 0 0,-357 48-587 0 0,37-7-800 0 0,-38 8 746 0 0,-1-1-1 0 0,1 1 1 0 0,0-1 0 0 0,0 1 0 0 0,-1-1-1 0 0,1 0 1 0 0,-1 0 0 0 0,1 0 0 0 0,0 0 0 0 0,-1 0-1 0 0,0 0 1 0 0,1 0 0 0 0,-1 0 0 0 0,0 0-1 0 0,1-1 1 0 0,-1 1 0 0 0,0-1 0 0 0,1-2 0 0 0,-2 4 9 0 0,0-1 1 0 0,0 0 0 0 0,0 0-1 0 0,-1 0 1 0 0,1 1 0 0 0,0-1-1 0 0,-1 0 1 0 0,1 0-1 0 0,0 1 1 0 0,-1-1 0 0 0,1 0-1 0 0,-1 1 1 0 0,1-1 0 0 0,-1 1-1 0 0,1-1 1 0 0,-1 0 0 0 0,0 1-1 0 0,1-1 1 0 0,-1 1 0 0 0,0-1-1 0 0,1 1 1 0 0,-1 0 0 0 0,0-1-1 0 0,0 1 1 0 0,0-1 0 0 0,-23-8-2022 0 0,6 4 1044 0 0,0 1 0 0 0,-27-1-1 0 0,25 3 446 0 0,-32-7 0 0 0,29 2 575 0 0,0 0-1 0 0,0-1 1 0 0,-25-14 0 0 0,35 15 279 0 0,0-1 0 0 0,1 0 1 0 0,0-1-1 0 0,1 0 1 0 0,0-1-1 0 0,-14-15 1 0 0,11 8 72 0 0,1-1 0 0 0,0 0 0 0 0,2 0 0 0 0,0-1 0 0 0,1-1 0 0 0,1 0 0 0 0,1 0 0 0 0,1-1 0 0 0,0 0 0 0 0,2 0 0 0 0,0 0 0 0 0,1-1 0 0 0,2 1 0 0 0,-1-27 0 0 0,3 25 80 0 0,1 0 0 0 0,1 0 0 0 0,1 0 0 0 0,1 1 0 0 0,1-1 0 0 0,1 1 0 0 0,1 0 0 0 0,1 1 0 0 0,0 0 0 0 0,2 0 0 0 0,1 1 0 0 0,0 0 0 0 0,21-28 0 0 0,-25 40-116 0 0,0 1-1 0 0,0-1 0 0 0,0 1 1 0 0,1 0-1 0 0,0 1 1 0 0,0 0-1 0 0,1 0 0 0 0,-1 0 1 0 0,1 1-1 0 0,1 1 1 0 0,12-6-1 0 0,-15 8-113 0 0,0 0-1 0 0,0 1 1 0 0,0 0 0 0 0,1 0-1 0 0,-1 0 1 0 0,0 1 0 0 0,0 0-1 0 0,1 0 1 0 0,-1 1 0 0 0,0 0 0 0 0,0 0-1 0 0,0 0 1 0 0,0 1 0 0 0,0 0-1 0 0,0 1 1 0 0,0 0 0 0 0,6 3-1 0 0,-3 0-57 0 0,0 1 0 0 0,0 0 0 0 0,0 0 0 0 0,-1 1 0 0 0,0 1 0 0 0,-1-1 0 0 0,0 1 0 0 0,0 1 0 0 0,-1-1 0 0 0,0 1 0 0 0,9 18 0 0 0,-6-5-531 0 0,0 0 0 0 0,-1 1 1 0 0,-1 0-1 0 0,7 40 0 0 0,-10-36-1640 0 0,0 54 1 0 0,-6-45 422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475"/>
    </inkml:context>
    <inkml:brush xml:id="br0">
      <inkml:brushProperty name="width" value="0.05" units="cm"/>
      <inkml:brushProperty name="height" value="0.05" units="cm"/>
    </inkml:brush>
  </inkml:definitions>
  <inkml:trace contextRef="#ctx0" brushRef="#br0">11 197 12829 0 0,'-1'-5'57'0'0,"-8"-52"881"0"0,9 53-786 0 0,0 0 0 0 0,0 0 0 0 0,0 0 1 0 0,1-1-1 0 0,-1 1 0 0 0,1 0 0 0 0,0 0 0 0 0,0 0 0 0 0,1 1 0 0 0,-1-1 0 0 0,4-6 0 0 0,-1 4 138 0 0,0 0 0 0 0,0 0-1 0 0,0 1 1 0 0,1 0 0 0 0,0 0-1 0 0,0 0 1 0 0,0 0-1 0 0,11-6 1 0 0,-14 9-237 0 0,1 1 0 0 0,-1-1 0 0 0,1 1 1 0 0,0 0-1 0 0,-1 0 0 0 0,1 0 0 0 0,0 1 0 0 0,0-1 0 0 0,0 0 0 0 0,0 1 0 0 0,0 0 1 0 0,0 0-1 0 0,0 0 0 0 0,0 0 0 0 0,-1 0 0 0 0,1 1 0 0 0,0-1 0 0 0,0 1 0 0 0,0 0 1 0 0,0 0-1 0 0,-1 0 0 0 0,1 0 0 0 0,4 3 0 0 0,-2-1-21 0 0,0 1 0 0 0,-1 0-1 0 0,0 0 1 0 0,0 0 0 0 0,0 0 0 0 0,0 0 0 0 0,-1 1-1 0 0,1 0 1 0 0,-1 0 0 0 0,0 0 0 0 0,-1 0 0 0 0,1 0-1 0 0,-1 0 1 0 0,0 1 0 0 0,-1-1 0 0 0,1 1 0 0 0,-1 0-1 0 0,0-1 1 0 0,0 7 0 0 0,1 9 23 0 0,-1 1 1 0 0,-1 0 0 0 0,-4 35-1 0 0,-1-26-29 0 0,-2-1-1 0 0,-1 0 1 0 0,-1 0 0 0 0,-18 39-1 0 0,26-67-38 0 0,0 0 0 0 0,0 0 0 0 0,0 0-1 0 0,0 0 1 0 0,-1-1 0 0 0,1 1 0 0 0,-1 0 0 0 0,1 0-1 0 0,-1-1 1 0 0,0 1 0 0 0,1-1 0 0 0,-4 2 0 0 0,4-2 1 0 0,1-1 1 0 0,0 0-1 0 0,-1 0 0 0 0,1 0 1 0 0,0 0-1 0 0,-1 0 1 0 0,1 1-1 0 0,0-1 1 0 0,-1 0-1 0 0,1 0 1 0 0,-1 0-1 0 0,1 0 1 0 0,0 0-1 0 0,-1 0 1 0 0,1 0-1 0 0,0 0 0 0 0,-1 0 1 0 0,1-1-1 0 0,-1 1 1 0 0,1 0-1 0 0,0 0 1 0 0,-1 0-1 0 0,1 0 1 0 0,0 0-1 0 0,-1-1 1 0 0,1 1-1 0 0,-1 0 1 0 0,1-1-19 0 0,-1 0 0 0 0,1 0 0 0 0,-1 0 0 0 0,1 0 0 0 0,-1 0 1 0 0,1 0-1 0 0,0 0 0 0 0,-1 0 0 0 0,1 0 0 0 0,0 0 0 0 0,0 0 0 0 0,0 0 1 0 0,0 0-1 0 0,0 0 0 0 0,0-2 0 0 0,0-9-172 0 0,1 0-1 0 0,1 0 0 0 0,0 0 1 0 0,1 0-1 0 0,6-17 1 0 0,27-59 19 0 0,-15 41 130 0 0,-8 17 48 0 0,33-56 0 0 0,-39 76 19 0 0,0 0 1 0 0,0 0-1 0 0,1 0 1 0 0,0 1-1 0 0,1 0 1 0 0,0 1-1 0 0,0 0 1 0 0,16-10-1 0 0,-23 16 12 0 0,0 1-1 0 0,0-1 0 0 0,0 1 1 0 0,1 0-1 0 0,-1 0 0 0 0,0 0 1 0 0,1 0-1 0 0,-1 0 0 0 0,1 0 1 0 0,-1 1-1 0 0,1-1 0 0 0,0 1 0 0 0,-1 0 1 0 0,1 0-1 0 0,-1 0 0 0 0,1 0 1 0 0,-1 0-1 0 0,1 1 0 0 0,0-1 1 0 0,-1 1-1 0 0,1-1 0 0 0,-1 1 1 0 0,1 0-1 0 0,-1 0 0 0 0,0 0 1 0 0,1 0-1 0 0,-1 1 0 0 0,0-1 1 0 0,0 1-1 0 0,0-1 0 0 0,0 1 1 0 0,0 0-1 0 0,0 0 0 0 0,0-1 1 0 0,-1 1-1 0 0,3 4 0 0 0,1 2 67 0 0,0 0 0 0 0,-1 1-1 0 0,0 0 1 0 0,0 0 0 0 0,-1 0-1 0 0,0 0 1 0 0,-1 1 0 0 0,2 13 0 0 0,0 15-34 0 0,-3 73 0 0 0,-2-59-1549 0 0,2-53 1398 0 0,-1 1-1 0 0,0 0 1 0 0,0 0-1 0 0,0 0 1 0 0,0-1 0 0 0,0 1-1 0 0,0 0 1 0 0,0 0-1 0 0,1 0 1 0 0,-1 0-1 0 0,0-1 1 0 0,0 1-1 0 0,0 0 1 0 0,0 0-1 0 0,0 0 1 0 0,1 0-1 0 0,-1 0 1 0 0,0 0-1 0 0,0 0 1 0 0,0 0-1 0 0,1-1 1 0 0,-1 1-1 0 0,0 0 1 0 0,0 0 0 0 0,0 0-1 0 0,1 0 1 0 0,-1 0-1 0 0,0 0 1 0 0,0 0-1 0 0,0 0 1 0 0,1 0-1 0 0,-1 0 1 0 0,0 0-1 0 0,0 0 1 0 0,1 0-1 0 0,-1 1 1 0 0,0-1-1 0 0,0 0 1 0 0,0 0-1 0 0,0 0 1 0 0,1 0-1 0 0,-1 0 1 0 0,0 0 0 0 0,0 0-1 0 0,0 0 1 0 0,0 1-1 0 0,1-1 1 0 0,-1 0-1 0 0,0 0 1 0 0,0 0-1 0 0,0 0 1 0 0,0 1-1 0 0,0-1 1 0 0,0 0-1 0 0,1 0 1 0 0,-1 0-1 0 0,0 1 1 0 0,0-1-1 0 0,0 0 1 0 0,0 0-1 0 0,0 0 1 0 0,0 1-1 0 0,0-1 1 0 0,0 0 0 0 0,0 0-1 0 0,0 1 1 0 0,2-3-244 0 0,3-2-1413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2.818"/>
    </inkml:context>
    <inkml:brush xml:id="br0">
      <inkml:brushProperty name="width" value="0.05" units="cm"/>
      <inkml:brushProperty name="height" value="0.05" units="cm"/>
    </inkml:brush>
  </inkml:definitions>
  <inkml:trace contextRef="#ctx0" brushRef="#br0">14 206 8661 0 0,'3'-10'46'0'0,"22"-83"753"0"0,-23 84-454 0 0,-1-1 0 0 0,0 1 0 0 0,0 0-1 0 0,-1 0 1 0 0,0 0 0 0 0,-1-1 0 0 0,0 1-1 0 0,-3-11 1 0 0,4 20-308 0 0,0 0 0 0 0,0-1-1 0 0,0 1 1 0 0,0 0 0 0 0,0-1 0 0 0,0 1-1 0 0,0 0 1 0 0,0-1 0 0 0,0 1-1 0 0,0 0 1 0 0,0 0 0 0 0,0-1 0 0 0,0 1-1 0 0,0 0 1 0 0,0-1 0 0 0,0 1 0 0 0,0 0-1 0 0,-1 0 1 0 0,1-1 0 0 0,0 1 0 0 0,0 0-1 0 0,0 0 1 0 0,-1-1 0 0 0,1 1 0 0 0,0 0-1 0 0,0 0 1 0 0,0 0 0 0 0,-1-1-1 0 0,1 1 1 0 0,0 0 0 0 0,-1 0 0 0 0,1 0-1 0 0,0 0 1 0 0,0 0 0 0 0,-1-1 0 0 0,1 1-1 0 0,0 0 1 0 0,-1 0 0 0 0,1 0 0 0 0,0 0-1 0 0,-1 0 1 0 0,1 0 0 0 0,0 0-1 0 0,0 0 1 0 0,-1 0 0 0 0,-8 16 925 0 0,-3 24-290 0 0,6 7-396 0 0,2 0-1 0 0,2 0 0 0 0,7 84 1 0 0,-2-89-197 0 0,-1 14-158 0 0,4 58-253 0 0,-4-98-657 0 0,0-1 0 0 0,2 0 0 0 0,-1 0-1 0 0,2-1 1 0 0,8 19 0 0 0,-10-24-407 0 0,-2-1-71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3.538"/>
    </inkml:context>
    <inkml:brush xml:id="br0">
      <inkml:brushProperty name="width" value="0.05" units="cm"/>
      <inkml:brushProperty name="height" value="0.05" units="cm"/>
    </inkml:brush>
  </inkml:definitions>
  <inkml:trace contextRef="#ctx0" brushRef="#br0">1 355 8165 0 0,'0'-3'142'0'0,"0"0"1"0"0,0 0 0 0 0,1 0-1 0 0,-1 0 1 0 0,1 0 0 0 0,0 0-1 0 0,0 0 1 0 0,0 0 0 0 0,0 0-1 0 0,0 1 1 0 0,1-1 0 0 0,-1 0-1 0 0,1 1 1 0 0,0-1 0 0 0,0 1-1 0 0,0-1 1 0 0,0 1 0 0 0,0 0-1 0 0,0 0 1 0 0,1 0 0 0 0,-1 0-1 0 0,5-2 1 0 0,4-2 198 0 0,0 0 1 0 0,1 1-1 0 0,0 1 1 0 0,16-4 0 0 0,0-1-481 0 0,-17 5 154 0 0,305-96 1511 0 0,-301 96-1418 0 0,3-1 20 0 0,0 0 0 0 0,31-14 0 0 0,-46 17-110 0 0,1 1 0 0 0,-1-1 0 0 0,0 1 0 0 0,0-1 0 0 0,-1 0 0 0 0,1 0 0 0 0,0 0 0 0 0,-1-1 1 0 0,1 1-1 0 0,-1-1 0 0 0,0 1 0 0 0,1-1 0 0 0,-1 0 0 0 0,-1 0 0 0 0,1 0 0 0 0,0 0 1 0 0,-1 0-1 0 0,1 0 0 0 0,-1 0 0 0 0,0 0 0 0 0,1-7 0 0 0,-2 8 3 0 0,0 1 1 0 0,0-1-1 0 0,0 0 0 0 0,0 1 0 0 0,0-1 0 0 0,0 1 1 0 0,-1-1-1 0 0,1 0 0 0 0,-1 1 0 0 0,1-1 1 0 0,-1 1-1 0 0,1-1 0 0 0,-1 1 0 0 0,0 0 0 0 0,0-1 1 0 0,0 1-1 0 0,0 0 0 0 0,0-1 0 0 0,-2 0 1 0 0,1-1 17 0 0,-1 1 0 0 0,0 0 0 0 0,0 1 0 0 0,0-1 1 0 0,0 0-1 0 0,0 1 0 0 0,0 0 0 0 0,-6-2 1 0 0,-4 0 133 0 0,1 1 1 0 0,-1 0-1 0 0,-24 1 1 0 0,34 1-150 0 0,-11 0 221 0 0,0 0 0 0 0,-1 1 0 0 0,1 0 0 0 0,-16 5 0 0 0,25-5-171 0 0,1 0-1 0 0,0 1 1 0 0,0-1 0 0 0,0 1-1 0 0,1 0 1 0 0,-1 0 0 0 0,0 1-1 0 0,1-1 1 0 0,-1 1-1 0 0,1 0 1 0 0,0 0 0 0 0,0 0-1 0 0,0 0 1 0 0,0 0-1 0 0,0 1 1 0 0,1-1 0 0 0,0 1-1 0 0,-3 4 1 0 0,-3 9 218 0 0,1 1 1 0 0,1-1 0 0 0,0 1-1 0 0,1 0 1 0 0,1 1 0 0 0,-3 27-1 0 0,6-36-196 0 0,1 1-1 0 0,-1-1 0 0 0,2 0 1 0 0,-1 0-1 0 0,1 0 0 0 0,1 0 1 0 0,0 0-1 0 0,1 0 1 0 0,-1-1-1 0 0,2 1 0 0 0,-1-1 1 0 0,2 0-1 0 0,8 16 0 0 0,-9-20-151 0 0,-1 0 0 0 0,1 0 0 0 0,1-1 0 0 0,-1 0 0 0 0,1 1-1 0 0,-1-2 1 0 0,1 1 0 0 0,0 0 0 0 0,0-1 0 0 0,1 0 0 0 0,-1 0 0 0 0,1 0-1 0 0,0-1 1 0 0,-1 0 0 0 0,1 0 0 0 0,0-1 0 0 0,0 1 0 0 0,0-1-1 0 0,1 0 1 0 0,-1-1 0 0 0,0 0 0 0 0,0 0 0 0 0,0 0 0 0 0,0-1-1 0 0,0 1 1 0 0,9-4 0 0 0,3 0-508 0 0,-1-2 1 0 0,0 0-1 0 0,-1-1 0 0 0,0 0 0 0 0,0-2 0 0 0,0 0 1 0 0,27-21-1 0 0,-20 12 16 0 0,0-1 0 0 0,31-34 0 0 0,-47 45 533 0 0,-1 0 1 0 0,1 0 0 0 0,-1-1 0 0 0,-1 0-1 0 0,0 0 1 0 0,0-1 0 0 0,-1 1 0 0 0,0-1 0 0 0,0 0-1 0 0,3-17 1 0 0,-3-9 897 0 0,0-66 1 0 0,-28 108-51 0 0,22-5-818 0 0,0 1-1 0 0,1 0 1 0 0,-1-1 0 0 0,0 1-1 0 0,0 0 1 0 0,1 1-1 0 0,-1-1 1 0 0,1 0-1 0 0,0 0 1 0 0,0 0 0 0 0,-1 1-1 0 0,2-1 1 0 0,-1 1-1 0 0,0-1 1 0 0,-1 6-1 0 0,1-4-1 0 0,0 0-1 0 0,1 0 0 0 0,-1 1 1 0 0,1-1-1 0 0,0 0 0 0 0,0 0 1 0 0,0 1-1 0 0,2 7 0 0 0,-1-11-25 0 0,-1 0-1 0 0,1 0 0 0 0,-1 0 0 0 0,1 0 0 0 0,-1 0 1 0 0,1 0-1 0 0,0 0 0 0 0,0 0 0 0 0,-1 0 0 0 0,1 0 1 0 0,0 0-1 0 0,0 0 0 0 0,0-1 0 0 0,0 1 0 0 0,0 0 1 0 0,0-1-1 0 0,0 1 0 0 0,0-1 0 0 0,1 1 0 0 0,-1-1 1 0 0,0 1-1 0 0,0-1 0 0 0,0 0 0 0 0,0 0 0 0 0,1 1 1 0 0,-1-1-1 0 0,0 0 0 0 0,0 0 0 0 0,0 0 0 0 0,1 0 1 0 0,-1-1-1 0 0,0 1 0 0 0,0 0 0 0 0,0 0 0 0 0,1-1 1 0 0,-1 1-1 0 0,0-1 0 0 0,0 1 0 0 0,0-1 0 0 0,0 1 1 0 0,0-1-1 0 0,0 0 0 0 0,0 1 0 0 0,0-1 0 0 0,0 0 1 0 0,0 0-1 0 0,0 0 0 0 0,-1 0 0 0 0,2-1 0 0 0,7-19-527 0 0,5-14 236 0 0,-13 33 302 0 0,0-1 0 0 0,-1 1 1 0 0,1 0-1 0 0,-1 0 0 0 0,0 0 0 0 0,0 0 1 0 0,0 0-1 0 0,0-1 0 0 0,0 1 0 0 0,0 0 1 0 0,0 0-1 0 0,-2-4 0 0 0,2 5 7 0 0,0 1 1 0 0,0-1-1 0 0,0 1 0 0 0,0 0 0 0 0,0-1 1 0 0,0 1-1 0 0,0 0 0 0 0,0-1 0 0 0,0 1 1 0 0,-1-1-1 0 0,1 1 0 0 0,0 0 0 0 0,0-1 0 0 0,0 1 1 0 0,-1 0-1 0 0,1-1 0 0 0,0 1 0 0 0,-1 0 1 0 0,1 0-1 0 0,0-1 0 0 0,0 1 0 0 0,-1 0 1 0 0,1 0-1 0 0,0-1 0 0 0,-1 1 0 0 0,1 0 1 0 0,-1 0-1 0 0,1 0 0 0 0,0 0 0 0 0,-1-1 1 0 0,1 1-1 0 0,-1 0 0 0 0,1 0 0 0 0,0 0 0 0 0,-1 0 1 0 0,1 0-1 0 0,-1 0 0 0 0,1 0 0 0 0,0 0 1 0 0,-1 0-1 0 0,1 0 0 0 0,-1 1 0 0 0,1-1 1 0 0,0 0-1 0 0,-1 0 0 0 0,1 0 0 0 0,0 0 1 0 0,-1 1-1 0 0,1-1 0 0 0,0 0 0 0 0,-1 0 0 0 0,0 1 1 0 0,0 0 31 0 0,0 0 0 0 0,0 1 0 0 0,0-1 1 0 0,1 0-1 0 0,-1 0 0 0 0,0 1 0 0 0,0-1 1 0 0,1 0-1 0 0,-1 1 0 0 0,1-1 0 0 0,-1 1 1 0 0,1-1-1 0 0,-1 2 0 0 0,-2 414 4360 0 0,4-372-3978 0 0,40 567 2505 0 0,-39-573-2857 0 0,-1 1-1 0 0,-2 0 1 0 0,-1-1 0 0 0,-15 73 0 0 0,15-105-55 0 0,0 0-1 0 0,0 0 1 0 0,0 0 0 0 0,-1-1 0 0 0,0 0 0 0 0,0 1 0 0 0,0-1 0 0 0,-1 0 0 0 0,0 0 0 0 0,-1-1 0 0 0,-5 7 0 0 0,8-10-13 0 0,-1 1 1 0 0,0-1-1 0 0,0 1 1 0 0,-1-1-1 0 0,1 0 1 0 0,0 0-1 0 0,-1-1 0 0 0,1 1 1 0 0,-1-1-1 0 0,1 0 1 0 0,-1 0-1 0 0,0 0 1 0 0,0 0-1 0 0,1 0 1 0 0,-1-1-1 0 0,0 0 1 0 0,0 0-1 0 0,0 0 1 0 0,1 0-1 0 0,-1 0 1 0 0,0-1-1 0 0,-4-1 1 0 0,-3-1-21 0 0,0-1 0 0 0,0 0 0 0 0,1-1 0 0 0,-1 0 1 0 0,1-1-1 0 0,0 0 0 0 0,1-1 0 0 0,-1 0 1 0 0,2 0-1 0 0,-1-1 0 0 0,1 0 0 0 0,0 0 0 0 0,0-1 1 0 0,1 0-1 0 0,0-1 0 0 0,1 1 0 0 0,-7-14 0 0 0,5 6-56 0 0,0 0-1 0 0,1 0 0 0 0,0-1 0 0 0,2 0 0 0 0,0 0 0 0 0,1-1 0 0 0,1 1 1 0 0,1-1-1 0 0,-1-37 0 0 0,6 17-102 0 0,2 0 0 0 0,1 1 0 0 0,2 0 0 0 0,20-59-1 0 0,68-141-750 0 0,-49 130 528 0 0,53-114-525 0 0,-79 181 697 0 0,1 2 1 0 0,3 1-1 0 0,39-48 1 0 0,-58 79 119 0 0,1 0 1 0 0,0 1-1 0 0,0 0 0 0 0,1 1 1 0 0,16-10-1 0 0,9-6-1346 0 0,-32 20 1401 0 0,-1 1-1 0 0,0 0 0 0 0,0 0 0 0 0,0-1 1 0 0,1 1-1 0 0,-1 0 0 0 0,0 0 1 0 0,0-1-1 0 0,0 1 0 0 0,1 0 0 0 0,-1 0 1 0 0,0 0-1 0 0,1 0 0 0 0,-1 0 1 0 0,0-1-1 0 0,0 1 0 0 0,1 0 0 0 0,-1 0 1 0 0,0 0-1 0 0,1 0 0 0 0,-1 0 1 0 0,0 0-1 0 0,0 0 0 0 0,1 0 0 0 0,-1 0 1 0 0,0 0-1 0 0,1 0 0 0 0,-1 0 1 0 0,0 0-1 0 0,1 0 0 0 0,-1 0 0 0 0,0 0 1 0 0,0 1-1 0 0,1-1 0 0 0,-1 0 1 0 0,0 0-1 0 0,0 0 0 0 0,1 0 0 0 0,-1 1 1 0 0,0-1-1 0 0,0 0 0 0 0,1 0 1 0 0,-1 0-1 0 0,0 1 0 0 0,0-1 0 0 0,0 0 1 0 0,1 0-1 0 0,-1 1 0 0 0,0-1 1 0 0,0 0-1 0 0,0 1 0 0 0,0-1 0 0 0,2 20-3232 0 0,-2-16 2629 0 0,0 8-918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49.756"/>
    </inkml:context>
    <inkml:brush xml:id="br0">
      <inkml:brushProperty name="width" value="0.05" units="cm"/>
      <inkml:brushProperty name="height" value="0.05" units="cm"/>
    </inkml:brush>
  </inkml:definitions>
  <inkml:trace contextRef="#ctx0" brushRef="#br0">308 70 7325 0 0,'-110'2'-50'0'0,"65"-3"1162"0"0,-57 7-1 0 0,98-5-850 0 0,0 0 0 0 0,1 0 1 0 0,-1 0-1 0 0,1 0 0 0 0,-1 0 0 0 0,1 1 0 0 0,0-1 0 0 0,0 1 0 0 0,-6 4 0 0 0,1-1 389 0 0,8-5-639 0 0,0 0 0 0 0,-1 0 1 0 0,1 0-1 0 0,0 0 1 0 0,0 0-1 0 0,0 0 1 0 0,0 0-1 0 0,0 0 1 0 0,0 0-1 0 0,0 0 1 0 0,0 0-1 0 0,0 1 1 0 0,-1-1-1 0 0,1 0 1 0 0,0 0-1 0 0,0 0 1 0 0,0 0-1 0 0,0 0 1 0 0,0 0-1 0 0,0 0 1 0 0,0 0-1 0 0,0 0 1 0 0,0 0-1 0 0,0 0 1 0 0,0 1-1 0 0,0-1 1 0 0,0 0-1 0 0,0 0 1 0 0,0 0-1 0 0,0 0 1 0 0,0 0-1 0 0,0 0 1 0 0,0 0-1 0 0,0 0 1 0 0,0 0-1 0 0,0 1 0 0 0,0-1 1 0 0,0 0-1 0 0,0 0 1 0 0,0 0-1 0 0,0 0 1 0 0,0 0-1 0 0,0 0 1 0 0,0 0-1 0 0,0 0 1 0 0,0 1-1 0 0,0-1 1 0 0,0 0-1 0 0,0 0 1 0 0,0 0-1 0 0,0 0 1 0 0,0 0-1 0 0,0 0 1 0 0,1 0-1 0 0,-1 0 1 0 0,0 0-1 0 0,9 3 359 0 0,10-1 56 0 0,383-9 791 0 0,-301 2-1134 0 0,1896-58 1183 0 0,-1494 41-965 0 0,-485 19-75 0 0,-16 2-29 0 0,-11-1-79 0 0,-198 0-3960 0 0,184 1 2363 0 0,2 0-128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4.581"/>
    </inkml:context>
    <inkml:brush xml:id="br0">
      <inkml:brushProperty name="width" value="0.05" units="cm"/>
      <inkml:brushProperty name="height" value="0.05" units="cm"/>
    </inkml:brush>
  </inkml:definitions>
  <inkml:trace contextRef="#ctx0" brushRef="#br0">1 650 9601 0 0,'5'-15'408'0'0,"-4"13"-276"0"0,0 0 1 0 0,0-1 0 0 0,-1 1 0 0 0,1 0 0 0 0,-1-1 0 0 0,1 1 0 0 0,-1 0 0 0 0,0-1-1 0 0,0 1 1 0 0,0 0 0 0 0,-1-5 0 0 0,-3-12 1485 0 0,2 24-611 0 0,1 37-82 0 0,0-26-637 0 0,0 57 637 0 0,2 1 0 0 0,14 87 0 0 0,-9-86-807 0 0,-6-79-122 0 0,1 0 0 0 0,0 0 1 0 0,0-1-1 0 0,0 1 0 0 0,1 0 1 0 0,2-5-1 0 0,6-20-25 0 0,68-256-77 0 0,-70 263-53 0 0,1 0 0 0 0,1 0 0 0 0,16-26 1 0 0,-25 47 101 0 0,0-1 1 0 0,-1 1 0 0 0,1 0 0 0 0,0 0 0 0 0,0 0-1 0 0,0 0 1 0 0,0 0 0 0 0,0 0 0 0 0,1 0-1 0 0,-1 0 1 0 0,0 1 0 0 0,0-1 0 0 0,0 0 0 0 0,1 1-1 0 0,-1-1 1 0 0,0 1 0 0 0,1-1 0 0 0,-1 1-1 0 0,0-1 1 0 0,1 1 0 0 0,-1 0 0 0 0,3 0 0 0 0,-1 0-114 0 0,1 0 0 0 0,-1 1 1 0 0,0 0-1 0 0,0-1 1 0 0,0 1-1 0 0,0 0 1 0 0,0 0-1 0 0,0 1 1 0 0,0-1-1 0 0,2 3 0 0 0,1-1-131 0 0,0 1-1 0 0,0 0 0 0 0,-1 1 0 0 0,0-1 0 0 0,0 1 0 0 0,0 0 0 0 0,-1 0 0 0 0,1 1 0 0 0,3 6 0 0 0,7 28-568 0 0,-13-32 775 0 0,1-1 0 0 0,0 0 0 0 0,-1 0 1 0 0,2 0-1 0 0,-1 0 0 0 0,6 7 0 0 0,-8-13 97 0 0,0 0 0 0 0,-1 0 0 0 0,1 0-1 0 0,0 0 1 0 0,0 0 0 0 0,0 0 0 0 0,0 0 0 0 0,0 0-1 0 0,0-1 1 0 0,0 1 0 0 0,1 0 0 0 0,-1-1 0 0 0,0 1-1 0 0,0-1 1 0 0,0 1 0 0 0,1-1 0 0 0,-1 1 0 0 0,0-1-1 0 0,1 0 1 0 0,-1 0 0 0 0,0 0 0 0 0,1 0 0 0 0,1 0-1 0 0,-2 0 40 0 0,1-1 0 0 0,0 0 0 0 0,0 1 0 0 0,0-1 0 0 0,-1 0 0 0 0,1 0 0 0 0,0 0 0 0 0,-1 0 0 0 0,1-1-1 0 0,-1 1 1 0 0,1 0 0 0 0,-1-1 0 0 0,1 1 0 0 0,1-3 0 0 0,0 0 153 0 0,0 0 0 0 0,-1-1 1 0 0,1 1-1 0 0,-1-1 0 0 0,1 0 1 0 0,-1 1-1 0 0,-1-1 0 0 0,1 0 0 0 0,-1 0 1 0 0,0 0-1 0 0,1-6 0 0 0,-2 8-117 0 0,0 0 0 0 0,0 0 0 0 0,0 0 1 0 0,0 1-1 0 0,0-1 0 0 0,-1 0 0 0 0,1 0 0 0 0,-1 1 0 0 0,0-1 0 0 0,1 0 1 0 0,-2 1-1 0 0,1-1 0 0 0,0 1 0 0 0,0-1 0 0 0,-1 1 0 0 0,1-1 0 0 0,-1 1 0 0 0,0 0 1 0 0,0 0-1 0 0,1 0 0 0 0,-2 0 0 0 0,-1-2 0 0 0,1 3-48 0 0,1-1 0 0 0,0 1 0 0 0,0 0 0 0 0,0 0 0 0 0,0 0 0 0 0,-1 1 0 0 0,1-1 0 0 0,0 1 0 0 0,-1-1 0 0 0,1 1 0 0 0,0 0 0 0 0,-1-1 0 0 0,1 1 0 0 0,-1 1 0 0 0,1-1 0 0 0,0 0 0 0 0,-1 0 0 0 0,1 1 0 0 0,0 0 0 0 0,-1-1 0 0 0,1 1 0 0 0,0 0 0 0 0,0 0 0 0 0,-1 0 0 0 0,1 0 0 0 0,0 0 0 0 0,-2 3 0 0 0,-1-1 36 0 0,0 1 0 0 0,1 0 0 0 0,0 0 0 0 0,0 0 0 0 0,0 0 0 0 0,0 1 0 0 0,0-1-1 0 0,1 1 1 0 0,0 0 0 0 0,-3 6 0 0 0,1-1-2 0 0,1-1 1 0 0,1 1-1 0 0,0-1 0 0 0,0 1 1 0 0,0 0-1 0 0,2 0 1 0 0,-1 0-1 0 0,1 1 0 0 0,1-1 1 0 0,0 20-1 0 0,1-28-61 0 0,-1-1 0 0 0,0 1 0 0 0,0 0 1 0 0,1 0-1 0 0,-1 0 0 0 0,1 0 0 0 0,-1-1 0 0 0,1 1 1 0 0,0 0-1 0 0,-1-1 0 0 0,1 1 0 0 0,0 0 0 0 0,0-1 1 0 0,1 1-1 0 0,-1-1 0 0 0,0 0 0 0 0,0 1 0 0 0,1-1 1 0 0,-1 0-1 0 0,0 0 0 0 0,1 0 0 0 0,0 0 0 0 0,-1 0 1 0 0,1 0-1 0 0,-1 0 0 0 0,1 0 0 0 0,0-1 0 0 0,0 1 1 0 0,-1 0-1 0 0,1-1 0 0 0,0 0 0 0 0,0 1 0 0 0,0-1 1 0 0,0 0-1 0 0,-1 0 0 0 0,5-1 0 0 0,-2 2-51 0 0,1-2 0 0 0,-1 1 0 0 0,1 0 0 0 0,-1-1 0 0 0,1 0 1 0 0,-1 0-1 0 0,0 0 0 0 0,1-1 0 0 0,-1 1 0 0 0,0-1 0 0 0,0 0 0 0 0,0 0 0 0 0,0-1 0 0 0,6-5 0 0 0,3 0-224 0 0,-13 9 315 0 0,-1 1-1 0 0,1 0 1 0 0,0 0-1 0 0,-1-1 1 0 0,1 1-1 0 0,0 0 1 0 0,0-1-1 0 0,0 1 1 0 0,0 0-1 0 0,1 0 0 0 0,-1-1 1 0 0,0 1-1 0 0,1 0 1 0 0,-1-1-1 0 0,1 1 1 0 0,-1 0-1 0 0,1-1 1 0 0,0 1-1 0 0,1 2 1 0 0,20 37 303 0 0,-21-39-326 0 0,1 0 1 0 0,-1 0-1 0 0,1-1 1 0 0,-1 1-1 0 0,1 0 1 0 0,0 0-1 0 0,0-1 1 0 0,0 1 0 0 0,0-1-1 0 0,0 0 1 0 0,0 1-1 0 0,4 0 1 0 0,-4-2-15 0 0,-1 0 1 0 0,1 0-1 0 0,0 0 0 0 0,0 0 1 0 0,-1 0-1 0 0,1-1 0 0 0,0 1 1 0 0,0-1-1 0 0,-1 1 0 0 0,1-1 1 0 0,0 0-1 0 0,-1 1 0 0 0,1-1 1 0 0,-1 0-1 0 0,1 0 1 0 0,-1 0-1 0 0,1-1 0 0 0,-1 1 1 0 0,2-1-1 0 0,9-10-56 0 0,0 1 0 0 0,-1-1 0 0 0,0-1 1 0 0,0 0-1 0 0,-2-1 0 0 0,1 0 0 0 0,8-20 0 0 0,43-110-209 0 0,28-168 222 0 0,-23 69 19 0 0,-63 231 23 0 0,10-20 39 0 0,-11 47 83 0 0,-1-1-1 0 0,-1 18 1 0 0,-1 2 43 0 0,-2 472 892 0 0,10-411-1452 0 0,2 51-1965 0 0,-6-48-3040 0 0,-3-85 4045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4.923"/>
    </inkml:context>
    <inkml:brush xml:id="br0">
      <inkml:brushProperty name="width" value="0.05" units="cm"/>
      <inkml:brushProperty name="height" value="0.05" units="cm"/>
    </inkml:brush>
  </inkml:definitions>
  <inkml:trace contextRef="#ctx0" brushRef="#br0">14 155 9773 0 0,'0'-1'183'0'0,"0"-1"0"0"0,-1 1-1 0 0,1-1 1 0 0,0 1 0 0 0,-1-1 0 0 0,1 0 0 0 0,-1 1 0 0 0,0 0-1 0 0,1-1 1 0 0,-1 1 0 0 0,0-1 0 0 0,0 1 0 0 0,0 0 0 0 0,0-1-1 0 0,0 1 1 0 0,0 0 0 0 0,-2-1 0 0 0,39 0-442 0 0,-1-2 0 0 0,1-1 1 0 0,59-17-1 0 0,-94 22 306 0 0,-1 0 0 0 0,1 0 0 0 0,0 0 0 0 0,-1 0-1 0 0,1 0 1 0 0,0 0 0 0 0,-1-1 0 0 0,1 1 0 0 0,-1 0 0 0 0,1 0 0 0 0,0-1 0 0 0,-1 1 0 0 0,1-1-1 0 0,-1 1 1 0 0,1 0 0 0 0,-1-1 0 0 0,1 1 0 0 0,-1-1 0 0 0,1 1 0 0 0,-1-1 0 0 0,0 1-1 0 0,1-1 1 0 0,-1 0 0 0 0,0 1 0 0 0,1-1 0 0 0,-1 1 0 0 0,0-1 0 0 0,0 0 0 0 0,1 1-1 0 0,-1-1 1 0 0,0 0 0 0 0,0 1 0 0 0,0-1 0 0 0,0 0 0 0 0,0 1 0 0 0,0-1 0 0 0,0 0-1 0 0,0 1 1 0 0,0-1 0 0 0,0 0 0 0 0,-1 1 0 0 0,1-1 0 0 0,0 0 0 0 0,0 1 0 0 0,-1-1 0 0 0,1 1-1 0 0,0-1 1 0 0,-1 0 0 0 0,-2-15 661 0 0,2 13-544 0 0,1-3 146 0 0,-1 0-1 0 0,1 0 0 0 0,0 0 0 0 0,0 0 0 0 0,0 0 0 0 0,3-10 0 0 0,-3 68 1313 0 0,-10 88-299 0 0,4-72-1154 0 0,3-49-412 0 0,1 1 0 0 0,0 0 1 0 0,2-1-1 0 0,3 32 0 0 0,2-25-4656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5.254"/>
    </inkml:context>
    <inkml:brush xml:id="br0">
      <inkml:brushProperty name="width" value="0.05" units="cm"/>
      <inkml:brushProperty name="height" value="0.05" units="cm"/>
    </inkml:brush>
  </inkml:definitions>
  <inkml:trace contextRef="#ctx0" brushRef="#br0">4 10 7613 0 0,'-2'-5'16'0'0,"0"5"4"0"0,2-5 0 0 0,4 8 0 0 0,-4-1 8 0 0,-2 6-20 0 0,4-3-44 0 0,-2 2-48 0 0,4 2-140 0 0,0-6 0 0 0,-2 8-188 0 0,4 1-328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5.897"/>
    </inkml:context>
    <inkml:brush xml:id="br0">
      <inkml:brushProperty name="width" value="0.05" units="cm"/>
      <inkml:brushProperty name="height" value="0.05" units="cm"/>
    </inkml:brush>
  </inkml:definitions>
  <inkml:trace contextRef="#ctx0" brushRef="#br0">22 110 8461 0 0,'0'0'12'0'0,"0"0"0"0"0,0 0 1 0 0,0 0-1 0 0,0 0 0 0 0,0 0 0 0 0,0 0 1 0 0,1 0-1 0 0,-1 0 0 0 0,0 0 0 0 0,0 0 1 0 0,0-1-1 0 0,0 1 0 0 0,0 0 0 0 0,0 0 1 0 0,0 0-1 0 0,0 0 0 0 0,0 0 0 0 0,0 0 1 0 0,0 0-1 0 0,0 0 0 0 0,0 0 1 0 0,0 0-1 0 0,0 0 0 0 0,0 0 0 0 0,0-1 1 0 0,0 1-1 0 0,0 0 0 0 0,0 0 0 0 0,0 0 1 0 0,0 0-1 0 0,0 0 0 0 0,0 0 0 0 0,0 0 1 0 0,0 0-1 0 0,0 0 0 0 0,0-1 0 0 0,0 1 1 0 0,0 0-1 0 0,0 0 0 0 0,0 0 1 0 0,0 0-1 0 0,0 0 0 0 0,0 0 0 0 0,0 0 1 0 0,0 0-1 0 0,0 0 0 0 0,0 0 0 0 0,0 0 1 0 0,0 0-1 0 0,0-1 0 0 0,0 1 0 0 0,0 0 1 0 0,-1 0-1 0 0,1 0 0 0 0,0 0 0 0 0,0 0 1 0 0,0 0-1 0 0,0 0 0 0 0,0 0 1 0 0,0 0-1 0 0,0 0 0 0 0,0 0 0 0 0,0 0 1 0 0,0 0-1 0 0,0 0 0 0 0,-1 0 0 0 0,3-2 1032 0 0,-7 3 208 0 0,4 0-867 0 0,-1 0 0 0 0,1 0 0 0 0,0 1 0 0 0,0-1 0 0 0,0 0 0 0 0,0 1-1 0 0,0-1 1 0 0,1 1 0 0 0,-1-1 0 0 0,0 1 0 0 0,1 0 0 0 0,-1-1 0 0 0,1 1 0 0 0,0 0-1 0 0,-1-1 1 0 0,1 1 0 0 0,0 2 0 0 0,0-2-903 0 0,-2 2 543 0 0,2 1 0 0 0,-1-1-1 0 0,0 0 1 0 0,1 1 0 0 0,0 0-1 0 0,0-1 1 0 0,0 6 0 0 0,1 2 0 0 0,-1-8-22 0 0,0 0 1 0 0,1-1-1 0 0,-1 1 0 0 0,1 0 0 0 0,0 0 1 0 0,0 0-1 0 0,0 0 0 0 0,0 0 0 0 0,0-1 1 0 0,1 1-1 0 0,0-1 0 0 0,0 1 0 0 0,0-1 1 0 0,0 0-1 0 0,1 1 0 0 0,-1-1 0 0 0,1 0 1 0 0,-1-1-1 0 0,6 5 0 0 0,-2-2-8 0 0,1 3-77 0 0,-2-13-1236 0 0,0 1 1250 0 0,-3 3 29 0 0,0-1 1 0 0,0 1-1 0 0,-1-1 1 0 0,1 1-1 0 0,0-1 0 0 0,-1 1 1 0 0,0-1-1 0 0,1 0 0 0 0,-1 0 1 0 0,2-2-1 0 0,2-8 12 0 0,0 1 0 0 0,0-1 0 0 0,4-18 0 0 0,-3 11 16 0 0,-5 16 9 0 0,0 1 1 0 0,0-1 0 0 0,0 0-1 0 0,0 1 1 0 0,-1-1-1 0 0,1 0 1 0 0,-1 0 0 0 0,0 0-1 0 0,0 0 1 0 0,0 0-1 0 0,0 0 1 0 0,0 1 0 0 0,0-1-1 0 0,-1 0 1 0 0,-1-5-1 0 0,-1-10 9 0 0,12-52 697 0 0,-9 79-691 0 0,-1 1-1 0 0,2 0 1 0 0,-1 0 0 0 0,4 16 0 0 0,-4-26-15 0 0,0 1 0 0 0,0-1 0 0 0,0 0 0 0 0,0 1 0 0 0,0-1 0 0 0,0 0 1 0 0,0 0-1 0 0,0 1 0 0 0,1-1 0 0 0,-1 0 0 0 0,0 1 0 0 0,0-1 0 0 0,0 0 0 0 0,0 0 0 0 0,1 1 0 0 0,-1-1 1 0 0,0 0-1 0 0,0 0 0 0 0,0 0 0 0 0,1 1 0 0 0,-1-1 0 0 0,0 0 0 0 0,0 0 0 0 0,1 0 0 0 0,-1 0 0 0 0,0 0 0 0 0,1 1 1 0 0,14 3-49 0 0,0 0 1 0 0,24 3 0 0 0,-36-6 46 0 0,-1-1 0 0 0,1 0 1 0 0,-1 0-1 0 0,0-1 0 0 0,1 1 1 0 0,-1 0-1 0 0,1-1 0 0 0,-1 1 1 0 0,1-1-1 0 0,-1 0 1 0 0,0 0-1 0 0,1 0 0 0 0,-1 0 1 0 0,0-1-1 0 0,0 1 0 0 0,0 0 1 0 0,3-4-1 0 0,1 0 3 0 0,-1-1 0 0 0,0 0 0 0 0,9-13 0 0 0,-5 6 0 0 0,-8 12 1 0 0,27-30-13 0 0,-27 29 12 0 0,1 1 1 0 0,-1 0-1 0 0,1-1 0 0 0,-1 1 0 0 0,1 0 1 0 0,-1 0-1 0 0,1 0 0 0 0,0 0 1 0 0,-1 0-1 0 0,1 0 0 0 0,0 1 0 0 0,0-1 1 0 0,-1 1-1 0 0,1-1 0 0 0,0 1 0 0 0,0-1 1 0 0,0 1-1 0 0,2 0 0 0 0,-3 3 6 0 0,0-1-1 0 0,-1 1 0 0 0,1 0 1 0 0,-1 0-1 0 0,1 0 1 0 0,-1-1-1 0 0,0 1 1 0 0,0 0-1 0 0,0 0 0 0 0,-1 4 1 0 0,1-3 5 0 0,4 72 318 0 0,-4-76-263 0 0,3 0-67 0 0,-1 0 0 0 0,1-1-1 0 0,0 1 1 0 0,-1-1 0 0 0,1 1-1 0 0,0-1 1 0 0,-1 0 0 0 0,1 0-1 0 0,-1 0 1 0 0,1-1 0 0 0,-1 1-1 0 0,4-3 1 0 0,17-8 126 0 0,-22 12-95 0 0,-1 0-1 0 0,0 0 1 0 0,1 0-1 0 0,-1 0 1 0 0,1 1-1 0 0,-1-1 1 0 0,1 0-1 0 0,-1 0 1 0 0,1 1-1 0 0,-1-1 1 0 0,0 0-1 0 0,1 0 1 0 0,-1 1-1 0 0,1-1 1 0 0,-1 0-1 0 0,0 1 1 0 0,1-1-1 0 0,-1 1 1 0 0,0-1-1 0 0,0 0 1 0 0,1 1-1 0 0,-1-1 1 0 0,0 1-1 0 0,0-1 1 0 0,0 1-1 0 0,1-1 1 0 0,-1 1-1 0 0,0-1 1 0 0,0 0-1 0 0,0 1 1 0 0,0-1-1 0 0,0 1 1 0 0,0 0-1 0 0,2 19 725 0 0,-1-19-748 0 0,3 45 1514 0 0,15 69 0 0 0,-18-112-1486 0 0,-1 0 1 0 0,1 0-1 0 0,0 0 0 0 0,0 0 1 0 0,0-1-1 0 0,0 1 1 0 0,0 0-1 0 0,1-1 0 0 0,2 4 1 0 0,-4-6-41 0 0,0 1 0 0 0,0-1 0 0 0,1 0 0 0 0,-1 0 0 0 0,0 0 1 0 0,0 0-1 0 0,1 1 0 0 0,-1-1 0 0 0,0 0 0 0 0,0 0 0 0 0,1 0 0 0 0,-1 0 0 0 0,0 0 0 0 0,0 0 0 0 0,1 0 1 0 0,-1 0-1 0 0,0 0 0 0 0,1 0 0 0 0,-1 0 0 0 0,0 0 0 0 0,0 0 0 0 0,1 0 0 0 0,-1 0 0 0 0,0 0 1 0 0,1 0-1 0 0,-1 0 0 0 0,0 0 0 0 0,0-1 0 0 0,1 1 0 0 0,-1 0 0 0 0,0 0 0 0 0,1 0 0 0 0,10-17-465 0 0,-4 2 23 0 0,0 0 0 0 0,1 1 0 0 0,0 0 0 0 0,1 0 0 0 0,1 1 0 0 0,0 0 0 0 0,0 1 0 0 0,2 0 0 0 0,-1 1 0 0 0,1 0 0 0 0,15-10 1 0 0,0 5-407 0 0,-20 12 464 0 0,1 0-1 0 0,-1-1 1 0 0,0 0 0 0 0,-1 0-1 0 0,1-1 1 0 0,-1 1-1 0 0,8-10 1 0 0,-13 7-1523 0 0,-1 0 812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7.429"/>
    </inkml:context>
    <inkml:brush xml:id="br0">
      <inkml:brushProperty name="width" value="0.05" units="cm"/>
      <inkml:brushProperty name="height" value="0.05" units="cm"/>
    </inkml:brush>
  </inkml:definitions>
  <inkml:trace contextRef="#ctx0" brushRef="#br0">1517 108 10013 0 0,'14'-7'525'0'0,"-13"7"-340"0"0,0 0-1 0 0,0 0 0 0 0,0-1 1 0 0,-1 1-1 0 0,1 0 0 0 0,0-1 1 0 0,0 1-1 0 0,0-1 0 0 0,-1 1 1 0 0,1-1-1 0 0,0 1 1 0 0,0-1-1 0 0,-1 0 0 0 0,1 1 1 0 0,0-2-1 0 0,-2 0 117 0 0,1 1 1 0 0,-1-1 0 0 0,0 1-1 0 0,0-1 1 0 0,0 1-1 0 0,0 0 1 0 0,-1-1 0 0 0,1 1-1 0 0,0 0 1 0 0,0 0-1 0 0,-1 0 1 0 0,1 0 0 0 0,-1 0-1 0 0,1 0 1 0 0,-1 0-1 0 0,1 0 1 0 0,-1 0-1 0 0,0 1 1 0 0,1-1 0 0 0,-1 1-1 0 0,0-1 1 0 0,1 1-1 0 0,-4 0 1 0 0,-51-6 1306 0 0,35 4-814 0 0,-300-13 2100 0 0,71 6-2038 0 0,104-1-544 0 0,-454-16 308 0 0,486 35-695 0 0,123-8-516 0 0,12-2-1391 0 0,-10-1-379 0 0,0-1 0 0 0,0 1 0 0 0,0 1 0 0 0,20 0 0 0 0,-23 1 93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7.865"/>
    </inkml:context>
    <inkml:brush xml:id="br0">
      <inkml:brushProperty name="width" value="0.05" units="cm"/>
      <inkml:brushProperty name="height" value="0.05" units="cm"/>
    </inkml:brush>
  </inkml:definitions>
  <inkml:trace contextRef="#ctx0" brushRef="#br0">552 145 9229 0 0,'1'-7'189'0'0,"1"1"1"0"0,0-1-1 0 0,0 1 0 0 0,5-11 1 0 0,6-16 1816 0 0,-11 27-1447 0 0,-1 1-1 0 0,2 0 0 0 0,-1 0 0 0 0,1 1 0 0 0,0-1 0 0 0,0 1 0 0 0,0-1 0 0 0,0 1 0 0 0,1 0 0 0 0,0 0 1 0 0,0 0-1 0 0,0 1 0 0 0,9-7 0 0 0,-23 35 1822 0 0,-10 5-1942 0 0,0-1 0 0 0,-2 0 0 0 0,-1-1 0 0 0,-28 26 0 0 0,6-11-194 0 0,-86 64 0 0 0,-61 21-179 0 0,163-112-127 0 0,-37 16 1 0 0,65-31 57 0 0,1-1 0 0 0,-1 1 0 0 0,0-1 0 0 0,0 1 0 0 0,1-1 0 0 0,-1 0 0 0 0,0 1 0 0 0,0-1 1 0 0,0 0-1 0 0,0 0 0 0 0,1 0 0 0 0,-1 0 0 0 0,0 0 0 0 0,0 1 0 0 0,0-1 0 0 0,0-1 0 0 0,0 1 0 0 0,0 0 0 0 0,1 0 1 0 0,-1 0-1 0 0,0 0 0 0 0,-2-1 0 0 0,3 0-6 0 0,0 0 1 0 0,0 1-1 0 0,0-1 0 0 0,-1 0 1 0 0,1 1-1 0 0,0-1 1 0 0,0 0-1 0 0,0 1 0 0 0,0-1 1 0 0,0 0-1 0 0,0 1 1 0 0,0-1-1 0 0,1 0 0 0 0,-1 0 1 0 0,0 1-1 0 0,0-1 1 0 0,0 0-1 0 0,1 1 0 0 0,-1-1 1 0 0,1-1-1 0 0,23-36-281 0 0,-16 28 293 0 0,1 0 1 0 0,0 0 0 0 0,1 1-1 0 0,0 0 1 0 0,0 1 0 0 0,1 0-1 0 0,0 1 1 0 0,0 0-1 0 0,0 0 1 0 0,1 2 0 0 0,0-1-1 0 0,1 1 1 0 0,-1 1-1 0 0,21-4 1 0 0,-24 6 45 0 0,1 0 0 0 0,0 1 0 0 0,0 1-1 0 0,-1 0 1 0 0,1 0 0 0 0,0 1 0 0 0,0 0 0 0 0,-1 0 0 0 0,1 1 0 0 0,0 1-1 0 0,-1-1 1 0 0,0 2 0 0 0,0-1 0 0 0,0 1 0 0 0,0 1 0 0 0,0-1 0 0 0,-1 2-1 0 0,0-1 1 0 0,0 1 0 0 0,8 7 0 0 0,2 6 29 0 0,0 2-1 0 0,-1 0 1 0 0,-2 0-1 0 0,0 2 1 0 0,-1 0-1 0 0,-1 0 1 0 0,-1 1-1 0 0,-1 1 1 0 0,-2 0 0 0 0,9 31-1 0 0,-17-49-357 0 0,0-1 0 0 0,0 0 0 0 0,-1 1 0 0 0,0 0 0 0 0,0-1 0 0 0,0 1 1 0 0,-1-1-1 0 0,-2 11 0 0 0,2-11-222 0 0,-3 4-1402 0 0,-8 4-496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39.397"/>
    </inkml:context>
    <inkml:brush xml:id="br0">
      <inkml:brushProperty name="width" value="0.05" units="cm"/>
      <inkml:brushProperty name="height" value="0.05" units="cm"/>
    </inkml:brush>
  </inkml:definitions>
  <inkml:trace contextRef="#ctx0" brushRef="#br0">242 115 5849 0 0,'1'-12'128'0'0,"0"1"1"0"0,1 0-1 0 0,0 0 1 0 0,6-16 0 0 0,0-4 1214 0 0,-8 31-1276 0 0,1-1 1 0 0,-1 1-1 0 0,0 0 1 0 0,0-1-1 0 0,0 1 1 0 0,0 0-1 0 0,0-1 0 0 0,1 1 1 0 0,-1 0-1 0 0,0-1 1 0 0,0 1-1 0 0,0 0 1 0 0,0-1-1 0 0,0 1 1 0 0,0 0-1 0 0,0-1 1 0 0,0 1-1 0 0,0-1 1 0 0,0 1-1 0 0,0 0 0 0 0,-1-1 1 0 0,1 1-1 0 0,0 0 1 0 0,0-1-1 0 0,0 1 1 0 0,0 0-1 0 0,-1-1 1 0 0,1 1-1 0 0,0 0 1 0 0,0 0-1 0 0,0-1 1 0 0,-1 1-1 0 0,0 0 27 0 0,1 0-1 0 0,-1 1 1 0 0,1-1 0 0 0,-1 1-1 0 0,1-1 1 0 0,-1 1 0 0 0,1-1 0 0 0,-1 1-1 0 0,1-1 1 0 0,-1 1 0 0 0,1-1-1 0 0,0 1 1 0 0,-1 0 0 0 0,1-1-1 0 0,0 1 1 0 0,0-1 0 0 0,-1 1-1 0 0,1 1 1 0 0,-25 61 2448 0 0,-10 30-203 0 0,16-21-454 0 0,-19 141 1 0 0,13 80 257 0 0,19-205-1662 0 0,-14 817 2771 0 0,11-188-1165 0 0,8-694-2018 0 0,-15 208 549 0 0,11-190-505 0 0,-2 0 1 0 0,-2-1-1 0 0,-21 62 0 0 0,24-83-99 0 0,4-11 25 0 0,5-9 97 0 0,-3 0-170 0 0,1-1 0 0 0,-1 1 0 0 0,0-1 0 0 0,1 1 0 0 0,-1-1-1 0 0,0 1 1 0 0,0 0 0 0 0,0-1 0 0 0,0 1 0 0 0,0-1 0 0 0,0 1 0 0 0,0-1-1 0 0,0 1 1 0 0,0-1 0 0 0,-1 1 0 0 0,1 0 0 0 0,-1-1 0 0 0,0-1 0 0 0,0 1-125 0 0,1 1 0 0 0,-1-1 0 0 0,1 1 0 0 0,-1-1 0 0 0,1 0 0 0 0,0 1 0 0 0,-1-1 0 0 0,1 0 0 0 0,0 1 0 0 0,0-1 0 0 0,0 0 0 0 0,1 1 0 0 0,-1-1 0 0 0,1-2 0 0 0,10-18-3632 0 0,-11 22 3764 0 0,6-10-2186 0 0,-6 10 2126 0 0,0 0 1 0 0,0 0 0 0 0,0-1-1 0 0,0 1 1 0 0,1 0 0 0 0,-1 0-1 0 0,0 0 1 0 0,0 0 0 0 0,0 0-1 0 0,0 0 1 0 0,0-1 0 0 0,0 1-1 0 0,0 0 1 0 0,0 0 0 0 0,0 0-1 0 0,0 0 1 0 0,0-1 0 0 0,0 1-1 0 0,0 0 1 0 0,0 0 0 0 0,0 0-1 0 0,0 0 1 0 0,0 0 0 0 0,0-1-1 0 0,0 1 1 0 0,0 0 0 0 0,0 0-1 0 0,0 0 1 0 0,0 0 0 0 0,0-1-1 0 0,0 1 1 0 0,0 0 0 0 0,0 0-1 0 0,0 0 1 0 0,0 0 0 0 0,0 0-1 0 0,0-1 1 0 0,0 1 0 0 0,-1 0-1 0 0,1 0 1 0 0,0 0 0 0 0,0 0-1 0 0,0 0 1 0 0,0 0 0 0 0,0 0-1 0 0,0 0 1 0 0,-1-1 0 0 0,1 1-1 0 0,0 0 1 0 0,0 0 0 0 0,0 0-1 0 0,-1 0 1 0 0,-7-6-3820 0 0,0 2 1832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1.306"/>
    </inkml:context>
    <inkml:brush xml:id="br0">
      <inkml:brushProperty name="width" value="0.05" units="cm"/>
      <inkml:brushProperty name="height" value="0.05" units="cm"/>
    </inkml:brush>
  </inkml:definitions>
  <inkml:trace contextRef="#ctx0" brushRef="#br0">4340 2677 5973 0 0,'0'-2'574'0'0,"0"2"-469"0"0,-1 0 0 0 0,0 0 0 0 0,1 0 0 0 0,-1-1 0 0 0,1 1-1 0 0,-1 0 1 0 0,0-1 0 0 0,1 1 0 0 0,-1 0 0 0 0,1-1 0 0 0,-1 1-1 0 0,1-1 1 0 0,-1 1 0 0 0,1-1 0 0 0,-1 1 0 0 0,1-1 0 0 0,-1 1 0 0 0,1-1-1 0 0,0 0 1 0 0,-1 1 0 0 0,1-1 0 0 0,0 0 0 0 0,-1 1 0 0 0,1-1-1 0 0,0 0 1 0 0,0 0 0 0 0,0 0-11 0 0,0 1-1 0 0,0-1 1 0 0,1 1 0 0 0,-1 0-1 0 0,0-1 1 0 0,1 1 0 0 0,-1-1-1 0 0,1 1 1 0 0,-1 0 0 0 0,0-1-1 0 0,1 1 1 0 0,-1 0 0 0 0,1-1-1 0 0,-1 1 1 0 0,1 0 0 0 0,-1 0-1 0 0,1-1 1 0 0,-1 1-1 0 0,1 0 1 0 0,-1 0 0 0 0,1 0-1 0 0,-1 0 1 0 0,1 0 0 0 0,-1 0-1 0 0,1 0 1 0 0,-1 0 0 0 0,1 0-1 0 0,-1 0 1 0 0,1 0 0 0 0,0 0-1 0 0,-1 1-49 0 0,1-1-1 0 0,-1 0 1 0 0,0 0-1 0 0,0 1 1 0 0,1-1-1 0 0,-1 0 1 0 0,0 1-1 0 0,0-1 1 0 0,0 0-1 0 0,0 1 1 0 0,0-1-1 0 0,0 0 1 0 0,1 1-1 0 0,-1-1 1 0 0,0 1-1 0 0,0-1 1 0 0,0 0-1 0 0,0 1 1 0 0,0-1-1 0 0,0 0 1 0 0,-1 1-1 0 0,1-1 1 0 0,0 1-1 0 0,0-1 1 0 0,0 0-1 0 0,0 1 1 0 0,0-1 0 0 0,0 0-1 0 0,-1 1 1 0 0,1-1-1 0 0,0 0 1 0 0,0 1-1 0 0,0-1 1 0 0,-1 0-1 0 0,1 0 1 0 0,0 1-1 0 0,-1-1 1 0 0,0 2 113 0 0,0 1 1 0 0,0-1 0 0 0,0 0 0 0 0,0 1-1 0 0,0-1 1 0 0,0 0 0 0 0,1 1 0 0 0,-1-1 0 0 0,1 1-1 0 0,0-1 1 0 0,0 1 0 0 0,0 4 0 0 0,4 39 800 0 0,-1-20-458 0 0,-2 9 217 0 0,-2 1 1 0 0,-9 63-1 0 0,-24 70 1080 0 0,2-7-209 0 0,29-147-1467 0 0,0 2-64 0 0,0-1 0 0 0,1 1 0 0 0,1 0 0 0 0,0 0 0 0 0,2-1 0 0 0,2 22 0 0 0,-3-38-49 0 0,0 1 0 0 0,0-1 0 0 0,0 0 0 0 0,0 0 0 0 0,0 0-1 0 0,0 0 1 0 0,0 1 0 0 0,0-1 0 0 0,0 0 0 0 0,0 0 0 0 0,0 0-1 0 0,0 0 1 0 0,0 1 0 0 0,0-1 0 0 0,0 0 0 0 0,0 0 0 0 0,0 0-1 0 0,0 0 1 0 0,0 1 0 0 0,0-1 0 0 0,0 0 0 0 0,0 0 0 0 0,1 0-1 0 0,-1 0 1 0 0,0 0 0 0 0,0 1 0 0 0,0-1 0 0 0,0 0 0 0 0,0 0-1 0 0,0 0 1 0 0,1 0 0 0 0,-1 0 0 0 0,0 0 0 0 0,0 0 0 0 0,0 0-1 0 0,0 1 1 0 0,0-1 0 0 0,1 0 0 0 0,-1 0 0 0 0,0 0 0 0 0,0 0-1 0 0,0 0 1 0 0,0 0 0 0 0,1 0 0 0 0,-1 0 0 0 0,4-9 133 0 0,1-11-208 0 0,-4-3 129 0 0,0 18-70 0 0,-1-1 1 0 0,0 0-1 0 0,0 0 0 0 0,0 1 1 0 0,0-1-1 0 0,-1 0 0 0 0,0 1 1 0 0,-1-7-1 0 0,-3 8 211 0 0,6 2-249 0 0,-1 1 51 0 0,-1 1 1 0 0,0-1-1 0 0,1 0 0 0 0,-1 0 0 0 0,0 0 0 0 0,1 0 1 0 0,-1 0-1 0 0,0 1 0 0 0,0-1 0 0 0,0 0 0 0 0,0 1 1 0 0,0-1-1 0 0,0 0 0 0 0,0 1 0 0 0,0-1 0 0 0,0 1 1 0 0,0 0-1 0 0,0-1 0 0 0,0 1 0 0 0,0 0 0 0 0,0 0 1 0 0,0 0-1 0 0,0-1 0 0 0,0 1 0 0 0,-1 0 0 0 0,-1 1 1 0 0,-48-4-60 0 0,28 3 79 0 0,-300-2-265 0 0,-1 22 83 0 0,160-9 245 0 0,-1296 63 20 0 0,1191-62-95 0 0,-880 7 967 0 0,1028-15-450 0 0,122-3-501 0 0,0-1 0 0 0,-1 0 0 0 0,1 0 0 0 0,0 1 0 0 0,0-1 0 0 0,0 0 0 0 0,0 0 1 0 0,0 0-1 0 0,0 0 0 0 0,0 0 0 0 0,0 0 0 0 0,0 0 0 0 0,0 0 0 0 0,0-1 0 0 0,-1 1 0 0 0,1 0 0 0 0,0 0 0 0 0,1-1 0 0 0,-2 1-35 0 0,0 0 1 0 0,0 0-1 0 0,0-1 0 0 0,0 1 1 0 0,0 0-1 0 0,1 0 1 0 0,-1 0-1 0 0,0 0 1 0 0,0 0-1 0 0,0 0 1 0 0,0 0-1 0 0,0 0 0 0 0,0 0 1 0 0,0 0-1 0 0,0 0 1 0 0,0 0-1 0 0,1 0 1 0 0,-1 0-1 0 0,0 0 1 0 0,0 0-1 0 0,0 0 0 0 0,0 0 1 0 0,0 0-1 0 0,0 0 1 0 0,0 0-1 0 0,0 0 1 0 0,1 0-1 0 0,-1 0 1 0 0,0 0-1 0 0,0 0 0 0 0,0 0 1 0 0,0 0-1 0 0,0 0 1 0 0,0 0-1 0 0,0 0 1 0 0,0 0-1 0 0,0 1 1 0 0,0-1-1 0 0,1 0 0 0 0,-1 0 1 0 0,0 0-1 0 0,0 0 1 0 0,0 0-1 0 0,0 0 1 0 0,0 0-1 0 0,0 0 0 0 0,0 0 1 0 0,0 0-1 0 0,0 1 1 0 0,0-1-1 0 0,0 0 1 0 0,0 0-1 0 0,0 0 1 0 0,0 0-1 0 0,0 0 0 0 0,0 0 1 0 0,0 0-1 0 0,0 1 1 0 0,-2 9-74 0 0,2-8 80 0 0,-1 0 0 0 0,0 0 0 0 0,0 0 0 0 0,0-1 0 0 0,0 1 0 0 0,0 0 0 0 0,0 0 0 0 0,0-1 0 0 0,0 1 0 0 0,-1-1 0 0 0,-1 3 0 0 0,-15 8-11 0 0,13-9 5 0 0,0 1 0 0 0,0-1 0 0 0,0 0 0 0 0,0 0 0 0 0,0-1 0 0 0,-1 1 0 0 0,-7 1 0 0 0,1 1-77 0 0,11-5 80 0 0,1 1 0 0 0,-1-1-1 0 0,0 1 1 0 0,1-1-1 0 0,-1 0 1 0 0,0 1 0 0 0,0-1-1 0 0,1 0 1 0 0,-1 1-1 0 0,0-1 1 0 0,0 0 0 0 0,1 0-1 0 0,-1 0 1 0 0,0 0-1 0 0,0 0 1 0 0,0 0 0 0 0,0 0-1 0 0,1 0 1 0 0,-1 0-1 0 0,0 0 1 0 0,0-1 0 0 0,1 1-1 0 0,-1 0 1 0 0,0 0-1 0 0,-1-1 1 0 0,-5 0 96 0 0,7 1-94 0 0,-1 1 0 0 0,1-1 0 0 0,-1 0 1 0 0,1 0-1 0 0,-1 0 0 0 0,1 0 0 0 0,-1 0 1 0 0,1 0-1 0 0,-1 0 0 0 0,1 0 0 0 0,-1-1 1 0 0,1 1-1 0 0,-1 0 0 0 0,1 0 0 0 0,-1 0 1 0 0,1 0-1 0 0,-1-1 0 0 0,1 1 0 0 0,0 0 1 0 0,-1 0-1 0 0,1-1 0 0 0,-1 1 0 0 0,1 0 1 0 0,0-1-1 0 0,-1 1 0 0 0,1 0 0 0 0,-1-1 1 0 0,-4-4 12 0 0,4 5-13 0 0,1 0-1 0 0,0 0 1 0 0,-1 0 0 0 0,1 0 0 0 0,0 0 0 0 0,-1-1 0 0 0,1 1-1 0 0,0 0 1 0 0,-1 0 0 0 0,1-1 0 0 0,0 1 0 0 0,-1 0 0 0 0,1-1-1 0 0,0 1 1 0 0,0 0 0 0 0,0 0 0 0 0,-1-1 0 0 0,1 1 0 0 0,0 0-1 0 0,0-1 1 0 0,0 1 0 0 0,0-1 0 0 0,-1 1 0 0 0,1 0 0 0 0,0-1-1 0 0,0 1 1 0 0,0 0 0 0 0,0-1 0 0 0,0 0 0 0 0,-12-40 46 0 0,10 26-53 0 0,0 0 0 0 0,1 0-1 0 0,1 0 1 0 0,2-24 0 0 0,-1 0-8 0 0,-21-348-89 0 0,-23 1-31 0 0,4 50-268 0 0,34 285 370 0 0,-44-653-571 0 0,48 342-203 0 0,-14-388-84 0 0,15 746 888 0 0,-3-43-24 0 0,-2 1 0 0 0,-16-68 0 0 0,18 107 18 0 0,2 6-8 0 0,0 0 1 0 0,1-1-1 0 0,-1 1 0 0 0,0-1 1 0 0,1 1-1 0 0,-1 0 0 0 0,1-1 0 0 0,-1 1 1 0 0,1-1-1 0 0,0 0 0 0 0,0 1 1 0 0,-1-1-1 0 0,1 1 0 0 0,0-3 1 0 0,2 4-58 0 0,0 0 0 0 0,-1 0 0 0 0,1 0 0 0 0,0 0 0 0 0,-1 0 1 0 0,1 0-1 0 0,0 1 0 0 0,-1-1 0 0 0,1 1 0 0 0,-1-1 0 0 0,1 1 0 0 0,-1 0 1 0 0,1 0-1 0 0,-1-1 0 0 0,1 1 0 0 0,0 2 0 0 0,16 4-636 0 0,-2 2 551 0 0,-10-5 106 0 0,4 2 45 0 0,0-1 0 0 0,0-1 0 0 0,1 0 0 0 0,0 0 0 0 0,0-1 0 0 0,0-1 0 0 0,22 3 0 0 0,85 0-91 0 0,-100-5 72 0 0,1055-34-1655 0 0,-230 2 909 0 0,644-18 325 0 0,-1080 28 868 0 0,-397 19 196 0 0,-22 0-265 0 0,-24-2 44 0 0,18 4-139 0 0,21 0-108 0 0,34-3-62 0 0,-19 3-94 0 0,160-12-8 0 0,-159 10 31 0 0,-31 6-10 0 0,1 2-9 0 0,18-3-20 0 0,7 0 5 0 0,8 1 23 0 0,-18-3-9 0 0,0 0 0 0 0,0 1 0 0 0,0 0 0 0 0,0 0 0 0 0,0 0 0 0 0,0 0 1 0 0,6 3-1 0 0,6 3-7 0 0,0-2 0 0 0,0 0 0 0 0,28 5 0 0 0,-7-2-40 0 0,7 2-42 0 0,41 11-402 0 0,-83-19-8 0 0,-7 0-24 0 0,-20 0-579 0 0,-35-1-1164 0 0,19-2 658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5.986"/>
    </inkml:context>
    <inkml:brush xml:id="br0">
      <inkml:brushProperty name="width" value="0.05" units="cm"/>
      <inkml:brushProperty name="height" value="0.05" units="cm"/>
    </inkml:brush>
  </inkml:definitions>
  <inkml:trace contextRef="#ctx0" brushRef="#br0">93 40 8661 0 0,'-1'0'0'0'0,"-1"-1"0"0"0,0 1 0 0 0,1-1 0 0 0,-1 0 0 0 0,1 0 0 0 0,-1 0 0 0 0,1 0 0 0 0,-1 0 0 0 0,1 0 0 0 0,0 0 0 0 0,0 0 0 0 0,-1-1 0 0 0,1 1 0 0 0,0 0 0 0 0,0-1 0 0 0,0 1 0 0 0,-1-3 0 0 0,2 4 46 0 0,0-1-1 0 0,0 1 0 0 0,0-1 0 0 0,0 0 0 0 0,0 1 0 0 0,0-1 1 0 0,0 1-1 0 0,0-1 0 0 0,0 0 0 0 0,0 1 0 0 0,0-1 1 0 0,0 1-1 0 0,0-1 0 0 0,0 0 0 0 0,1 1 0 0 0,-1-1 1 0 0,0 1-1 0 0,0-1 0 0 0,1 1 0 0 0,-1-1 0 0 0,0 1 0 0 0,1-1 1 0 0,-1 1-1 0 0,1-1 0 0 0,-1 1 0 0 0,1-1 0 0 0,-1 1 1 0 0,0 0-1 0 0,1-1 0 0 0,0 1 0 0 0,-1 0 0 0 0,1-1 0 0 0,-1 1 1 0 0,1 0-1 0 0,-1 0 0 0 0,1-1 0 0 0,0 1 0 0 0,-1 0 1 0 0,1 0-1 0 0,-1 0 0 0 0,1 0 0 0 0,0 0 0 0 0,-1 0 0 0 0,1 0 1 0 0,-1 0-1 0 0,2 0 0 0 0,-7 3 2336 0 0,1 0-2096 0 0,0-1 0 0 0,0 1 0 0 0,0 0 0 0 0,0 0 0 0 0,1 0 0 0 0,-4 4 0 0 0,6-5-158 0 0,0 1 0 0 0,0-1 0 0 0,0 0 0 0 0,1 1 0 0 0,-1-1 0 0 0,1 0 0 0 0,0 1 0 0 0,0-1 0 0 0,0 1 0 0 0,0-1 0 0 0,0 0 0 0 0,0 1-1 0 0,0-1 1 0 0,1 0 0 0 0,1 5 0 0 0,0 2 43 0 0,-1-1 135 0 0,1 4-234 0 0,8 35-83 0 0,-8-35-92 0 0,1 1-132 0 0,7 37 78 0 0,-7-37-12 0 0,-3 58-1377 0 0,0-41 785 0 0,0-31 759 0 0,0 0 1 0 0,-1-1-1 0 0,1 1 0 0 0,-1 0 0 0 0,1 0 0 0 0,-1-1 0 0 0,1 1 0 0 0,-1 0 0 0 0,0 0 0 0 0,1 0 1 0 0,-1 0-1 0 0,-2-2 0 0 0,2 1-4 0 0,-1-2 40 0 0,-10-10-44 0 0,10 11 62 0 0,-13-7-102 0 0,12 8 169 0 0,-31-11-158 0 0,31 12 44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6.329"/>
    </inkml:context>
    <inkml:brush xml:id="br0">
      <inkml:brushProperty name="width" value="0.05" units="cm"/>
      <inkml:brushProperty name="height" value="0.05" units="cm"/>
    </inkml:brush>
  </inkml:definitions>
  <inkml:trace contextRef="#ctx0" brushRef="#br0">77 53 8529 0 0,'0'0'-175'0'0,"-2"-5"81"0"0,-9-15 79 0 0,8 15 1590 0 0,4 0-1103 0 0,0 0-900 0 0,2-8 2393 0 0,-7 24 65 0 0,3-7-873 0 0,-8 21-833 0 0,-28 80-40 0 0,34-99-238 0 0,1 1-1 0 0,0-1 1 0 0,0 1-1 0 0,1 0 0 0 0,0 0 1 0 0,0 0-1 0 0,0 10 1 0 0,1-2 62 0 0,-1 54 525 0 0,15 132 1 0 0,-7-132-507 0 0,-7 12-111 0 0,2-60-392 0 0,-1 1 1 0 0,-3 33 0 0 0,2-54 316 0 0,0 0 0 0 0,0 0 0 0 0,0 0 0 0 0,1 0 0 0 0,-1 0 0 0 0,0 0 0 0 0,0 0 0 0 0,1 0 0 0 0,-1 0 0 0 0,0 0 0 0 0,1 0 0 0 0,-1-1 0 0 0,2 3 0 0 0,-2-3-18 0 0,1 1 1 0 0,-1-1-1 0 0,1 1 1 0 0,-1-1-1 0 0,0 1 1 0 0,1-1 0 0 0,-1 1-1 0 0,0 0 1 0 0,0-1-1 0 0,0 1 1 0 0,1-1-1 0 0,-1 1 1 0 0,0 0-1 0 0,0-1 1 0 0,0 1 0 0 0,0 0-1 0 0,0-1 1 0 0,0 1-1 0 0,0 0 1 0 0,0-1-1 0 0,0 1 1 0 0,0-1-1 0 0,-1 1 1 0 0,1 1 0 0 0,-3 5-1322 0 0,4 0-74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0.100"/>
    </inkml:context>
    <inkml:brush xml:id="br0">
      <inkml:brushProperty name="width" value="0.05" units="cm"/>
      <inkml:brushProperty name="height" value="0.05" units="cm"/>
    </inkml:brush>
  </inkml:definitions>
  <inkml:trace contextRef="#ctx0" brushRef="#br0">29 11 7805 0 0,'-2'0'107'0'0,"1"0"0"0"0,-1 0 0 0 0,0-1 0 0 0,1 1 0 0 0,-1 0 0 0 0,1 0 0 0 0,-1-1 0 0 0,0 1 0 0 0,1-1 0 0 0,-1 1 0 0 0,1-1 0 0 0,-1 0 0 0 0,1 0 0 0 0,0 1 0 0 0,-1-1 0 0 0,-1-2 0 0 0,23 9 2487 0 0,2 0-2057 0 0,-1 0 1 0 0,2-2-1 0 0,41 4 1 0 0,-46-7-455 0 0,0 1 1 0 0,-1 0-1 0 0,1 2 1 0 0,-1 0-1 0 0,0 0 1 0 0,0 2 0 0 0,22 10-1 0 0,-33-12-62 0 0,0 0 0 0 0,0 0 0 0 0,0 1 0 0 0,-1 0-1 0 0,1 0 1 0 0,-1 1 0 0 0,6 8 0 0 0,29 48 439 0 0,-25-36-101 0 0,-10-17-149 0 0,0-1-1 0 0,0 1 0 0 0,-1 1 1 0 0,0-1-1 0 0,-1 0 0 0 0,0 1 1 0 0,2 18-1 0 0,-4-21-54 0 0,-1 0 0 0 0,1-1 0 0 0,-2 1 0 0 0,1 0 0 0 0,-1 0 0 0 0,0-1 0 0 0,0 1 0 0 0,-1-1 0 0 0,0 1 0 0 0,0-1 0 0 0,-1 0 0 0 0,-5 11 0 0 0,-1-2 55 0 0,-1 0 1 0 0,0 0 0 0 0,-1-1-1 0 0,-1 0 1 0 0,0-1 0 0 0,-1 0-1 0 0,-1-1 1 0 0,-24 17 0 0 0,13-13-1122 0 0,-1-1 1 0 0,-1-2 0 0 0,0 0 0 0 0,-41 12 0 0 0,39-16-1242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7.471"/>
    </inkml:context>
    <inkml:brush xml:id="br0">
      <inkml:brushProperty name="width" value="0.05" units="cm"/>
      <inkml:brushProperty name="height" value="0.05" units="cm"/>
    </inkml:brush>
  </inkml:definitions>
  <inkml:trace contextRef="#ctx0" brushRef="#br0">106 331 8201 0 0,'-9'-4'488'0'0,"0"1"0"0"0,-1-1 1 0 0,1 2-1 0 0,-1 0 0 0 0,0 0 1 0 0,0 0-1 0 0,-13 1 0 0 0,22 1-397 0 0,0 0 1 0 0,1 0-1 0 0,-1-1 1 0 0,0 1-1 0 0,1 0 0 0 0,-1 0 1 0 0,1 0-1 0 0,-1 0 0 0 0,0-1 1 0 0,1 1-1 0 0,-1 0 0 0 0,1-1 1 0 0,-1 1-1 0 0,1 0 1 0 0,-1-1-1 0 0,1 1 0 0 0,-1-1 1 0 0,1 1-1 0 0,-1-1 0 0 0,1 1 1 0 0,0-1-1 0 0,-1 1 0 0 0,1-1 1 0 0,0 1-1 0 0,-1-1 1 0 0,1 1-1 0 0,0-1 0 0 0,0 0 1 0 0,-1 1-1 0 0,1-1 0 0 0,0 1 1 0 0,0-1-1 0 0,0 0 1 0 0,0 1-1 0 0,0-1 0 0 0,0 0 1 0 0,0 1-1 0 0,0-1 0 0 0,0 0 1 0 0,0 1-1 0 0,0-1 0 0 0,1 1 1 0 0,-1-1-1 0 0,0 0 1 0 0,0 1-1 0 0,1-1 0 0 0,-1 1 1 0 0,1-2-1 0 0,0-1 64 0 0,0 0 0 0 0,0 0 0 0 0,1 0 0 0 0,-1 0 0 0 0,1 1 0 0 0,-1-1 0 0 0,1 0 0 0 0,0 1 0 0 0,3-3 0 0 0,11-6 566 0 0,0 2 1 0 0,0 0-1 0 0,26-10 0 0 0,-25 11-373 0 0,78-31 729 0 0,2 4-1 0 0,141-33 0 0 0,-134 45-848 0 0,129-12 0 0 0,-225 35-290 0 0,1-1-1 0 0,0 1 0 0 0,11 2 1 0 0,-16-1-309 0 0,-1-1 0 0 0,1 1 1 0 0,-1 0-1 0 0,0 0 0 0 0,1 0 0 0 0,-1 0 0 0 0,0 1 1 0 0,0-1-1 0 0,0 1 0 0 0,0 0 0 0 0,4 3 1 0 0,-7-5 166 0 0,0 1 0 0 0,0-1 0 0 0,1 1 0 0 0,-1-1 0 0 0,0 1 0 0 0,0-1 0 0 0,0 1 0 0 0,0-1 0 0 0,0 1 0 0 0,0-1 0 0 0,0 1 0 0 0,0-1 0 0 0,-1 1 0 0 0,1-1 0 0 0,0 0 0 0 0,0 1 0 0 0,0-1 0 0 0,0 1 0 0 0,-1-1 0 0 0,1 1 0 0 0,0-1 0 0 0,0 0 0 0 0,-1 1 0 0 0,0 0 0 0 0,-4 3-1972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8.297"/>
    </inkml:context>
    <inkml:brush xml:id="br0">
      <inkml:brushProperty name="width" value="0.05" units="cm"/>
      <inkml:brushProperty name="height" value="0.05" units="cm"/>
    </inkml:brush>
  </inkml:definitions>
  <inkml:trace contextRef="#ctx0" brushRef="#br0">122 479 11305 0 0,'-4'-6'106'0'0,"-8"-18"3162"0"0,11 24-3172 0 0,1-1-1 0 0,0 1 1 0 0,0-1-1 0 0,0 1 1 0 0,0-1-1 0 0,0 0 1 0 0,-1 1-1 0 0,1-1 1 0 0,0 1-1 0 0,0-1 1 0 0,0 1-1 0 0,0-1 1 0 0,1 1-1 0 0,-1-1 1 0 0,0 1-1 0 0,0-1 1 0 0,0 1-1 0 0,0-1 1 0 0,0 1-1 0 0,1-1 1 0 0,-1 1-1 0 0,0-1 1 0 0,0 1-1 0 0,1-1 1 0 0,-1 1-1 0 0,0 0 1 0 0,1-1-1 0 0,-1 1 1 0 0,1-1-1 0 0,-1 1 1 0 0,0 0-1 0 0,1-1 1 0 0,-1 1-1 0 0,1 0 1 0 0,-1 0-1 0 0,1-1 1 0 0,-1 1-1 0 0,1 0 1 0 0,-1 0-1 0 0,1 0 1 0 0,-1 0-1 0 0,1 0 1 0 0,0-1-1 0 0,1 5 1736 0 0,-2-4-1810 0 0,0 0-1 0 0,0 0 1 0 0,0 1 0 0 0,0-1 0 0 0,0 0-1 0 0,0 0 1 0 0,0 0 0 0 0,0 1-1 0 0,0-1 1 0 0,0 0 0 0 0,0 0-1 0 0,0 1 1 0 0,0-1 0 0 0,0 0-1 0 0,0 0 1 0 0,0 0 0 0 0,0 1-1 0 0,0-1 1 0 0,0 0 0 0 0,1 0-1 0 0,-1 0 1 0 0,0 1 0 0 0,0-1-1 0 0,0 0 1 0 0,0 0 0 0 0,0 0-1 0 0,1 0 1 0 0,-1 0 0 0 0,0 1-1 0 0,0-1 1 0 0,0 0 0 0 0,1 0-1 0 0,-1 0 1 0 0,0 0 0 0 0,0 0 0 0 0,0 0-1 0 0,1 0 1 0 0,-1 0 0 0 0,0 0-1 0 0,0 0 1 0 0,0 0 0 0 0,1 0-1 0 0,-1 0 1 0 0,0 0 0 0 0,0 0-1 0 0,1 0 1 0 0,-1 0 0 0 0,0 0-1 0 0,0 0 1 0 0,0 0 0 0 0,1 0-1 0 0,55-7 55 0 0,-35 5-60 0 0,0 0 1 0 0,0-2-1 0 0,-1 0 0 0 0,26-10 1 0 0,-26 6-16 0 0,-2 0 1 0 0,33-20 0 0 0,-45 24-2 0 0,1-1 1 0 0,-1 1 0 0 0,0-1 0 0 0,0-1 0 0 0,-1 1 0 0 0,0-1-1 0 0,0 0 1 0 0,0 0 0 0 0,-1-1 0 0 0,6-10 0 0 0,-9 15-2 0 0,0-1 0 0 0,0 1 0 0 0,0-1 0 0 0,0 1-1 0 0,-1-1 1 0 0,1 1 0 0 0,-1-1 0 0 0,1 0 0 0 0,-1 1 0 0 0,0-1 0 0 0,0 1 0 0 0,-1-1 0 0 0,1 0 0 0 0,0 1 0 0 0,-1-1 0 0 0,1 1 0 0 0,-1-1 0 0 0,-1-2 0 0 0,0 1-4 0 0,-1 0 1 0 0,1 0-1 0 0,-1 0 1 0 0,1 0-1 0 0,-1 1 0 0 0,0-1 1 0 0,-1 1-1 0 0,1 0 1 0 0,-7-5-1 0 0,2 2-2 0 0,-1 1-1 0 0,1 0 1 0 0,-1 1-1 0 0,0 0 1 0 0,0 0 0 0 0,0 1-1 0 0,0 0 1 0 0,-1 1-1 0 0,-13-2 1 0 0,12 3 11 0 0,0 2-1 0 0,-1-1 1 0 0,1 2 0 0 0,-1-1 0 0 0,1 1-1 0 0,0 1 1 0 0,0 0 0 0 0,0 1 0 0 0,1 0-1 0 0,-18 10 1 0 0,11-5 50 0 0,1 1 0 0 0,0 0 0 0 0,0 2 1 0 0,2-1-1 0 0,-24 25 0 0 0,30-27 15 0 0,0 1 1 0 0,1 1 0 0 0,0-1 0 0 0,0 1-1 0 0,1 0 1 0 0,0 1 0 0 0,1-1-1 0 0,1 1 1 0 0,-6 19 0 0 0,9-25-30 0 0,0 0 0 0 0,0 0 0 0 0,1 0 0 0 0,0 1-1 0 0,0-1 1 0 0,0 0 0 0 0,0 0 0 0 0,1 0 0 0 0,3 10 0 0 0,-3-12-9 0 0,0 0 0 0 0,1 0 0 0 0,0 0 0 0 0,0 0 0 0 0,0-1 0 0 0,1 1 0 0 0,-1-1 0 0 0,1 1 0 0 0,0-1-1 0 0,0 0 1 0 0,0 0 0 0 0,0 0 0 0 0,0 0 0 0 0,8 4 0 0 0,-5-4-6 0 0,-1-1 0 0 0,2 1 0 0 0,-1-1 0 0 0,0 0 0 0 0,0-1 0 0 0,1 1 1 0 0,-1-1-1 0 0,0-1 0 0 0,1 1 0 0 0,-1-1 0 0 0,13-1 0 0 0,6-2-88 0 0,41-9 1 0 0,-8-4-215 0 0,-1-3-1 0 0,0-2 1 0 0,-2-2-1 0 0,0-3 1 0 0,100-64-1 0 0,-129 72 278 0 0,-1-1-1 0 0,0-2 1 0 0,31-34-1 0 0,-42 39 30 0 0,0 0-1 0 0,-1-1 1 0 0,-1-1 0 0 0,-1 0-1 0 0,0-1 1 0 0,8-21 0 0 0,-17 34 0 0 0,1 1 0 0 0,-2 0 0 0 0,1-1 0 0 0,-1 1 0 0 0,0-1 0 0 0,0 0 0 0 0,0 1 0 0 0,-1-7 0 0 0,0 11-16 0 0,0-1 0 0 0,0 1-1 0 0,-1 0 1 0 0,1-1 0 0 0,0 1 0 0 0,-1 0 0 0 0,1-1 0 0 0,-1 1 0 0 0,0 0-1 0 0,1 0 1 0 0,-1-1 0 0 0,0 1 0 0 0,0 0 0 0 0,0 0 0 0 0,0 0 0 0 0,0 0-1 0 0,0 0 1 0 0,0 0 0 0 0,0 0 0 0 0,0 1 0 0 0,0-1 0 0 0,0 0 0 0 0,-1 1-1 0 0,1-1 1 0 0,0 0 0 0 0,-1 1 0 0 0,1 0 0 0 0,0-1 0 0 0,-1 1-1 0 0,1 0 1 0 0,0-1 0 0 0,-1 1 0 0 0,1 0 0 0 0,-1 0 0 0 0,1 0 0 0 0,-3 1-1 0 0,-5 0 48 0 0,0 0 0 0 0,0 0 0 0 0,0 1 0 0 0,0 0-1 0 0,0 1 1 0 0,1 0 0 0 0,-1 0 0 0 0,-11 7 0 0 0,4-1 43 0 0,1 0 0 0 0,1 1 1 0 0,-21 18-1 0 0,30-25-93 0 0,1 2-1 0 0,0-1 1 0 0,0 0 0 0 0,0 1-1 0 0,0 0 1 0 0,1 0-1 0 0,0 0 1 0 0,0 0 0 0 0,-4 9-1 0 0,6-11-9 0 0,0 0 0 0 0,1 1-1 0 0,-1-1 1 0 0,1 0 0 0 0,-1 0 0 0 0,1 1 0 0 0,0-1-1 0 0,0 0 1 0 0,0 1 0 0 0,1-1 0 0 0,-1 0-1 0 0,1 0 1 0 0,0 1 0 0 0,0-1 0 0 0,0 0-1 0 0,0 0 1 0 0,0 0 0 0 0,1 0 0 0 0,1 3 0 0 0,4 4 44 0 0,1 0 1 0 0,-1-1 0 0 0,2 0 0 0 0,-1 0 0 0 0,1-1-1 0 0,0 0 1 0 0,1 0 0 0 0,0-1 0 0 0,20 11 0 0 0,11 2 150 0 0,57 20 0 0 0,-48-21-65 0 0,-21-8-85 0 0,-17-8-42 0 0,-1 1-1 0 0,0 1 1 0 0,0 0 0 0 0,0 0-1 0 0,0 1 1 0 0,13 10-1 0 0,-23-15-2 0 0,-1-1 0 0 0,1 1-1 0 0,-1-1 1 0 0,1 1 0 0 0,-1-1 0 0 0,0 1-1 0 0,1 0 1 0 0,-1-1 0 0 0,0 1-1 0 0,1 0 1 0 0,-1-1 0 0 0,0 1-1 0 0,0 0 1 0 0,0-1 0 0 0,0 1 0 0 0,0 0-1 0 0,0-1 1 0 0,0 1 0 0 0,0 0-1 0 0,0-1 1 0 0,0 1 0 0 0,0 0-1 0 0,0-1 1 0 0,0 1 0 0 0,0 0 0 0 0,-1-1-1 0 0,1 1 1 0 0,0 0 0 0 0,-1-1-1 0 0,1 1 1 0 0,0-1 0 0 0,-1 1-1 0 0,1 0 1 0 0,-1-1 0 0 0,1 1 0 0 0,-1-1-1 0 0,1 1 1 0 0,-1-1 0 0 0,1 0-1 0 0,-1 1 1 0 0,1-1 0 0 0,-1 1-1 0 0,1-1 1 0 0,-2 1 0 0 0,-33 17-251 0 0,30-15 154 0 0,-10 5-440 0 0,-2-1 0 0 0,1 0 0 0 0,-1-1 0 0 0,1-1 0 0 0,-2-1 1 0 0,1 0-1 0 0,0-1 0 0 0,-1-1 0 0 0,-27 0 0 0 0,39-2 188 0 0,0 0 0 0 0,0-1 0 0 0,0 0 0 0 0,0 0 1 0 0,1 0-1 0 0,-1-1 0 0 0,0 1 0 0 0,1-1 0 0 0,-6-4 0 0 0,-9-2-1028 0 0,17 7 1126 0 0,0 0 1 0 0,1 1 0 0 0,-1-2-1 0 0,0 1 1 0 0,1 0 0 0 0,-1 0-1 0 0,1-1 1 0 0,-1 1 0 0 0,1-1-1 0 0,0 0 1 0 0,0 0 0 0 0,0 0-1 0 0,0 0 1 0 0,0 0 0 0 0,0 0-1 0 0,0-1 1 0 0,0 1 0 0 0,-1-5-1 0 0,-9-34-1849 0 0,11 21 1041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48.705"/>
    </inkml:context>
    <inkml:brush xml:id="br0">
      <inkml:brushProperty name="width" value="0.05" units="cm"/>
      <inkml:brushProperty name="height" value="0.05" units="cm"/>
    </inkml:brush>
  </inkml:definitions>
  <inkml:trace contextRef="#ctx0" brushRef="#br0">1 29 9501 0 0,'13'-5'187'0'0,"37"-14"203"0"0,-47 18-184 0 0,0 0 0 0 0,-1 0 0 0 0,1 1 0 0 0,0-1 0 0 0,0 1 0 0 0,0 0 0 0 0,0 0 0 0 0,0 0 0 0 0,0 0 0 0 0,0 1-1 0 0,0-1 1 0 0,0 1 0 0 0,0-1 0 0 0,4 3 0 0 0,-5-2 34 0 0,-1 1 1 0 0,1-1-1 0 0,-1 1 0 0 0,1-1 1 0 0,-1 1-1 0 0,0 0 0 0 0,1-1 0 0 0,-1 1 1 0 0,0 0-1 0 0,0 0 0 0 0,0 0 1 0 0,-1 0-1 0 0,1 0 0 0 0,0 0 0 0 0,-1 0 1 0 0,1 0-1 0 0,-1 3 0 0 0,4 37 2080 0 0,-6-20-1528 0 0,0 0 1 0 0,-1 1-1 0 0,-9 30 0 0 0,-5 27-69 0 0,8-13-423 0 0,-1 2-213 0 0,-2 88 0 0 0,12-148-81 0 0,1 1 1 0 0,0 0-1 0 0,0 0 1 0 0,1-1-1 0 0,0 1 1 0 0,0-1-1 0 0,1 1 1 0 0,1-1-1 0 0,6 13 1 0 0,-8-18-71 0 0,1 1 0 0 0,0-1 0 0 0,0 0 0 0 0,0 0 1 0 0,0 0-1 0 0,1-1 0 0 0,-1 1 0 0 0,1-1 0 0 0,0 0 0 0 0,0 0 0 0 0,0 0 1 0 0,1 0-1 0 0,-1-1 0 0 0,1 0 0 0 0,-1 0 0 0 0,1 0 0 0 0,0 0 1 0 0,0-1-1 0 0,0 0 0 0 0,5 1 0 0 0,9 1-1085 0 0,0-2 1 0 0,-1 0-1 0 0,31-3 1 0 0,-42 2 483 0 0,1-2 0 0 0,0 1 0 0 0,0-1-1 0 0,0 0 1 0 0,-1 0 0 0 0,1-1 0 0 0,-1 0 0 0 0,0-1 0 0 0,0 0 0 0 0,0 0 0 0 0,7-6 0 0 0,-12 9 526 0 0,0 0 1 0 0,0 0-1 0 0,-1-1 0 0 0,1 1 1 0 0,-1-1-1 0 0,1 1 1 0 0,-1-1-1 0 0,0 1 0 0 0,1-1 1 0 0,-1 0-1 0 0,0 0 0 0 0,0 0 1 0 0,0 0-1 0 0,-1 0 1 0 0,1 0-1 0 0,0 0 0 0 0,-1 0 1 0 0,1 0-1 0 0,-1 0 0 0 0,0 0 1 0 0,1 0-1 0 0,-1 0 1 0 0,0 0-1 0 0,-1-1 0 0 0,1 1 1 0 0,0 0-1 0 0,0 0 0 0 0,-1 0 1 0 0,1 0-1 0 0,-1 0 1 0 0,0 0-1 0 0,0 0 0 0 0,0 0 1 0 0,0 0-1 0 0,0 0 0 0 0,-2-2 1 0 0,-4-5 108 0 0,0 0 0 0 0,-1 1 0 0 0,0 0 0 0 0,-1 0 0 0 0,-13-9 0 0 0,11 8 222 0 0,-19-12 764 0 0,-52-29 0 0 0,50 32 450 0 0,-45-33 1 0 0,75 49-1239 0 0,0 0-1 0 0,-1 0 1 0 0,1 0 0 0 0,0 0-1 0 0,0 0 1 0 0,0 0 0 0 0,1-1-1 0 0,-1 1 1 0 0,1-1 0 0 0,-2-2-1 0 0,3 4-105 0 0,-1 0 0 0 0,1 0 0 0 0,0 0 0 0 0,0 0 0 0 0,0 1 0 0 0,0-1 0 0 0,0 0 0 0 0,0 0 0 0 0,0 0 1 0 0,0 0-1 0 0,0 0 0 0 0,1 0 0 0 0,-1 0 0 0 0,0 0 0 0 0,0 0 0 0 0,1 1 0 0 0,-1-1 0 0 0,1 0 0 0 0,-1 0 0 0 0,1 0 0 0 0,-1 1 0 0 0,1-1 0 0 0,-1 0 0 0 0,1 1 0 0 0,0-1 0 0 0,-1 0 0 0 0,1 1 0 0 0,0-1 0 0 0,0 1 0 0 0,-1-1 0 0 0,1 1 0 0 0,0-1 0 0 0,0 1 0 0 0,0 0 0 0 0,1-1 0 0 0,24-11 485 0 0,0 2 0 0 0,1 1 1 0 0,44-10-1 0 0,87-6-196 0 0,-111 22-761 0 0,59 2 1 0 0,-106 1 348 0 0,1 0 0 0 0,-1 0 1 0 0,1 0-1 0 0,-1 0 0 0 0,1 0 1 0 0,0 0-1 0 0,-1 0 0 0 0,1 0 1 0 0,-1 0-1 0 0,1 0 0 0 0,0 0 1 0 0,-1 0-1 0 0,1 0 0 0 0,-1 1 1 0 0,1-1-1 0 0,-1 0 0 0 0,1 0 1 0 0,-1 1-1 0 0,1-1 0 0 0,-1 0 1 0 0,1 1-1 0 0,-1-1 0 0 0,1 1 1 0 0,-1-1-1 0 0,1 0 0 0 0,-1 1 1 0 0,0-1-1 0 0,1 1 0 0 0,-1-1 1 0 0,1 1-1 0 0,-4 5-1450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0.301"/>
    </inkml:context>
    <inkml:brush xml:id="br0">
      <inkml:brushProperty name="width" value="0.05" units="cm"/>
      <inkml:brushProperty name="height" value="0.05" units="cm"/>
    </inkml:brush>
  </inkml:definitions>
  <inkml:trace contextRef="#ctx0" brushRef="#br0">3961 108 6721 0 0,'1'-1'10'0'0,"1"-1"188"0"0,1-1-1 0 0,0 0 1 0 0,-1 0 0 0 0,1 0-1 0 0,-1 0 1 0 0,0 0 0 0 0,3-6-1 0 0,-2-16 4660 0 0,-3 23-4659 0 0,-1 1 1 0 0,1-1-1 0 0,0 1 1 0 0,-1-1-1 0 0,1 1 1 0 0,-1 0 0 0 0,0-1-1 0 0,1 1 1 0 0,-1-1-1 0 0,0 1 1 0 0,0 0 0 0 0,0 0-1 0 0,0 0 1 0 0,0 0-1 0 0,0-1 1 0 0,0 1 0 0 0,-1 0-1 0 0,1 1 1 0 0,0-1-1 0 0,0 0 1 0 0,-1 0-1 0 0,1 1 1 0 0,0-1 0 0 0,-1 0-1 0 0,-2 0 1 0 0,-44-11 1035 0 0,37 10-963 0 0,-20-2 9 0 0,-1 2-1 0 0,0 1 1 0 0,-49 4 0 0 0,8 0-76 0 0,-548 8 347 0 0,117-5-561 0 0,-364 0 24 0 0,793-7 18 0 0,-363-13 314 0 0,296 5-94 0 0,135 9-214 0 0,6 0-37 0 0,0 0 0 0 0,0 0 0 0 0,0 1 0 0 0,-1-1 0 0 0,1 0 0 0 0,0 0 0 0 0,0 0-1 0 0,0 0 1 0 0,0 0 0 0 0,0-1 0 0 0,0 1 0 0 0,0 0 0 0 0,0 0 0 0 0,0-1 0 0 0,0 1 0 0 0,0-1 0 0 0,0 1 0 0 0,0-1 0 0 0,0 1 0 0 0,-2-2 0 0 0,3 2-15 0 0,-1 0 58 0 0,3 0 136 0 0,0-1 161 0 0,-1 2-325 0 0,0 1 1 0 0,0 0-1 0 0,0-1 0 0 0,0 1 1 0 0,0 0-1 0 0,0 0 0 0 0,0 0 1 0 0,-1-1-1 0 0,1 1 0 0 0,-1 0 1 0 0,0 0-1 0 0,1 0 0 0 0,-1 3 1 0 0,3 32 248 0 0,-3-34-227 0 0,32 221 649 0 0,-19-153-484 0 0,6 99 1 0 0,-14 118 207 0 0,-26 0-168 0 0,-83 336 227 0 0,-136 264-240 0 0,114-506-226 0 0,-67 237 40 0 0,93-203 20 0 0,-10 41 79 0 0,91-385-121 0 0,-36 135 25 0 0,36-146-34 0 0,-37 77 0 0 0,52-131 0 0 0,-5 6-192 0 0,9-13 170 0 0,0 0 0 0 0,-1 0 1 0 0,1 0-1 0 0,0 0 0 0 0,0 0 0 0 0,0 0 0 0 0,0 1 1 0 0,0-1-1 0 0,0 0 0 0 0,0 0 0 0 0,0 0 1 0 0,0 0-1 0 0,0 1 0 0 0,0-1 0 0 0,-1 0 1 0 0,1 0-1 0 0,0 0 0 0 0,0 0 0 0 0,0 1 0 0 0,0-1 1 0 0,0 0-1 0 0,0 0 0 0 0,0 0 0 0 0,1 0 1 0 0,-1 1-1 0 0,0-1 0 0 0,0 0 0 0 0,0 0 0 0 0,0 0 1 0 0,0 0-1 0 0,0 1 0 0 0,0-1 0 0 0,0 0 1 0 0,0 0-1 0 0,0 0 0 0 0,0 0 0 0 0,1 0 1 0 0,-1 0-1 0 0,0 1 0 0 0,0-1 0 0 0,0 0 0 0 0,0 0 1 0 0,0 0-1 0 0,1 0 0 0 0,-1 0 0 0 0,0 0 1 0 0,0 0-1 0 0,0 0 0 0 0,0 0 0 0 0,1 0 0 0 0,-1 0 1 0 0,0 0-1 0 0,0 0 0 0 0,0 0 0 0 0,0 0 1 0 0,1 0-1 0 0,-1 0 0 0 0,7 3-193 0 0,22-12 25 0 0,625-65-169 0 0,101-26 86 0 0,2 29 319 0 0,-734 69-59 0 0,302-17 34 0 0,-305 21 181 0 0,-20 1 2 0 0,-12 2-98 0 0,4-3-167 0 0,0 0-1 0 0,-1 0 1 0 0,1-1-1 0 0,-1-1 1 0 0,1 1-1 0 0,-1-1 1 0 0,-13-2-1 0 0,-15 0-402 0 0,24 2-316 0 0,0-1 0 0 0,0-1 0 0 0,-22-5 0 0 0,-7-1-4068 0 0,27 4 2736 0 0,7-5-139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0.658"/>
    </inkml:context>
    <inkml:brush xml:id="br0">
      <inkml:brushProperty name="width" value="0.05" units="cm"/>
      <inkml:brushProperty name="height" value="0.05" units="cm"/>
    </inkml:brush>
  </inkml:definitions>
  <inkml:trace contextRef="#ctx0" brushRef="#br0">91 14 11057 0 0,'-6'-2'232'0'0,"0"1"0"0"0,0-1 1 0 0,0 1-1 0 0,-1 0 0 0 0,1 0 0 0 0,0 1 1 0 0,0 0-1 0 0,-10 0 0 0 0,-4 1 2942 0 0,15-8-585 0 0,6 9-1664 0 0,1 3-630 0 0,0-2-170 0 0,0 0 0 0 0,1 1 0 0 0,-1-1 0 0 0,1 0 0 0 0,0 0 0 0 0,-1-1 0 0 0,2 1 0 0 0,-1-1-1 0 0,0 1 1 0 0,0-1 0 0 0,5 2 0 0 0,45 22 355 0 0,-35-18-349 0 0,40 16 7 0 0,87 23 0 0 0,-48-17-117 0 0,-57-18-7 0 0,-28-9-6 0 0,0 0 1 0 0,0 1 0 0 0,-1 0-1 0 0,1 1 1 0 0,-1 0 0 0 0,12 8-1 0 0,-22-13-1 0 0,-1 1 0 0 0,1-1 0 0 0,-1 0 0 0 0,0 1 0 0 0,1-1 0 0 0,-1 0-1 0 0,0 1 1 0 0,1-1 0 0 0,-1 1 0 0 0,0-1 0 0 0,0 1 0 0 0,1-1 0 0 0,-1 1-1 0 0,0-1 1 0 0,0 1 0 0 0,0-1 0 0 0,0 1 0 0 0,1-1 0 0 0,-1 1 0 0 0,0-1-1 0 0,0 1 1 0 0,0-1 0 0 0,0 1 0 0 0,0 0 0 0 0,-1-1 0 0 0,1 1 0 0 0,-9 17 282 0 0,-17 10 186 0 0,26-28-473 0 0,-122 96 826 0 0,86-70-814 0 0,1 1-1 0 0,2 1 0 0 0,-33 36 1 0 0,42-37-197 0 0,11-14-294 0 0,0 2 0 0 0,1-1 0 0 0,-12 22-1 0 0,23-35 243 0 0,1 0 0 0 0,0 0-1 0 0,-1 0 1 0 0,1 0-1 0 0,0 1 1 0 0,0-1 0 0 0,0 0-1 0 0,0 0 1 0 0,0 0-1 0 0,0 1 1 0 0,0-1-1 0 0,1 0 1 0 0,-1 0 0 0 0,0 0-1 0 0,1 0 1 0 0,-1 0-1 0 0,1 0 1 0 0,-1 0 0 0 0,1 1-1 0 0,-1-1 1 0 0,1-1-1 0 0,0 1 1 0 0,0 0 0 0 0,1 2-1 0 0,5 9-4271 0 0,-3-5 2487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1.360"/>
    </inkml:context>
    <inkml:brush xml:id="br0">
      <inkml:brushProperty name="width" value="0.05" units="cm"/>
      <inkml:brushProperty name="height" value="0.05" units="cm"/>
    </inkml:brush>
  </inkml:definitions>
  <inkml:trace contextRef="#ctx0" brushRef="#br0">518 51 11093 0 0,'6'-14'87'0'0,"-5"12"-7"0"0,0-1-1 0 0,0 1 0 0 0,0-1 0 0 0,0 1 0 0 0,1 0 0 0 0,-1 0 1 0 0,1-1-1 0 0,-1 1 0 0 0,1 0 0 0 0,0 0 0 0 0,0 0 1 0 0,0 1-1 0 0,0-1 0 0 0,0 0 0 0 0,0 1 0 0 0,3-2 0 0 0,-4 3-26 0 0,0 0 0 0 0,-1-1 0 0 0,1 1 0 0 0,0 0 0 0 0,0 1 0 0 0,0-1-1 0 0,-1 0 1 0 0,1 0 0 0 0,0 0 0 0 0,0 0 0 0 0,-1 1 0 0 0,1-1 0 0 0,0 0-1 0 0,-1 1 1 0 0,1-1 0 0 0,0 0 0 0 0,-1 1 0 0 0,1-1 0 0 0,0 1-1 0 0,-1-1 1 0 0,1 1 0 0 0,-1-1 0 0 0,1 1 0 0 0,-1 0 0 0 0,1-1 0 0 0,-1 1-1 0 0,0-1 1 0 0,1 1 0 0 0,-1 0 0 0 0,0 0 0 0 0,1 0 0 0 0,10 25 1261 0 0,-9-5-703 0 0,0 1-1 0 0,-1-1 0 0 0,-1 1 1 0 0,-1-1-1 0 0,-1 0 1 0 0,-8 40-1 0 0,-46 126 1608 0 0,16-61-1100 0 0,-59 337 502 0 0,19-72-1019 0 0,-68 166 368 0 0,122-443-756 0 0,4 2 0 0 0,-9 178 0 0 0,19-129-178 0 0,-48 246 0 0 0,60-410-47 0 0,-1 1 0 0 0,1-1 1 0 0,0 0-1 0 0,-1 1 0 0 0,1-1 1 0 0,0 1-1 0 0,0-1 0 0 0,0 1 0 0 0,0-1 1 0 0,0 0-1 0 0,0 1 0 0 0,0-1 1 0 0,1 1-1 0 0,0 1 0 0 0,-1-3 5 0 0,1 0-1 0 0,0 0 0 0 0,-1 0 0 0 0,1 0 1 0 0,0 0-1 0 0,-1 0 0 0 0,1 0 0 0 0,0 0 1 0 0,0 0-1 0 0,-1-1 0 0 0,1 1 0 0 0,0 0 1 0 0,-1 0-1 0 0,1-1 0 0 0,0 1 0 0 0,-1 0 1 0 0,1-1-1 0 0,-1 1 0 0 0,1 0 1 0 0,-1-1-1 0 0,1 1 0 0 0,0-1 0 0 0,-1 1 1 0 0,0-1-1 0 0,2 0 0 0 0,12-10-140 0 0,68-49-535 0 0,-71 54 633 0 0,1-1-1 0 0,0 1 1 0 0,1 1-1 0 0,-1 1 1 0 0,23-6 0 0 0,122-20-316 0 0,208-11 1 0 0,165 20 369 0 0,-216 12 105 0 0,276-16-145 0 0,356-14 7 0 0,-315 24 6 0 0,897 2 35 0 0,-928 30 128 0 0,-507-6 9 0 0,-165-11 268 0 0,-3-9-583 0 0,-90-20 0 0 0,57 8-444 0 0,52 9-1083 0 0,-71-25 0 0 0,100 29 236 0 0,-30-4 0 0 0,26 7 220 0 0,-24-10-1309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2.784"/>
    </inkml:context>
    <inkml:brush xml:id="br0">
      <inkml:brushProperty name="width" value="0.05" units="cm"/>
      <inkml:brushProperty name="height" value="0.05" units="cm"/>
    </inkml:brush>
  </inkml:definitions>
  <inkml:trace contextRef="#ctx0" brushRef="#br0">101 203 7229 0 0,'-1'-2'15'0'0,"-5"-5"106"0"0,-1-1-1 0 0,1 1 0 0 0,-15-12 1 0 0,19 18-20 0 0,1 0 0 0 0,-1-1 0 0 0,1 1 0 0 0,-1 0 1 0 0,0 0-1 0 0,0 0 0 0 0,1 1 0 0 0,-1-1 1 0 0,0 0-1 0 0,0 1 0 0 0,0-1 0 0 0,0 1 1 0 0,0-1-1 0 0,0 1 0 0 0,0 0 0 0 0,0 0 1 0 0,0 0-1 0 0,0 0 0 0 0,0 0 0 0 0,1 1 1 0 0,-1-1-1 0 0,0 0 0 0 0,0 1 0 0 0,0 0 0 0 0,0-1 1 0 0,-3 3-1 0 0,4-3-56 0 0,1 0-1 0 0,0 0 1 0 0,-1 1-1 0 0,1-1 1 0 0,-1 0-1 0 0,1 0 1 0 0,0 1-1 0 0,-1-1 1 0 0,1 0-1 0 0,0 1 1 0 0,-1-1 0 0 0,1 0-1 0 0,0 1 1 0 0,0-1-1 0 0,-1 1 1 0 0,1-1-1 0 0,0 0 1 0 0,0 1-1 0 0,0-1 1 0 0,0 1-1 0 0,0-1 1 0 0,-1 1 0 0 0,1-1-1 0 0,0 1 1 0 0,0-1-1 0 0,0 0 1 0 0,0 1-1 0 0,0-1 1 0 0,0 1-1 0 0,1 0 1 0 0,8 11 887 0 0,-5-9-806 0 0,0-1 0 0 0,0 0 0 0 0,0 1 0 0 0,0-1 0 0 0,7 1 0 0 0,30 6 181 0 0,0-3 0 0 0,1-1 0 0 0,81-3 0 0 0,-94-1-254 0 0,2076-33 89 0 0,-1649 20-170 0 0,124-2-26 0 0,2101-70 408 0 0,-2183 61 491 0 0,-476 20-480 0 0,-23 0-30 0 0,-12 0-123 0 0,-15-3 61 0 0,7 2-52 0 0,-40-4 0 0 0,52 8-168 0 0,5 1-13 0 0,0-1 0 0 0,0 0 0 0 0,0-1 0 0 0,-1 1 0 0 0,1-1 0 0 0,0 1 0 0 0,-4-3 0 0 0,8 2 4 0 0,0 1 0 0 0,0-1 0 0 0,0 0 0 0 0,0 0 0 0 0,0 1 0 0 0,1-1 0 0 0,-1 0 0 0 0,0 0 0 0 0,1 1 0 0 0,-1-1 0 0 0,0 0 0 0 0,1 1 0 0 0,-1-1 0 0 0,1 0 0 0 0,-1 1 0 0 0,1-1 0 0 0,-1 1 0 0 0,1-1 0 0 0,1 0 0 0 0,-2 0-32 0 0,0 1 1 0 0,0 0 0 0 0,0 0-1 0 0,0-1 1 0 0,0 1-1 0 0,1 0 1 0 0,-1-1 0 0 0,0 1-1 0 0,0 0 1 0 0,0 0 0 0 0,1 0-1 0 0,-1-1 1 0 0,0 1-1 0 0,0 0 1 0 0,1 0 0 0 0,-1 0-1 0 0,0-1 1 0 0,0 1 0 0 0,1 0-1 0 0,-1 0 1 0 0,0 0 0 0 0,1 0-1 0 0,-1 0 1 0 0,0 0-1 0 0,1 0 1 0 0,-1 0 0 0 0,0-1-1 0 0,1 1 1 0 0,-1 0 0 0 0,0 0-1 0 0,1 1 1 0 0,-1-1 0 0 0,0 0-1 0 0,1 0 1 0 0,-1 0-1 0 0,0 0 1 0 0,0 0 0 0 0,1 0-1 0 0,-1 0 1 0 0,0 0 0 0 0,1 1-1 0 0,-1-1 1 0 0,0 0 0 0 0,0 0-1 0 0,1 0 1 0 0,-1 1-1 0 0,0-1 1 0 0,0 0 0 0 0,1 0-1 0 0,-1 0 1 0 0,0 1 0 0 0,0-1-1 0 0,0 0 1 0 0,0 1 0 0 0,1-1-1 0 0,-1 1 1 0 0,1 10 275 0 0,0 0 1 0 0,0 1 0 0 0,-1-1-1 0 0,-1 1 1 0 0,0-1 0 0 0,-5 22-1 0 0,-1 26 299 0 0,11 193 903 0 0,1-164-1106 0 0,-4 0 1 0 0,-12 97-1 0 0,-59 161 633 0 0,41-224-400 0 0,-21 183-1 0 0,15 3-105 0 0,22-234-408 0 0,-4 0-1 0 0,-28 78 0 0 0,-118 248 121 0 0,153-380-230 0 0,0 1 0 0 0,1 0 1 0 0,0 0-1 0 0,2 1 0 0 0,-6 30 1 0 0,11-42 5 0 0,-1-1 1 0 0,0 0 0 0 0,-1 0 0 0 0,0-1 0 0 0,-6 12-1 0 0,8-17 0 0 0,-61 107 32 0 0,51-88-12 0 0,8-15-23 0 0,0 0 1 0 0,0 0 0 0 0,1 0 0 0 0,-4 14-1 0 0,5-15-20 0 0,2-5 14 0 0,-1 0 0 0 0,1 0 1 0 0,0 0-1 0 0,-1 0 0 0 0,1 0 0 0 0,0 0 0 0 0,0 0 0 0 0,0 0 1 0 0,0 0-1 0 0,0 0 0 0 0,0 0 0 0 0,0 0 0 0 0,0 0 0 0 0,0 0 0 0 0,0 0 1 0 0,1 0-1 0 0,-1 0 0 0 0,0 0 0 0 0,1 0 0 0 0,-1 0 0 0 0,1 1 1 0 0,0-1-1 0 0,-1 0 1 0 0,0 0-1 0 0,1 0 1 0 0,-1 0-1 0 0,0 0 1 0 0,0 0-1 0 0,1 0 1 0 0,-1 0-1 0 0,0 0 1 0 0,0 0-1 0 0,0 0 1 0 0,0 0 0 0 0,0 0-1 0 0,0 0 1 0 0,-1 0-1 0 0,1-1 1 0 0,0 1-1 0 0,0 0 1 0 0,-1 0-1 0 0,1 0 1 0 0,-1 0-1 0 0,1 0 1 0 0,-1 0 0 0 0,1 0-1 0 0,-1-1 1 0 0,1 1-1 0 0,-1 0 1 0 0,1 0-1 0 0,-1-1 1 0 0,-1 2-1 0 0,0 0-20 0 0,-1 1 0 0 0,0 0 0 0 0,0-1-1 0 0,1 0 1 0 0,-2 1 0 0 0,-5 2 0 0 0,1-2-15 0 0,0 0 1 0 0,0 0 0 0 0,-1-1-1 0 0,1-1 1 0 0,0 1-1 0 0,-1-1 1 0 0,-13 0 0 0 0,-6-2-24 0 0,-27-5 1 0 0,3 0-59 0 0,-198-18-657 0 0,-69-5-533 0 0,96 13-162 0 0,-145-4-2641 0 0,215 23 2005 0 0,-10-3-373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3.690"/>
    </inkml:context>
    <inkml:brush xml:id="br0">
      <inkml:brushProperty name="width" value="0.05" units="cm"/>
      <inkml:brushProperty name="height" value="0.05" units="cm"/>
    </inkml:brush>
  </inkml:definitions>
  <inkml:trace contextRef="#ctx0" brushRef="#br0">164 557 6625 0 0,'-7'-5'134'0'0,"0"0"0"0"0,0 0 1 0 0,0-1-1 0 0,1 0 0 0 0,0 0 1 0 0,0 0-1 0 0,0-1 1 0 0,1 0-1 0 0,0 0 0 0 0,1 0 1 0 0,-6-10-1 0 0,7 8 451 0 0,-1 1-1 0 0,2-1 1 0 0,-1 0 0 0 0,1 1-1 0 0,0-1 1 0 0,1-1-1 0 0,0 1 1 0 0,0 0 0 0 0,1 0-1 0 0,2-13 1 0 0,-1-11 1969 0 0,0 20-707 0 0,-1 31-719 0 0,4 91 522 0 0,-1-65-1440 0 0,-2 1-1 0 0,-2-1 0 0 0,-10 68 1 0 0,-33 97-1569 0 0,39-147-2170 0 0,5-62 3419 0 0,0 0 0 0 0,0 1-1 0 0,0-1 1 0 0,0 1 0 0 0,0-1 0 0 0,0 0 0 0 0,0 1-1 0 0,-1-1 1 0 0,1 0 0 0 0,0 1 0 0 0,0-1 0 0 0,0 0-1 0 0,-1 1 1 0 0,1-1 0 0 0,0 0 0 0 0,0 0 0 0 0,-1 1 0 0 0,1-1-1 0 0,0 0 1 0 0,-1 0 0 0 0,1 1 0 0 0,0-1 0 0 0,-1 0-1 0 0,1 0 1 0 0,0 0 0 0 0,-1 0 0 0 0,1 1 0 0 0,-1-1-1 0 0,1 0 1 0 0,0 0 0 0 0,-1 0 0 0 0,1 0 0 0 0,-1 0 0 0 0,1 0-1 0 0,0 0 1 0 0,-1 0 0 0 0,1 0 0 0 0,0 0 0 0 0,-1 0-1 0 0,1-1 1 0 0,-1 1 0 0 0,1 0 0 0 0,0 0 0 0 0,-1 0-1 0 0,1 0 1 0 0,0-1 0 0 0,-1 1 0 0 0,1 0 0 0 0,0 0-1 0 0,-1-1 1 0 0,1 1 0 0 0,0 0 0 0 0,0 0 0 0 0,-1-1 0 0 0,1 1-1 0 0,0 0 1 0 0,0-1 0 0 0,-1 1 0 0 0,1 0 0 0 0,0-1-1 0 0,0 1 1 0 0,0 0 0 0 0,0-1 0 0 0,0 1 0 0 0,0-1-1 0 0,0 0 1 0 0,-2-10-608 0 0,2-1-1 0 0,0 0 0 0 0,0 1 0 0 0,1-1 1 0 0,1 0-1 0 0,4-15 0 0 0,24-69 249 0 0,-21 70 307 0 0,21-60 563 0 0,55-175 1347 0 0,-65 178-1189 0 0,14-49 489 0 0,-26 110-583 0 0,0-1 0 0 0,1 1 1 0 0,20-33-1 0 0,-27 51-312 0 0,1-1 0 0 0,0 1 0 0 0,1 0 0 0 0,-1 0 0 0 0,1 0 0 0 0,0 0 0 0 0,0 0 0 0 0,0 1 0 0 0,0 0 0 0 0,0 0 0 0 0,1 0 0 0 0,7-3 0 0 0,-10 5-76 0 0,0 0 0 0 0,1 0 0 0 0,-1 1 0 0 0,1 0 1 0 0,-1-1-1 0 0,0 1 0 0 0,1 0 0 0 0,-1 0 0 0 0,1 0 0 0 0,-1 0 0 0 0,1 1 0 0 0,-1-1 1 0 0,0 1-1 0 0,1-1 0 0 0,-1 1 0 0 0,0 0 0 0 0,1 0 0 0 0,-1 0 0 0 0,0 0 0 0 0,0 1 1 0 0,0-1-1 0 0,0 0 0 0 0,0 1 0 0 0,0-1 0 0 0,0 1 0 0 0,0 0 0 0 0,-1 0 0 0 0,1 0 1 0 0,1 2-1 0 0,7 10 211 0 0,0 1 1 0 0,-1 0 0 0 0,-1 0-1 0 0,12 30 1 0 0,18 70 372 0 0,-28-79-503 0 0,111 329-1000 0 0,-117-354 258 0 0,-1 0 1 0 0,0 0-1 0 0,-1 0 0 0 0,-1 0 1 0 0,1 1-1 0 0,-2-1 0 0 0,0 17 1 0 0,0-27 377 0 0,-1 1 0 0 0,1 0 1 0 0,0 0-1 0 0,-1-1 1 0 0,0 1-1 0 0,1 0 0 0 0,-1 0 1 0 0,0-1-1 0 0,1 1 1 0 0,-1-1-1 0 0,-2 3 0 0 0,2-3 147 0 0,-5 7-1317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4.267"/>
    </inkml:context>
    <inkml:brush xml:id="br0">
      <inkml:brushProperty name="width" value="0.05" units="cm"/>
      <inkml:brushProperty name="height" value="0.05" units="cm"/>
    </inkml:brush>
  </inkml:definitions>
  <inkml:trace contextRef="#ctx0" brushRef="#br0">46 582 7357 0 0,'-33'-47'332'0'0,"32"45"-257"0"0,-1 0 1 0 0,1-1-1 0 0,-1 0 1 0 0,1 1-1 0 0,0-1 1 0 0,0 0-1 0 0,0 1 0 0 0,0-1 1 0 0,1 0-1 0 0,-1 0 1 0 0,1 0-1 0 0,0 0 1 0 0,-1 1-1 0 0,1-1 1 0 0,1 0-1 0 0,0-6 0 0 0,0 8-39 0 0,0 0 0 0 0,0-1 0 0 0,0 1 0 0 0,0 0 0 0 0,0 0 0 0 0,0 0 0 0 0,0 0 0 0 0,1 0 0 0 0,-1 0 0 0 0,0 0-1 0 0,1 0 1 0 0,-1 1 0 0 0,1-1 0 0 0,-1 1 0 0 0,1-1 0 0 0,-1 1 0 0 0,1-1 0 0 0,0 1 0 0 0,-1 0 0 0 0,2-1-1 0 0,38-1-60 0 0,-34 2 33 0 0,163 2-1227 0 0,54-2-300 0 0,-199-2 1453 0 0,119-12-302 0 0,-120 10 445 0 0,0-1-1 0 0,0-1 1 0 0,42-16 0 0 0,-64 22-33 0 0,-1-1 1 0 0,1 1-1 0 0,-1-1 1 0 0,1 0 0 0 0,-1 0-1 0 0,1 1 1 0 0,-1-1-1 0 0,0 0 1 0 0,1 0-1 0 0,-1 0 1 0 0,0 0 0 0 0,0 0-1 0 0,0-1 1 0 0,0 1-1 0 0,0 0 1 0 0,2-3-1 0 0,-3 3 35 0 0,0-1-1 0 0,0 1 1 0 0,0-1-1 0 0,-1 1 0 0 0,1 0 1 0 0,0-1-1 0 0,-1 1 1 0 0,1 0-1 0 0,0-1 0 0 0,-1 1 1 0 0,0 0-1 0 0,1 0 1 0 0,-1 0-1 0 0,0-1 0 0 0,0 1 1 0 0,1 0-1 0 0,-3-1 0 0 0,2-1 177 0 0,-1 1 0 0 0,0-1 0 0 0,0 1 0 0 0,0 0-1 0 0,0 0 1 0 0,0 0 0 0 0,-1 0 0 0 0,1 0-1 0 0,0 0 1 0 0,-1 1 0 0 0,-5-3 0 0 0,7 3-139 0 0,-1 1 0 0 0,0 0 0 0 0,0 0 0 0 0,0-1 0 0 0,0 1 0 0 0,0 0 0 0 0,0 1 0 0 0,0-1 0 0 0,1 0 1 0 0,-1 1-1 0 0,0-1 0 0 0,0 1 0 0 0,0-1 0 0 0,0 1 0 0 0,1 0 0 0 0,-1 0 0 0 0,0-1 0 0 0,1 1 0 0 0,-1 1 1 0 0,-2 1-1 0 0,-6 5 421 0 0,1 0 1 0 0,0 1 0 0 0,0 0 0 0 0,1 1-1 0 0,-8 11 1 0 0,-34 55 937 0 0,50-76-1469 0 0,-10 18 386 0 0,0 0 0 0 0,-8 23 1 0 0,15-33-238 0 0,0 1 1 0 0,0-1-1 0 0,1 0 0 0 0,1 1 1 0 0,-1-1-1 0 0,1 1 1 0 0,1 14-1 0 0,0-21-143 0 0,0 0-1 0 0,0 1 1 0 0,0-1 0 0 0,1 0-1 0 0,0 0 1 0 0,-1 0 0 0 0,1 0-1 0 0,0 0 1 0 0,0 0-1 0 0,0 0 1 0 0,0 0 0 0 0,0 0-1 0 0,0-1 1 0 0,0 1 0 0 0,1 0-1 0 0,-1-1 1 0 0,1 1 0 0 0,-1-1-1 0 0,1 1 1 0 0,0-1 0 0 0,-1 0-1 0 0,1 1 1 0 0,0-1-1 0 0,0 0 1 0 0,0 0 0 0 0,0-1-1 0 0,0 1 1 0 0,0 0 0 0 0,0-1-1 0 0,0 1 1 0 0,0-1 0 0 0,1 1-1 0 0,-1-1 1 0 0,0 0 0 0 0,0 0-1 0 0,4-1 1 0 0,2 1-91 0 0,-1-1 0 0 0,1 0 0 0 0,-1-1 0 0 0,0 1 0 0 0,0-1 1 0 0,1-1-1 0 0,-1 0 0 0 0,-1 0 0 0 0,10-5 0 0 0,-3 1-105 0 0,-1-1 0 0 0,-1-1-1 0 0,1 1 1 0 0,-1-2 0 0 0,-1 0 0 0 0,0 0 0 0 0,0 0 0 0 0,-1-2-1 0 0,0 1 1 0 0,-1-1 0 0 0,-1 0 0 0 0,0-1 0 0 0,0 1 0 0 0,-1-1-1 0 0,-1-1 1 0 0,8-27 0 0 0,7-139-472 0 0,-17 129 634 0 0,3 0 0 0 0,22-93 0 0 0,-27 140 34 0 0,-1 1 8 0 0,1 0 0 0 0,-1 1-1 0 0,1-1 1 0 0,0 0 0 0 0,0 0 0 0 0,0 1-1 0 0,1-1 1 0 0,-1 1 0 0 0,0-1-1 0 0,1 1 1 0 0,0 0 0 0 0,2-3 0 0 0,-4 6 2 0 0,1-1-1 0 0,-1 1 1 0 0,1 0 0 0 0,-1 0 0 0 0,1 0 0 0 0,-1-1 0 0 0,0 1 0 0 0,1 0 0 0 0,-1 0 0 0 0,0 0 0 0 0,0 0 0 0 0,1 0-1 0 0,-1-1 1 0 0,0 1 0 0 0,0 0 0 0 0,0 0 0 0 0,0 0 0 0 0,-1 2 0 0 0,2 1 58 0 0,1 27 357 0 0,-2 0 1 0 0,-3 40-1 0 0,1-38-217 0 0,-8 208 393 0 0,10-208-940 0 0,6 49 0 0 0,-2-34-618 0 0,-2-27-609 0 0,1-1-1 0 0,1 1 1 0 0,10 32-1 0 0,-7-36-111 0 0,-1 0-143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4.769"/>
    </inkml:context>
    <inkml:brush xml:id="br0">
      <inkml:brushProperty name="width" value="0.05" units="cm"/>
      <inkml:brushProperty name="height" value="0.05" units="cm"/>
    </inkml:brush>
  </inkml:definitions>
  <inkml:trace contextRef="#ctx0" brushRef="#br0">255 499 9097 0 0,'12'-79'2122'0'0,"-12"73"-1576"0"0,0 1-1 0 0,-1 0 1 0 0,1-1-1 0 0,-1 1 1 0 0,0 0-1 0 0,-1 0 1 0 0,1 0-1 0 0,-4-6 1 0 0,5 9-463 0 0,-1 1 0 0 0,0 0 0 0 0,0-1 1 0 0,0 1-1 0 0,0 0 0 0 0,0-1 0 0 0,0 1 0 0 0,0 0 1 0 0,0 0-1 0 0,0 0 0 0 0,0 0 0 0 0,-1 0 0 0 0,1 0 0 0 0,0 0 1 0 0,-1 0-1 0 0,1 1 0 0 0,-1-1 0 0 0,1 0 0 0 0,-1 1 1 0 0,1-1-1 0 0,-1 1 0 0 0,1 0 0 0 0,-1-1 0 0 0,1 1 1 0 0,-1 0-1 0 0,0 0 0 0 0,1 0 0 0 0,-1 0 0 0 0,1 0 1 0 0,-3 1-1 0 0,-8 2 89 0 0,0 0 1 0 0,0 1 0 0 0,1 1 0 0 0,-1 0-1 0 0,1 1 1 0 0,0 0 0 0 0,1 0 0 0 0,0 1-1 0 0,0 0 1 0 0,0 1 0 0 0,-14 16 0 0 0,17-18-59 0 0,0 2 1 0 0,1-1 0 0 0,0 1-1 0 0,0 0 1 0 0,1 0 0 0 0,0 1-1 0 0,1 0 1 0 0,0 0 0 0 0,0 0-1 0 0,1 0 1 0 0,0 0 0 0 0,0 1-1 0 0,1-1 1 0 0,1 1 0 0 0,-2 12-1 0 0,3-17-93 0 0,1 0-1 0 0,-1 0 0 0 0,1 0 1 0 0,0 1-1 0 0,0-1 0 0 0,0 0 1 0 0,1-1-1 0 0,0 1 0 0 0,0 0 1 0 0,0 0-1 0 0,0-1 0 0 0,1 1 1 0 0,0-1-1 0 0,0 0 1 0 0,5 6-1 0 0,-3-5-5 0 0,0 0 0 0 0,1 0-1 0 0,0-1 1 0 0,0 0 0 0 0,0 0 0 0 0,1 0 0 0 0,-1-1 0 0 0,1 1 0 0 0,0-2-1 0 0,7 3 1 0 0,-4-2-62 0 0,-1 0 0 0 0,1-2 1 0 0,0 1-1 0 0,0-1 0 0 0,-1 0 0 0 0,1-1 0 0 0,0 0 0 0 0,0-1 0 0 0,0 0 0 0 0,-1 0 0 0 0,1-1 0 0 0,0 0 0 0 0,-1-1 0 0 0,1 0 1 0 0,-1 0-1 0 0,13-8 0 0 0,-12 4-58 0 0,0 0 0 0 0,0 0 0 0 0,-1-1 0 0 0,0-1 0 0 0,0 1-1 0 0,-1-1 1 0 0,0-1 0 0 0,0 0 0 0 0,-1 0 0 0 0,-1 0 0 0 0,0-1 0 0 0,0 0 0 0 0,-1 0 0 0 0,0 0 0 0 0,-1-1 0 0 0,0 0 0 0 0,-1 0 0 0 0,-1 0 0 0 0,0 0 0 0 0,0 0 0 0 0,0-19 0 0 0,-2-22 48 0 0,-13-102 0 0 0,-25-49 81 0 0,37 196-14 0 0,1 6-5 0 0,-1 0 0 0 0,1 0 0 0 0,0 0 0 0 0,-1-1 0 0 0,0 1 0 0 0,1 0 1 0 0,-1 0-1 0 0,0 0 0 0 0,0 0 0 0 0,0 0 0 0 0,-3-3 0 0 0,4 6 6 0 0,-1-1 0 0 0,0 1 0 0 0,1 0 0 0 0,-1-1 0 0 0,1 1 0 0 0,-1 0 0 0 0,1 0 0 0 0,-1 0 0 0 0,1-1 0 0 0,-1 1 0 0 0,1 0 0 0 0,0 0 0 0 0,-1 0 0 0 0,1 0 0 0 0,0 0 0 0 0,0 0 0 0 0,-1 1 0 0 0,-8 54 763 0 0,-3 97 0 0 0,12-149-752 0 0,-1 75 191 0 0,3 1 0 0 0,4-1 1 0 0,21 107-1 0 0,-24-168-651 0 0,2 0-1 0 0,11 29 1 0 0,-13-38-389 0 0,1-1 0 0 0,1 0 0 0 0,-1-1 1 0 0,8 10-1 0 0,-4-7-3936 0 0,-6-9 3010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5.546"/>
    </inkml:context>
    <inkml:brush xml:id="br0">
      <inkml:brushProperty name="width" value="0.05" units="cm"/>
      <inkml:brushProperty name="height" value="0.05" units="cm"/>
    </inkml:brush>
  </inkml:definitions>
  <inkml:trace contextRef="#ctx0" brushRef="#br0">26 143 6157 0 0,'0'-2'10'0'0,"0"0"0"0"0,0 1 0 0 0,0-1 0 0 0,0 0 0 0 0,0 0 0 0 0,1 1 0 0 0,-1-1 0 0 0,0 0 0 0 0,1 1 0 0 0,-1-1 0 0 0,1 1 0 0 0,0-1 0 0 0,0 1 1 0 0,-1-1-1 0 0,1 1 0 0 0,0-1 0 0 0,0 1 0 0 0,2-3 0 0 0,-1 4 31 0 0,-1-1 0 0 0,0 0 0 0 0,-1 0 0 0 0,1 0 0 0 0,0 0 1 0 0,0 0-1 0 0,0 0 0 0 0,0 0 0 0 0,-1-1 0 0 0,1 1 0 0 0,0 0 0 0 0,-1 0 0 0 0,1 0 0 0 0,-1-1 0 0 0,0 1 1 0 0,1 0-1 0 0,-1-1 0 0 0,0 1 0 0 0,0 0 0 0 0,0-3 0 0 0,5-17 428 0 0,1 10-220 0 0,-5 7-138 0 0,1 1 0 0 0,-1-1 0 0 0,1 1 0 0 0,0 0 0 0 0,0 0 0 0 0,0 0 0 0 0,1 0-1 0 0,-1 0 1 0 0,6-4 0 0 0,-2 1 106 0 0,-5 5-126 0 0,0 0 0 0 0,0 1 0 0 0,0-1 0 0 0,0 0 0 0 0,0 0 1 0 0,0 1-1 0 0,0-1 0 0 0,0 0 0 0 0,0 1 0 0 0,0-1 0 0 0,0 1 0 0 0,3-1 0 0 0,-4 1-49 0 0,1 1 0 0 0,0-1-1 0 0,-1 1 1 0 0,1-1 0 0 0,0 1-1 0 0,-1-1 1 0 0,1 1 0 0 0,-1 0-1 0 0,1-1 1 0 0,-1 1 0 0 0,1 0-1 0 0,-1 0 1 0 0,0-1 0 0 0,1 1-1 0 0,-1 0 1 0 0,0 0 0 0 0,0 0-1 0 0,1-1 1 0 0,-1 1-1 0 0,0 0 1 0 0,0 0 0 0 0,0 0-1 0 0,0 0 1 0 0,0-1 0 0 0,0 2-1 0 0,3 43 1240 0 0,-3 87 0 0 0,-2-50-792 0 0,5 222 560 0 0,-2 176 120 0 0,-34 1-152 0 0,-4-253-807 0 0,-2 16-57 0 0,32-177-112 0 0,1 112 0 0 0,7-167-42 0 0,0 0-1 0 0,1 0 1 0 0,6 24-1 0 0,-8-33-51 0 0,1 0 0 0 0,0-1-1 0 0,0 1 1 0 0,0 0 0 0 0,0 0-1 0 0,1-1 1 0 0,-1 1 0 0 0,1-1-1 0 0,-1 1 1 0 0,1-1-1 0 0,0 0 1 0 0,0 0 0 0 0,0 1-1 0 0,0-1 1 0 0,0 0 0 0 0,1-1-1 0 0,-1 1 1 0 0,0 0 0 0 0,1-1-1 0 0,-1 1 1 0 0,1-1 0 0 0,3 1-1 0 0,9-1-1441 0 0,13 1-1163 0 0,-27-2 2531 0 0,-1 0 1 0 0,1 0 0 0 0,0 0 0 0 0,-1 1-1 0 0,1-1 1 0 0,0 0 0 0 0,-1 0 0 0 0,1 1-1 0 0,0-1 1 0 0,-1 0 0 0 0,1 1 0 0 0,-1-1-1 0 0,1 1 1 0 0,-1-1 0 0 0,1 0 0 0 0,-1 1-1 0 0,1-1 1 0 0,-1 1 0 0 0,1 0 0 0 0,-1-1 0 0 0,0 1-1 0 0,1-1 1 0 0,-1 1 0 0 0,0 0 0 0 0,0-1-1 0 0,1 1 1 0 0,-1 0 0 0 0,0-1 0 0 0,0 1-1 0 0,0 0 1 0 0,0 0 0 0 0,0 8-1172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113"/>
    </inkml:context>
    <inkml:brush xml:id="br0">
      <inkml:brushProperty name="width" value="0.05" units="cm"/>
      <inkml:brushProperty name="height" value="0.05" units="cm"/>
    </inkml:brush>
  </inkml:definitions>
  <inkml:trace contextRef="#ctx0" brushRef="#br0">1 33 10289 0 0,'2'-33'3615'0'0,"-2"36"-3327"0"0,1 0-1 0 0,0-1 1 0 0,0 1 0 0 0,0-1 0 0 0,0 1-1 0 0,0-1 1 0 0,0 1 0 0 0,1-1 0 0 0,-1 1-1 0 0,1-1 1 0 0,3 4 0 0 0,9 14 324 0 0,-6-3-397 0 0,-1 1-1 0 0,-1 1 1 0 0,0-1-1 0 0,3 24 1 0 0,6 78-2674 0 0,-15-118 2358 0 0,-3 38-5135 0 0,3-33 3607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460"/>
    </inkml:context>
    <inkml:brush xml:id="br0">
      <inkml:brushProperty name="width" value="0.05" units="cm"/>
      <inkml:brushProperty name="height" value="0.05" units="cm"/>
    </inkml:brush>
  </inkml:definitions>
  <inkml:trace contextRef="#ctx0" brushRef="#br0">23 22 9465 0 0,'-4'-11'76'0'0,"0"5"68"0"0,4 1 72 0 0,0 10 16 0 0,-4-1 4 0 0,1 6 8 0 0,1 2-16 0 0,2 0 8 0 0,-2 1-88 0 0,0 1-104 0 0,2-1-196 0 0,-2 1-136 0 0,4 1-220 0 0,2-1-220 0 0,1 0-148 0 0,1-3-424 0 0</inkml:trace>
  <inkml:trace contextRef="#ctx0" brushRef="#br0" timeOffset="1">274 145 10709 0 0,'-10'-20'367'0'0,"10"17"-94"0"0,-1 1 0 0 0,0-1-1 0 0,0 0 1 0 0,-1 1 0 0 0,1-1 0 0 0,0 1-1 0 0,-1 0 1 0 0,1-1 0 0 0,-1 1 0 0 0,0 0-1 0 0,0 0 1 0 0,0 0 0 0 0,0 0-1 0 0,0 0 1 0 0,0 1 0 0 0,-1-1 0 0 0,1 1-1 0 0,-3-2 1 0 0,7 6 60 0 0,-1 0 0 0 0,0 0 0 0 0,1 0 0 0 0,-1 0 0 0 0,0 0 0 0 0,0 0 0 0 0,0 5 0 0 0,0-4-65 0 0,11 55 313 0 0,-2-1 1 0 0,-3 2 0 0 0,-1 65-1 0 0,-2-52-666 0 0,0-20-2017 0 0,17 85 1 0 0,-19-128 920 0 0,-1-1 0 0 0,1 0 0 0 0,-2 1 0 0 0,1-1 1 0 0,-2 15-1 0 0,-1-16-605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5.817"/>
    </inkml:context>
    <inkml:brush xml:id="br0">
      <inkml:brushProperty name="width" value="0.05" units="cm"/>
      <inkml:brushProperty name="height" value="0.05" units="cm"/>
    </inkml:brush>
  </inkml:definitions>
  <inkml:trace contextRef="#ctx0" brushRef="#br0">17 175 8001 0 0,'-2'-5'67'0'0,"-11"-37"309"0"0,13 40-254 0 0,-1 0 1 0 0,1 0-1 0 0,0 0 1 0 0,-1 0 0 0 0,1 0-1 0 0,0 0 1 0 0,0 0-1 0 0,1 0 1 0 0,-1 0 0 0 0,0 0-1 0 0,1-1 1 0 0,-1 1-1 0 0,1 0 1 0 0,-1 1 0 0 0,1-1-1 0 0,0 0 1 0 0,1-2-1 0 0,0 2 0 0 0,-1 1-1 0 0,1-1 1 0 0,0 1-1 0 0,0 0 0 0 0,0 0 1 0 0,-1 0-1 0 0,1 0 1 0 0,0 0-1 0 0,0 0 0 0 0,0 1 1 0 0,0-1-1 0 0,0 1 1 0 0,1-1-1 0 0,1 1 1 0 0,38-3 95 0 0,-20 2-172 0 0,85-5-527 0 0,30-3-982 0 0,-114 7 1199 0 0,20-3-194 0 0,-41 4 452 0 0,0 1 0 0 0,1-1-1 0 0,-1 1 1 0 0,0-1-1 0 0,0 0 1 0 0,1 0 0 0 0,-1 0-1 0 0,0 0 1 0 0,0 0-1 0 0,0 0 1 0 0,0-1 0 0 0,0 1-1 0 0,1-3 1 0 0,-2 4 50 0 0,-1 0-1 0 0,0 0 1 0 0,0 0 0 0 0,0-1-1 0 0,0 1 1 0 0,1 0 0 0 0,-1 0-1 0 0,0-1 1 0 0,0 1 0 0 0,0 0-1 0 0,0-1 1 0 0,0 1 0 0 0,0 0-1 0 0,0 0 1 0 0,0-1 0 0 0,0 1-1 0 0,0 0 1 0 0,0-1 0 0 0,0 1-1 0 0,0 0 1 0 0,0 0 0 0 0,0-1-1 0 0,0 1 1 0 0,0 0 0 0 0,0 0-1 0 0,0-1 1 0 0,0 1 0 0 0,0 0-1 0 0,0-1 1 0 0,-1 1 0 0 0,1 0-1 0 0,0 0 1 0 0,0-1 0 0 0,0 1-1 0 0,0 0 1 0 0,-1 0 0 0 0,1 0-1 0 0,0-1 1 0 0,0 1 0 0 0,-1 0-1 0 0,1 0 1 0 0,0 0 0 0 0,-16-8 1799 0 0,2 1 123 0 0,10-2-614 0 0,7 12-254 0 0,3 15-136 0 0,-3 210 595 0 0,-5-117-1812 0 0,2-105-26 0 0,0 1 1 0 0,1-1-1 0 0,0 1 0 0 0,2 8 1 0 0,-2-14 120 0 0,-1 0 1 0 0,0 0-1 0 0,1 0 1 0 0,-1 0-1 0 0,1 1 1 0 0,0-1-1 0 0,-1 0 0 0 0,1 0 1 0 0,0 0-1 0 0,-1 0 1 0 0,1 0-1 0 0,0 0 1 0 0,1 0-1 0 0,-1-1-9 0 0,-1 1 0 0 0,1-1 0 0 0,-1 0 0 0 0,1 0-1 0 0,0 1 1 0 0,-1-1 0 0 0,1 0 0 0 0,-1 0 0 0 0,1 0 0 0 0,0 0 0 0 0,-1 0 0 0 0,1 0-1 0 0,0 0 1 0 0,-1 0 0 0 0,1 0 0 0 0,-1-1 0 0 0,1 1 0 0 0,0 0 0 0 0,-1 0-1 0 0,1 0 1 0 0,-1-1 0 0 0,1 1 0 0 0,0 0 0 0 0,-1-1 0 0 0,1 1 0 0 0,-1 0 0 0 0,1-1-1 0 0,5-4-1708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6.147"/>
    </inkml:context>
    <inkml:brush xml:id="br0">
      <inkml:brushProperty name="width" value="0.05" units="cm"/>
      <inkml:brushProperty name="height" value="0.05" units="cm"/>
    </inkml:brush>
  </inkml:definitions>
  <inkml:trace contextRef="#ctx0" brushRef="#br0">62 14 11273 0 0,'-1'-2'91'0'0,"-1"1"-1"0"0,0-1 1 0 0,1 1 0 0 0,-1 0-1 0 0,0 0 1 0 0,0 0-1 0 0,0 0 1 0 0,0 0 0 0 0,0 1-1 0 0,0-1 1 0 0,0 1 0 0 0,0-1-1 0 0,0 1 1 0 0,-3 0-1 0 0,3 0 20 0 0,1 0 0 0 0,-1 1 0 0 0,1-1-1 0 0,-1 1 1 0 0,1 0 0 0 0,-1-1-1 0 0,1 1 1 0 0,0 0 0 0 0,-1 0-1 0 0,1 0 1 0 0,0 0 0 0 0,0 0-1 0 0,-1 0 1 0 0,1 0 0 0 0,0 1 0 0 0,0-1-1 0 0,0 0 1 0 0,1 0 0 0 0,-1 1-1 0 0,-1 1 1 0 0,1-1-91 0 0,1 0-1 0 0,-1 0 1 0 0,1-1-1 0 0,-1 1 1 0 0,1 0-1 0 0,-1 0 1 0 0,1-1 0 0 0,0 1-1 0 0,0 0 1 0 0,0 0-1 0 0,0 0 1 0 0,1 0-1 0 0,-1-1 1 0 0,0 1 0 0 0,1 0-1 0 0,0 2 1 0 0,14 32-1093 0 0,-8-22 107 0 0,0 1-169 0 0,1-1-154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7.397"/>
    </inkml:context>
    <inkml:brush xml:id="br0">
      <inkml:brushProperty name="width" value="0.05" units="cm"/>
      <inkml:brushProperty name="height" value="0.05" units="cm"/>
    </inkml:brush>
  </inkml:definitions>
  <inkml:trace contextRef="#ctx0" brushRef="#br0">137 857 12205 0 0,'-39'-23'2080'0'0,"39"23"-1917"0"0,-1 0 1 0 0,1 0-1 0 0,-1-1 1 0 0,1 1 0 0 0,0 0-1 0 0,-1 0 1 0 0,1 0-1 0 0,-1-1 1 0 0,1 1 0 0 0,-1 0-1 0 0,1 0 1 0 0,-1 0-1 0 0,1 0 1 0 0,-1 0-1 0 0,1 0 1 0 0,-1 0 0 0 0,1 0-1 0 0,-1 0 1 0 0,1 0-1 0 0,-1 0 1 0 0,1 1 0 0 0,-1-1-1 0 0,1 0 1 0 0,0 0-1 0 0,-1 0 1 0 0,1 1-1 0 0,-1-1 1 0 0,-13 14 1899 0 0,-9 29-1114 0 0,17-31-200 0 0,-1 3-644 0 0,0 0 1 0 0,2 0-1 0 0,-1 0 1 0 0,2 1-1 0 0,0 0 0 0 0,1 0 1 0 0,0 0-1 0 0,2 0 1 0 0,0 0-1 0 0,0 0 0 0 0,2 1 1 0 0,0-1-1 0 0,1 0 1 0 0,4 19-1 0 0,-5-30-101 0 0,0-1 1 0 0,1 1 0 0 0,-1 0-1 0 0,1-1 1 0 0,0 0-1 0 0,0 1 1 0 0,0-1-1 0 0,1 0 1 0 0,0 0 0 0 0,0 0-1 0 0,0-1 1 0 0,0 1-1 0 0,0-1 1 0 0,1 1-1 0 0,-1-1 1 0 0,8 5 0 0 0,-6-6-54 0 0,0 1 1 0 0,1-1-1 0 0,-1 0 1 0 0,1 0-1 0 0,-1-1 1 0 0,1 1-1 0 0,0-1 1 0 0,-1-1-1 0 0,1 1 1 0 0,0-1-1 0 0,0 0 1 0 0,7-1-1 0 0,-2 0-165 0 0,-1 0 0 0 0,1-2 0 0 0,-1 1 0 0 0,0-1 0 0 0,0-1 1 0 0,0 0-1 0 0,0 0 0 0 0,0-1 0 0 0,-1 0 0 0 0,0-1 0 0 0,0 0 0 0 0,-1 0 0 0 0,1-1 0 0 0,9-11 0 0 0,-12 10 147 0 0,0 0-1 0 0,-1 0 0 0 0,0-1 0 0 0,-1 0 1 0 0,0 0-1 0 0,0 0 0 0 0,-1 0 1 0 0,0-1-1 0 0,-1 1 0 0 0,0-1 1 0 0,0 0-1 0 0,-1 1 0 0 0,0-1 1 0 0,-1 0-1 0 0,0 0 0 0 0,-3-18 1 0 0,1 9 68 0 0,-2 0 0 0 0,0 1 0 0 0,-1-1 0 0 0,-1 1 0 0 0,-1 0 0 0 0,0 0 0 0 0,-19-30 0 0 0,24 43-2 0 0,-1 1-1 0 0,0-1 1 0 0,0 1 0 0 0,-1 0-1 0 0,1 0 1 0 0,-1 0-1 0 0,0 0 1 0 0,-4-3 0 0 0,6 7 2 0 0,1-1 1 0 0,0 0 0 0 0,-1 1 0 0 0,1-1 0 0 0,0 1 0 0 0,-1 0 0 0 0,1-1-1 0 0,-1 1 1 0 0,1 0 0 0 0,-1 0 0 0 0,1 0 0 0 0,0 0 0 0 0,-1 0 0 0 0,1 0-1 0 0,-1 0 1 0 0,1 1 0 0 0,-1-1 0 0 0,1 0 0 0 0,0 1 0 0 0,-1-1 0 0 0,1 1-1 0 0,0-1 1 0 0,-1 1 0 0 0,1 0 0 0 0,0 0 0 0 0,0 0 0 0 0,0 0 0 0 0,-1-1-1 0 0,1 1 1 0 0,0 1 0 0 0,0-1 0 0 0,0 0 0 0 0,-1 2 0 0 0,-6 8 106 0 0,0 0 1 0 0,1 0-1 0 0,0 0 0 0 0,1 1 1 0 0,0 1-1 0 0,0-1 1 0 0,2 1-1 0 0,0-1 0 0 0,0 1 1 0 0,1 0-1 0 0,-3 24 1 0 0,6-34-37 0 0,0 1 1 0 0,0 0 0 0 0,0 0 0 0 0,0-1-1 0 0,1 1 1 0 0,0 0 0 0 0,-1-1 0 0 0,1 1-1 0 0,0 0 1 0 0,3 4 0 0 0,-4-7-58 0 0,1 0-1 0 0,0 0 1 0 0,0 1 0 0 0,0-1 0 0 0,-1 0 0 0 0,1 0-1 0 0,1 0 1 0 0,-1 0 0 0 0,0 0 0 0 0,0 0 0 0 0,0 0-1 0 0,0-1 1 0 0,1 1 0 0 0,-1 0 0 0 0,0-1 0 0 0,1 1-1 0 0,-1-1 1 0 0,0 1 0 0 0,1-1 0 0 0,-1 1 0 0 0,1-1-1 0 0,-1 0 1 0 0,1 0 0 0 0,-1 0 0 0 0,1 0-1 0 0,-1 0 1 0 0,0 0 0 0 0,1 0 0 0 0,1-1 0 0 0,12-2-20 0 0,-1-1 0 0 0,0 0 0 0 0,-1-1 1 0 0,1 0-1 0 0,-1-1 0 0 0,0-1 0 0 0,15-9 1 0 0,78-66-58 0 0,-47 34 49 0 0,-56 46 10 0 0,0 0 0 0 0,0 0-1 0 0,0 0 1 0 0,0 0 0 0 0,1 0 0 0 0,-1 1 0 0 0,1-1-1 0 0,-1 1 1 0 0,1 0 0 0 0,0 0 0 0 0,-1 1 0 0 0,1-1-1 0 0,0 1 1 0 0,0-1 0 0 0,-1 1 0 0 0,6 1 0 0 0,-7-1 11 0 0,0 1 0 0 0,0 0 0 0 0,0-1 0 0 0,0 1 0 0 0,0 0 0 0 0,0 0 0 0 0,0 0 0 0 0,0 0 0 0 0,0 1 0 0 0,0-1 1 0 0,-1 0-1 0 0,1 1 0 0 0,0-1 0 0 0,-1 1 0 0 0,0 0 0 0 0,1-1 0 0 0,-1 1 0 0 0,0 0 0 0 0,0 0 0 0 0,0 0 0 0 0,0 0 0 0 0,0 0 0 0 0,0 0 1 0 0,0 0-1 0 0,-1 0 0 0 0,1 0 0 0 0,-1 0 0 0 0,0 0 0 0 0,1 4 0 0 0,1 14 84 0 0,0 1 0 0 0,-1-1 1 0 0,-1 1-1 0 0,-1 0 0 0 0,-1-1 0 0 0,-1 1 0 0 0,0-1 1 0 0,-2 0-1 0 0,0 0 0 0 0,-13 32 0 0 0,9-41-202 0 0,8-10-219 0 0,7-7-153 0 0,20-27-618 0 0,-1 0 1 0 0,33-59 0 0 0,-41 62 950 0 0,1 1 0 0 0,2 0-1 0 0,0 1 1 0 0,43-42 0 0 0,-58 65 172 0 0,-1 1 1 0 0,1 0-1 0 0,0 1 1 0 0,1-1-1 0 0,-1 1 1 0 0,1 0-1 0 0,0 0 1 0 0,-1 1-1 0 0,1 0 1 0 0,0 0-1 0 0,11-2 1 0 0,-15 4 18 0 0,1-1 1 0 0,0 1-1 0 0,0 0 0 0 0,0 1 1 0 0,0-1-1 0 0,0 0 0 0 0,0 1 1 0 0,0 0-1 0 0,0-1 1 0 0,-1 1-1 0 0,1 0 0 0 0,0 1 1 0 0,-1-1-1 0 0,1 0 0 0 0,-1 1 1 0 0,1 0-1 0 0,-1-1 0 0 0,0 1 1 0 0,1 0-1 0 0,-1 0 1 0 0,0 0-1 0 0,0 0 0 0 0,0 1 1 0 0,-1-1-1 0 0,1 0 0 0 0,-1 1 1 0 0,2 3-1 0 0,2 5 207 0 0,-1 0-1 0 0,-1 1 1 0 0,0-1 0 0 0,0 1-1 0 0,-1 0 1 0 0,-1 0 0 0 0,0-1-1 0 0,0 17 1 0 0,3 32 498 0 0,-2-48-660 0 0,0-1 1 0 0,1 1-1 0 0,0-1 0 0 0,1 0 0 0 0,7 15 1 0 0,-10-23-85 0 0,0-1 1 0 0,0 1-1 0 0,1-1 1 0 0,-1 0-1 0 0,1 0 1 0 0,-1 0-1 0 0,1 0 1 0 0,0 0-1 0 0,0 0 1 0 0,0 0-1 0 0,0-1 1 0 0,0 1-1 0 0,0 0 1 0 0,1-1-1 0 0,-1 0 1 0 0,0 0-1 0 0,1 0 1 0 0,-1 0-1 0 0,1 0 1 0 0,-1 0-1 0 0,1 0 1 0 0,-1-1-1 0 0,1 1 1 0 0,0-1-1 0 0,-1 0 1 0 0,1 0-1 0 0,0 0 1 0 0,4-1-1 0 0,22-5-374 0 0,0-1-1 0 0,-1-2 0 0 0,0-1 1 0 0,35-19-1 0 0,105-63-1593 0 0,-126 67 1819 0 0,-26 16 92 0 0,-1 1-22 0 0,0-1-1 0 0,0-1 1 0 0,25-22 0 0 0,-37 29 95 0 0,0 0 1 0 0,1 0-1 0 0,-2-1 0 0 0,1 0 1 0 0,0 1-1 0 0,-1-1 1 0 0,0 0-1 0 0,0 0 0 0 0,0 0 1 0 0,0-1-1 0 0,0 1 0 0 0,-1 0 1 0 0,0-1-1 0 0,0 1 0 0 0,0-1 1 0 0,-1 1-1 0 0,1-1 1 0 0,-1 1-1 0 0,0-1 0 0 0,-1-4 1 0 0,0 2 154 0 0,0 0 1 0 0,0 0-1 0 0,-1 0 0 0 0,0 0 1 0 0,0 1-1 0 0,0-1 1 0 0,-1 1-1 0 0,0-1 0 0 0,-6-8 1 0 0,6 11-56 0 0,0 1 0 0 0,-1-1 0 0 0,1 1-1 0 0,-1-1 1 0 0,0 1 0 0 0,0 0 0 0 0,0 1 0 0 0,0-1 0 0 0,0 1 0 0 0,-1-1 0 0 0,1 1 0 0 0,-1 1 0 0 0,0-1 0 0 0,-5-1-1 0 0,6 2-61 0 0,-1 1 0 0 0,0-1 0 0 0,0 1-1 0 0,1 0 1 0 0,-1 0 0 0 0,0 0 0 0 0,0 1-1 0 0,1 0 1 0 0,-1-1 0 0 0,0 2 0 0 0,1-1 0 0 0,-1 1-1 0 0,1-1 1 0 0,-1 1 0 0 0,1 0 0 0 0,0 1-1 0 0,0-1 1 0 0,0 1 0 0 0,0 0 0 0 0,1 0-1 0 0,-1 0 1 0 0,1 0 0 0 0,-1 1 0 0 0,-2 4-1 0 0,-8 9 130 0 0,1 1 0 0 0,0 0 0 0 0,-16 34 0 0 0,28-50-170 0 0,-7 14 61 0 0,0 0 0 0 0,2 1-1 0 0,-8 27 1 0 0,12-38-64 0 0,0 0 0 0 0,1 0 0 0 0,0 0-1 0 0,1 1 1 0 0,-1-1 0 0 0,1 0 0 0 0,0 1 0 0 0,1-1-1 0 0,-1 0 1 0 0,1 0 0 0 0,1 1 0 0 0,-1-1 0 0 0,4 8-1 0 0,-4-12-13 0 0,0 0 0 0 0,0 0 0 0 0,0 0 0 0 0,0 0 0 0 0,0 0 0 0 0,1-1 0 0 0,-1 1 0 0 0,1-1 0 0 0,-1 1 0 0 0,1-1 0 0 0,0 1 0 0 0,-1-1 0 0 0,1 0 0 0 0,0 0 0 0 0,0 0 0 0 0,0 0 0 0 0,0 0 0 0 0,0 0 0 0 0,0-1 0 0 0,0 1 0 0 0,2 0 0 0 0,0-1-30 0 0,0 0 0 0 0,1 0 0 0 0,-1 0 0 0 0,0 0 0 0 0,0-1 0 0 0,0 0 0 0 0,0 0 0 0 0,0 0 0 0 0,0 0 0 0 0,5-3 0 0 0,4-1-107 0 0,-1-2 1 0 0,-1 0 0 0 0,1 0 0 0 0,-1-1 0 0 0,19-18 0 0 0,-19 14 111 0 0,0-1 0 0 0,-1-1 0 0 0,-1 0 1 0 0,0 0-1 0 0,-1-1 0 0 0,-1 0 0 0 0,10-28 1 0 0,-7 10-118 0 0,-9 32 133 0 0,-2 3 11 0 0,-3 18 39 0 0,3-12-25 0 0,-4 15 145 0 0,1 0-1 0 0,2 0 1 0 0,0 1-1 0 0,1-1 0 0 0,3 31 1 0 0,-1-50-153 0 0,0 1 1 0 0,0-1-1 0 0,0 1 1 0 0,0-1 0 0 0,1 0-1 0 0,0 0 1 0 0,0 1 0 0 0,0-1-1 0 0,1 0 1 0 0,-1-1-1 0 0,1 1 1 0 0,0 0 0 0 0,3 3-1 0 0,-4-6-14 0 0,-1 0-1 0 0,1 1 1 0 0,-1-1 0 0 0,1 0-1 0 0,-1 0 1 0 0,1 0-1 0 0,0-1 1 0 0,0 1-1 0 0,-1 0 1 0 0,1-1 0 0 0,0 1-1 0 0,0-1 1 0 0,0 1-1 0 0,0-1 1 0 0,-1 0-1 0 0,1 0 1 0 0,0 0 0 0 0,0 0-1 0 0,0 0 1 0 0,0 0-1 0 0,0 0 1 0 0,0-1-1 0 0,-1 1 1 0 0,1-1 0 0 0,0 1-1 0 0,0-1 1 0 0,-1 0-1 0 0,1 0 1 0 0,0 0-1 0 0,-1 0 1 0 0,1 0 0 0 0,0 0-1 0 0,-1 0 1 0 0,2-2-1 0 0,20-15 15 0 0,-10 9-78 0 0,-1-1 0 0 0,-1 0 0 0 0,0 0 0 0 0,0-1 0 0 0,13-19 1 0 0,1-10-27 0 0,-1-2 0 0 0,-2-1 0 0 0,-2 0 0 0 0,-3-1 0 0 0,-1-1 0 0 0,-2-1 0 0 0,-2 0 0 0 0,-2-1 0 0 0,-2 0 0 0 0,4-89 0 0 0,-12 134 96 0 0,2-141-20 0 0,-3 115 29 0 0,-2 0 0 0 0,0 0 0 0 0,-9-29 0 0 0,12 55-1 0 0,-10-29 64 0 0,9 29-57 0 0,1 0 1 0 0,-1 1 0 0 0,1-1-1 0 0,-1 1 1 0 0,0-1 0 0 0,0 1-1 0 0,0 0 1 0 0,0-1-1 0 0,0 1 1 0 0,0 0 0 0 0,0 0-1 0 0,-1 0 1 0 0,1-1 0 0 0,0 1-1 0 0,-3-1 1 0 0,3 2-7 0 0,0 0 0 0 0,0 0-1 0 0,1 0 1 0 0,-1 0 0 0 0,0 0 0 0 0,0 0 0 0 0,0 0 0 0 0,1 1 0 0 0,-1-1-1 0 0,0 0 1 0 0,0 1 0 0 0,0-1 0 0 0,1 0 0 0 0,-1 1 0 0 0,0-1 0 0 0,1 1 0 0 0,-1-1-1 0 0,0 1 1 0 0,1-1 0 0 0,-1 1 0 0 0,1-1 0 0 0,-1 1 0 0 0,1 0 0 0 0,-1-1-1 0 0,0 2 1 0 0,-14 23 155 0 0,10-17-87 0 0,-7 14 102 0 0,1 0 0 0 0,0 1 0 0 0,2 1 0 0 0,1 0 0 0 0,1 0 0 0 0,-7 44-1 0 0,5-4 438 0 0,1 91-1 0 0,9-89-295 0 0,4 0 0 0 0,2-1 0 0 0,4 0 0 0 0,34 119 0 0 0,-20-84-1488 0 0,-9-36-2618 0 0,-13-49 1540 0 0,-10-2-479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8.392"/>
    </inkml:context>
    <inkml:brush xml:id="br0">
      <inkml:brushProperty name="width" value="0.05" units="cm"/>
      <inkml:brushProperty name="height" value="0.05" units="cm"/>
    </inkml:brush>
  </inkml:definitions>
  <inkml:trace contextRef="#ctx0" brushRef="#br0">41 163 7325 0 0,'-7'-5'107'0'0,"-17"-15"112"0"0,18 15 3952 0 0,5-4-3172 0 0,-1-30-42 0 0,1 29 3614 0 0,8-2-4005 0 0,20-38 6 0 0,-20 37 1992 0 0,-3 17-2244 0 0,12 11-56 0 0,-12-11 662 0 0,9 38-759 0 0,39 134-16 0 0,-21-59 71 0 0,-21-78-175 0 0,3 7-19 0 0,30 71 1 0 0,-41-113-25 0 0,-1-1 0 0 0,1 0 0 0 0,0 0-1 0 0,1 0 1 0 0,-1 0 0 0 0,4 3 0 0 0,10 16-903 0 0,-3-38 716 0 0,42-53 6 0 0,-49 61 134 0 0,0-1 0 0 0,0 1 0 0 0,-1-1 0 0 0,0 0 0 0 0,5-15-1 0 0,-3 7 20 0 0,4-13 21 0 0,-1 0 1 0 0,-1-1-1 0 0,-2 0 1 0 0,-2-1-1 0 0,0 0 0 0 0,-2 1 1 0 0,-2-1-1 0 0,-1 0 1 0 0,-5-47-1 0 0,3 69-35 0 0,0-1 1 0 0,0 1-1 0 0,-1 0 1 0 0,-5-14-1 0 0,6 20-51 0 0,4 9-2213 0 0,0 1 2007 0 0,1 3-328 0 0,9 24-7085 0 0,32 90 5662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8.892"/>
    </inkml:context>
    <inkml:brush xml:id="br0">
      <inkml:brushProperty name="width" value="0.05" units="cm"/>
      <inkml:brushProperty name="height" value="0.05" units="cm"/>
    </inkml:brush>
  </inkml:definitions>
  <inkml:trace contextRef="#ctx0" brushRef="#br0">198 199 10289 0 0,'0'-6'437'0'0,"1"1"0"0"0,1 0 1 0 0,-1-1-1 0 0,1 1 0 0 0,-1 0 0 0 0,2-1 0 0 0,-1 1 1 0 0,5-8-1 0 0,-3 6 425 0 0,0 0 0 0 0,-1-1 1 0 0,5-13-1 0 0,-6 11-353 0 0,-1 1 1 0 0,1-1-1 0 0,-2 0 0 0 0,0-14 1 0 0,0 22-419 0 0,0-1 1 0 0,0 1-1 0 0,-1 0 1 0 0,1 0-1 0 0,-1 0 1 0 0,0 0-1 0 0,1 0 1 0 0,-1 0-1 0 0,0 0 1 0 0,0 0-1 0 0,-3-3 1 0 0,4 4-61 0 0,-1 0-1 0 0,0 0 1 0 0,0 1 0 0 0,0-1 0 0 0,0 1 0 0 0,0-1-1 0 0,0 0 1 0 0,0 1 0 0 0,0 0 0 0 0,0-1 0 0 0,0 1-1 0 0,0 0 1 0 0,0-1 0 0 0,0 1 0 0 0,0 0 0 0 0,0 0-1 0 0,0 0 1 0 0,0 0 0 0 0,0 0 0 0 0,0 0 0 0 0,0 0-1 0 0,0 0 1 0 0,0 1 0 0 0,0-1 0 0 0,-2 1 0 0 0,-2 1-9 0 0,1 0 0 0 0,-1 0 1 0 0,1 0-1 0 0,-1 1 1 0 0,1 0-1 0 0,0 0 0 0 0,0 0 1 0 0,0 0-1 0 0,0 1 1 0 0,-4 5-1 0 0,-32 44 16 0 0,35-47-29 0 0,-11 19 53 0 0,1 0 0 0 0,1 0 0 0 0,1 2 0 0 0,-13 35-1 0 0,21-46-38 0 0,0-1 0 0 0,1 1-1 0 0,1 0 1 0 0,0 1-1 0 0,1-1 1 0 0,1 0-1 0 0,1 1 1 0 0,0-1-1 0 0,3 21 1 0 0,-3-35-18 0 0,0 0 0 0 0,1 1 1 0 0,-1-1-1 0 0,1 0 0 0 0,-1 0 0 0 0,1 0 1 0 0,0 0-1 0 0,0 0 0 0 0,0 0 1 0 0,0 0-1 0 0,0 0 0 0 0,0 0 0 0 0,0 0 1 0 0,1-1-1 0 0,-1 1 0 0 0,1-1 1 0 0,-1 1-1 0 0,1-1 0 0 0,0 1 0 0 0,-1-1 1 0 0,3 2-1 0 0,-1-3-18 0 0,-1 1 0 0 0,1 0 0 0 0,-1-1 0 0 0,1 1 0 0 0,-1-1 0 0 0,1 0-1 0 0,-1 0 1 0 0,1 0 0 0 0,0 0 0 0 0,-1-1 0 0 0,1 1 0 0 0,-1 0 0 0 0,1-1 0 0 0,-1 0 0 0 0,4-1 0 0 0,5-3-220 0 0,1-1-1 0 0,-1 0 1 0 0,0-1 0 0 0,0 0-1 0 0,17-16 1 0 0,-19 15 100 0 0,-1-1-1 0 0,1 0 1 0 0,-1-1 0 0 0,-1 1 0 0 0,0-2 0 0 0,-1 1-1 0 0,1-1 1 0 0,-2 0 0 0 0,6-15 0 0 0,-2-1 116 0 0,-1 0 0 0 0,8-54 0 0 0,-16 80 26 0 0,0-1 1 0 0,0 1 0 0 0,0-1 0 0 0,1 1-1 0 0,-1-1 1 0 0,0 1 0 0 0,1 0 0 0 0,-1-1-1 0 0,1 1 1 0 0,0 0 0 0 0,0-1 0 0 0,-1 1-1 0 0,3-2 1 0 0,1 5 261 0 0,-2 12 80 0 0,-5 73 1121 0 0,1-53-1269 0 0,1 0 1 0 0,1 0-1 0 0,2-1 0 0 0,13 65 0 0 0,-14-92-270 0 0,1-1-1 0 0,0 1 0 0 0,0 0 1 0 0,1-1-1 0 0,3 6 0 0 0,-5-10-12 0 0,-1 1 0 0 0,1-1 0 0 0,0 0 0 0 0,0 0 0 0 0,0 0 0 0 0,-1 0 0 0 0,1 0 0 0 0,0 0 0 0 0,0 0 0 0 0,0-1 0 0 0,1 1 0 0 0,-1 0-1 0 0,0 0 1 0 0,0-1 0 0 0,0 1 0 0 0,0-1 0 0 0,1 1 0 0 0,-1-1 0 0 0,0 1 0 0 0,0-1 0 0 0,1 0 0 0 0,-1 0 0 0 0,0 0 0 0 0,1 1 0 0 0,-1-1-1 0 0,0 0 1 0 0,1-1 0 0 0,1 1 0 0 0,4-2-710 0 0,-1-1 0 0 0,1 0-1 0 0,-1 0 1 0 0,1 0 0 0 0,-1-1 0 0 0,0 0-1 0 0,0 0 1 0 0,-1-1 0 0 0,1 1-1 0 0,-1-1 1 0 0,0-1 0 0 0,6-7 0 0 0,3 0-977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9.233"/>
    </inkml:context>
    <inkml:brush xml:id="br0">
      <inkml:brushProperty name="width" value="0.05" units="cm"/>
      <inkml:brushProperty name="height" value="0.05" units="cm"/>
    </inkml:brush>
  </inkml:definitions>
  <inkml:trace contextRef="#ctx0" brushRef="#br0">51 102 8661 0 0,'3'-38'320'0'0,"-2"27"235"0"0,0 1 0 0 0,-2-21 0 0 0,-2 20 1130 0 0,-3 10 390 0 0,5 2-1919 0 0,1-1-1 0 0,-1 1 0 0 0,0 0 0 0 0,1-1 0 0 0,-1 1 0 0 0,0 0 0 0 0,1 0 0 0 0,-1-1 0 0 0,1 1 0 0 0,-1 0 0 0 0,1 0 0 0 0,0 0 0 0 0,-1 0 0 0 0,1 0 0 0 0,0 1 1 0 0,-10 41 3093 0 0,-4 31-491 0 0,0 219 988 0 0,18-97-4909 0 0,-4-195 952 0 0,0 1 0 0 0,0 0 0 0 0,0 0 0 0 0,0 0 0 0 0,0 0 0 0 0,0-1 0 0 0,0 1 0 0 0,0 0 0 0 0,1 0 0 0 0,-1-1 0 0 0,1 1 0 0 0,-1 0 0 0 0,1 0 0 0 0,0-1 0 0 0,0 1 0 0 0,0-1 0 0 0,0 1 0 0 0,0-1 0 0 0,0 1 0 0 0,0-1 0 0 0,2 2 0 0 0,2 3-1613 0 0,-2 0-2552 0 0,1-4 1761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59.582"/>
    </inkml:context>
    <inkml:brush xml:id="br0">
      <inkml:brushProperty name="width" value="0.05" units="cm"/>
      <inkml:brushProperty name="height" value="0.05" units="cm"/>
    </inkml:brush>
  </inkml:definitions>
  <inkml:trace contextRef="#ctx0" brushRef="#br0">77 22 18062 0 0,'0'0'5924'0'0,"2"-3"-4994"0"0,6-12-187 0 0,-6 12 2020 0 0,1 11-2490 0 0,1 0-197 0 0,-3-4-48 0 0,1 0 0 0 0,-1 0 0 0 0,1 0 0 0 0,-1 0 0 0 0,0 0 0 0 0,-1 1 0 0 0,1-1 0 0 0,-1 0 0 0 0,0 6 0 0 0,5 59-1 0 0,-5-61-106 0 0,-1 0 0 0 0,0 0 1 0 0,0 0-1 0 0,-1 0 0 0 0,0 0 0 0 0,0 0 1 0 0,-1-1-1 0 0,0 1 0 0 0,-1-1 0 0 0,1 0 1 0 0,-1 0-1 0 0,0 0 0 0 0,-1-1 0 0 0,-5 7 1 0 0,2-2-216 0 0,-46 64-3998 0 0,51-71 1768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015"/>
    </inkml:context>
    <inkml:brush xml:id="br0">
      <inkml:brushProperty name="width" value="0.05" units="cm"/>
      <inkml:brushProperty name="height" value="0.05" units="cm"/>
    </inkml:brush>
  </inkml:definitions>
  <inkml:trace contextRef="#ctx0" brushRef="#br0">1 201 7841 0 0,'-1'-14'511'0'0,"1"0"0"0"0,1 1 0 0 0,0-1 0 0 0,1 0 0 0 0,1 1 0 0 0,4-17 0 0 0,-3 17 227 0 0,-4 9-493 0 0,1 0-1 0 0,0 0 1 0 0,0 1 0 0 0,1-1 0 0 0,-1 0-1 0 0,1 1 1 0 0,0-1 0 0 0,0 1 0 0 0,0 0-1 0 0,0 0 1 0 0,0 0 0 0 0,1 0 0 0 0,0 0-1 0 0,-1 0 1 0 0,1 0 0 0 0,0 1 0 0 0,0 0-1 0 0,0-1 1 0 0,1 1 0 0 0,-1 0 0 0 0,0 1-1 0 0,1-1 1 0 0,0 1 0 0 0,-1-1 0 0 0,1 1-1 0 0,0 0 1 0 0,-1 0 0 0 0,1 1 0 0 0,7-1-1 0 0,-8 1-124 0 0,-1-1 0 0 0,0 2 0 0 0,0-1 0 0 0,1 0 0 0 0,-1 0 0 0 0,0 1 0 0 0,0-1-1 0 0,0 1 1 0 0,0-1 0 0 0,1 1 0 0 0,-1 0 0 0 0,0 0 0 0 0,0 0 0 0 0,0 0-1 0 0,-1 1 1 0 0,1-1 0 0 0,0 0 0 0 0,0 1 0 0 0,-1-1 0 0 0,3 3 0 0 0,-1 1-2 0 0,0 0 0 0 0,-1 0 0 0 0,1 0 0 0 0,-1 1 0 0 0,0-1-1 0 0,2 12 1 0 0,1 6-70 0 0,-1 0 0 0 0,-1 1-1 0 0,-1 0 1 0 0,-2 46-1 0 0,-18 101-1364 0 0,9-103-620 0 0,8-58 680 0 0,-1-1 0 0 0,0 1 0 0 0,0 0 0 0 0,-1-1-1 0 0,-1 1 1 0 0,-6 13 0 0 0,4-15-535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5.951"/>
    </inkml:context>
    <inkml:brush xml:id="br0">
      <inkml:brushProperty name="width" value="0.05" units="cm"/>
      <inkml:brushProperty name="height" value="0.05" units="cm"/>
    </inkml:brush>
  </inkml:definitions>
  <inkml:trace contextRef="#ctx0" brushRef="#br0">30 124 7453 0 0,'-13'7'-15'0'0,"-4"5"737"0"0,17-11-685 0 0,0-1 0 0 0,0 1 0 0 0,0 0 0 0 0,0-1 0 0 0,0 1 0 0 0,0-1 0 0 0,0 1 0 0 0,0 0 0 0 0,1-1 0 0 0,-1 1 0 0 0,0-1 0 0 0,0 1 0 0 0,0-1 0 0 0,1 1 0 0 0,-1-1 0 0 0,0 1 0 0 0,1-1 0 0 0,-1 1 0 0 0,0-1 0 0 0,1 1 0 0 0,-1-1 0 0 0,1 1 0 0 0,-1-1-1 0 0,1 0 1 0 0,-1 1 0 0 0,1-1 0 0 0,-1 0 0 0 0,1 1 0 0 0,-1-1 0 0 0,1 0 0 0 0,-1 0 0 0 0,1 0 0 0 0,-1 1 0 0 0,2-1 0 0 0,16 9 371 0 0,0-1 1 0 0,1-1-1 0 0,0 0 0 0 0,40 8 0 0 0,85 5 333 0 0,282-11 297 0 0,0-35-661 0 0,-282 15-293 0 0,227-15 2 0 0,1493-86 324 0 0,-239 67 1128 0 0,-1616 45-1602 0 0,-13-1-87 0 0,-25 0-307 0 0,1 0-43 0 0,-96-5-2418 0 0,72 1 1516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343"/>
    </inkml:context>
    <inkml:brush xml:id="br0">
      <inkml:brushProperty name="width" value="0.05" units="cm"/>
      <inkml:brushProperty name="height" value="0.05" units="cm"/>
    </inkml:brush>
  </inkml:definitions>
  <inkml:trace contextRef="#ctx0" brushRef="#br0">72 430 11237 0 0,'-12'-20'316'0'0,"0"-1"1"0"0,1-1-1 0 0,1 0 0 0 0,-8-25 1 0 0,15 39-107 0 0,2 0 1 0 0,-1 0-1 0 0,1 0 1 0 0,0 0-1 0 0,1-1 1 0 0,0 1-1 0 0,0 0 0 0 0,1 0 1 0 0,0 0-1 0 0,0-1 1 0 0,1 1-1 0 0,0 0 1 0 0,0 1-1 0 0,1-1 1 0 0,6-13-1 0 0,-3 10-25 0 0,0 1-1 0 0,0 0 1 0 0,1 0-1 0 0,1 0 1 0 0,0 1-1 0 0,0 0 1 0 0,0 1-1 0 0,1-1 1 0 0,1 2-1 0 0,-1-1 0 0 0,1 1 1 0 0,0 1-1 0 0,1 0 1 0 0,0 0-1 0 0,0 1 1 0 0,14-4-1 0 0,-10 4-26 0 0,-1 2 0 0 0,1 0 0 0 0,0 1-1 0 0,0 1 1 0 0,-1 0 0 0 0,1 0-1 0 0,0 2 1 0 0,0 0 0 0 0,0 1 0 0 0,0 0-1 0 0,-1 1 1 0 0,29 10 0 0 0,-20-4 12 0 0,0 0 0 0 0,-1 2-1 0 0,-1 0 1 0 0,0 2 0 0 0,0 0 0 0 0,-1 2 0 0 0,22 19 0 0 0,-30-22-92 0 0,0 0 0 0 0,0 1 1 0 0,-1 1-1 0 0,-1-1 0 0 0,0 2 0 0 0,-1-1 0 0 0,0 1 1 0 0,-2 1-1 0 0,1-1 0 0 0,-2 1 0 0 0,5 18 0 0 0,-6-13-39 0 0,-1 1 0 0 0,0 0 0 0 0,-2 0 0 0 0,-1 0 0 0 0,-1 0 1 0 0,0 0-1 0 0,-2 0 0 0 0,0 0 0 0 0,-2 0 0 0 0,0-1 0 0 0,-12 33 0 0 0,11-38-31 0 0,-2 0-1 0 0,-1 0 1 0 0,0-1-1 0 0,0 0 1 0 0,-2 0-1 0 0,0 0 1 0 0,0-2-1 0 0,-2 1 1 0 0,1-1-1 0 0,-2-1 1 0 0,0 0 0 0 0,0-1-1 0 0,-1 0 1 0 0,-29 16-1 0 0,21-15-24 0 0,-1-2 0 0 0,0-1 0 0 0,0-1 0 0 0,-41 9 0 0 0,48-14-84 0 0,1 0 1 0 0,-1-1-1 0 0,0-1 1 0 0,0-1-1 0 0,0 0 1 0 0,0-1-1 0 0,0-1 1 0 0,-19-4-1 0 0,32 6-2 0 0,0-1-1 0 0,0 0 1 0 0,0 0-1 0 0,1 0 1 0 0,-1 0 0 0 0,0-1-1 0 0,0 1 1 0 0,1-1-1 0 0,-1 1 1 0 0,1-1 0 0 0,-1 0-1 0 0,1 0 1 0 0,0 0-1 0 0,-1 0 1 0 0,1-1 0 0 0,0 1-1 0 0,1-1 1 0 0,-1 1-1 0 0,0-1 1 0 0,1 0-1 0 0,-1 1 1 0 0,1-1 0 0 0,0 0-1 0 0,0 0 1 0 0,-1-5-1 0 0,1-3-540 0 0,0 0-1 0 0,1 0 1 0 0,0 1-1 0 0,1-1 1 0 0,3-20-1 0 0,0 3-622 0 0,-2 16 475 0 0,0 1 1 0 0,0 0 0 0 0,1 0-1 0 0,1 0 1 0 0,8-20-1 0 0,4 1-1081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0.948"/>
    </inkml:context>
    <inkml:brush xml:id="br0">
      <inkml:brushProperty name="width" value="0.05" units="cm"/>
      <inkml:brushProperty name="height" value="0.05" units="cm"/>
    </inkml:brush>
  </inkml:definitions>
  <inkml:trace contextRef="#ctx0" brushRef="#br0">39 477 12533 0 0,'0'2'206'0'0,"-1"1"-1"0"0,-1-1 1 0 0,1 0-1 0 0,0 0 1 0 0,0 0-1 0 0,-1 0 1 0 0,1 0-1 0 0,-1 0 1 0 0,0 0-1 0 0,0-1 1 0 0,1 1 0 0 0,-1 0-1 0 0,0-1 1 0 0,-3 2-1 0 0,4-2 205 0 0,0 0 1 0 0,-1 1-1 0 0,1-1 0 0 0,1 1 0 0 0,-1-1 1 0 0,0 1-1 0 0,0-1 0 0 0,0 1 1 0 0,1-1-1 0 0,-1 1 0 0 0,1 0 0 0 0,-1-1 1 0 0,1 1-1 0 0,0 0 0 0 0,-1 3 1 0 0,0 29 2083 0 0,1-31-2550 0 0,0-1 63 0 0,0 0 1 0 0,0 0-1 0 0,0 1 0 0 0,0-1 0 0 0,0 0 1 0 0,1 0-1 0 0,-1 0 0 0 0,1 0 1 0 0,-1 0-1 0 0,1-1 0 0 0,0 1 1 0 0,0 0-1 0 0,0 0 0 0 0,0 0 1 0 0,0-1-1 0 0,0 1 0 0 0,0 0 0 0 0,0-1 1 0 0,1 1-1 0 0,-1-1 0 0 0,1 1 1 0 0,-1-1-1 0 0,1 0 0 0 0,0 0 1 0 0,-1 0-1 0 0,1 0 0 0 0,0 0 1 0 0,3 2-1 0 0,-1-2-29 0 0,0-1-1 0 0,0 1 1 0 0,0-1 0 0 0,0 1 0 0 0,0-1 0 0 0,0-1-1 0 0,0 1 1 0 0,0 0 0 0 0,0-1 0 0 0,0 0-1 0 0,0 0 1 0 0,-1 0 0 0 0,1 0 0 0 0,5-3 0 0 0,2-1-132 0 0,0 0 1 0 0,0 0-1 0 0,-1-1 1 0 0,1-1-1 0 0,-1 0 1 0 0,-1 0-1 0 0,0-1 1 0 0,0 0-1 0 0,0 0 1 0 0,-1-1-1 0 0,0-1 1 0 0,-1 1-1 0 0,0-1 1 0 0,0 0-1 0 0,8-18 1 0 0,-10 15 50 0 0,0 1-1 0 0,-1-1 1 0 0,-1 0-1 0 0,0 0 1 0 0,0-1-1 0 0,-2 1 1 0 0,1-1-1 0 0,-2 1 1 0 0,0-1-1 0 0,0 1 1 0 0,-1-1-1 0 0,-1 1 1 0 0,0 0-1 0 0,-1-1 1 0 0,-9-24 0 0 0,10 35 115 0 0,1 0 1 0 0,-1 0 0 0 0,0 0-1 0 0,0 0 1 0 0,0 1 0 0 0,0-1 0 0 0,-1 1-1 0 0,1 0 1 0 0,-1-1 0 0 0,1 1-1 0 0,-1 0 1 0 0,0 0 0 0 0,0 1-1 0 0,0-1 1 0 0,0 0 0 0 0,0 1 0 0 0,0 0-1 0 0,0 0 1 0 0,0 0 0 0 0,-1 0-1 0 0,1 0 1 0 0,0 1 0 0 0,-1 0 0 0 0,1-1-1 0 0,0 1 1 0 0,-1 0 0 0 0,-4 1-1 0 0,4-1 70 0 0,1 1-1 0 0,-1-1 1 0 0,0 1-1 0 0,1 0 1 0 0,-1 0-1 0 0,0 0 1 0 0,1 0-1 0 0,-1 1 0 0 0,1-1 1 0 0,0 1-1 0 0,-1 0 1 0 0,1 0-1 0 0,0 0 1 0 0,0 1-1 0 0,0-1 1 0 0,1 1-1 0 0,-1-1 1 0 0,0 1-1 0 0,1 0 0 0 0,0 0 1 0 0,0 0-1 0 0,0 0 1 0 0,0 1-1 0 0,-2 3 1 0 0,-1 9 130 0 0,1 1 0 0 0,1 0 0 0 0,1-1 0 0 0,0 1 0 0 0,0 20 0 0 0,3 0 156 0 0,7 48-1 0 0,-5-65-223 0 0,0 1-1 0 0,2-1 0 0 0,0 0 1 0 0,1 0-1 0 0,13 27 0 0 0,-17-41-157 0 0,1-1 0 0 0,0 0 0 0 0,0 1 0 0 0,1-1-1 0 0,-1 0 1 0 0,1-1 0 0 0,0 1 0 0 0,1-1-1 0 0,-1 1 1 0 0,1-1 0 0 0,-1 0 0 0 0,1-1-1 0 0,1 0 1 0 0,-1 1 0 0 0,0-1 0 0 0,1-1-1 0 0,0 1 1 0 0,-1-1 0 0 0,1 0 0 0 0,0-1-1 0 0,0 1 1 0 0,9 0 0 0 0,-7-1-256 0 0,-1-1 1 0 0,1 0-1 0 0,0 0 0 0 0,-1-1 1 0 0,1 0-1 0 0,-1 0 0 0 0,1-1 1 0 0,-1 0-1 0 0,1 0 1 0 0,-1-1-1 0 0,0 0 0 0 0,0 0 1 0 0,0-1-1 0 0,-1 1 0 0 0,1-2 1 0 0,-1 1-1 0 0,0-1 0 0 0,0 0 1 0 0,0 0-1 0 0,8-10 0 0 0,-10 9-79 0 0,25-26-2591 0 0,33-50 0 0 0,-55 70 2730 0 0,0 0 1 0 0,-1-1 0 0 0,0 0 0 0 0,-1 0 0 0 0,-1-1-1 0 0,0 1 1 0 0,-1-1 0 0 0,0 0 0 0 0,-1 0 0 0 0,0 0 0 0 0,-1-15-1 0 0,1-46 254 0 0,0 47 342 0 0,-1 1 1 0 0,-1-1-1 0 0,-1 1 0 0 0,-8-38 0 0 0,-12-3 1499 0 0,12 41-880 0 0,1 11 315 0 0,4 15-421 0 0,-1 11-473 0 0,-4 24 424 0 0,-2 2-77 0 0,2 0 0 0 0,2 1 0 0 0,1 0 0 0 0,-2 45 0 0 0,8-37-863 0 0,2 1-1 0 0,2 0 0 0 0,11 51 1 0 0,3-46-2165 0 0,-13-42 385 0 0,-2 1 1 0 0,1 0-1 0 0,-1 0 1 0 0,2 11-1 0 0,-5-15-213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1.276"/>
    </inkml:context>
    <inkml:brush xml:id="br0">
      <inkml:brushProperty name="width" value="0.05" units="cm"/>
      <inkml:brushProperty name="height" value="0.05" units="cm"/>
    </inkml:brush>
  </inkml:definitions>
  <inkml:trace contextRef="#ctx0" brushRef="#br0">10 211 10049 0 0,'-3'-14'570'0'0,"0"0"0"0"0,1 0 0 0 0,1-1 0 0 0,1 1 0 0 0,0 0 0 0 0,2-16 0 0 0,-1 26-322 0 0,0 0-1 0 0,0 0 0 0 0,1 0 1 0 0,0 0-1 0 0,0 0 0 0 0,0 0 1 0 0,0 1-1 0 0,1-1 0 0 0,-1 1 1 0 0,1 0-1 0 0,0 0 0 0 0,0 0 0 0 0,0 0 1 0 0,0 0-1 0 0,1 0 0 0 0,-1 1 1 0 0,1 0-1 0 0,-1 0 0 0 0,1 0 1 0 0,0 0-1 0 0,0 0 0 0 0,8-2 1 0 0,5-1 350 0 0,1 0 1 0 0,-1 2-1 0 0,36-4 1 0 0,61 3-1061 0 0,-39 6-3194 0 0,-44 0-303 0 0,-17 1 1611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1.616"/>
    </inkml:context>
    <inkml:brush xml:id="br0">
      <inkml:brushProperty name="width" value="0.05" units="cm"/>
      <inkml:brushProperty name="height" value="0.05" units="cm"/>
    </inkml:brush>
  </inkml:definitions>
  <inkml:trace contextRef="#ctx0" brushRef="#br0">84 1 14409 0 0,'-13'11'3307'0'0,"16"-14"-826"0"0,-3 3-2303 0 0,1-1 0 0 0,-1 1 1 0 0,0 0-1 0 0,0-1 1 0 0,1 1-1 0 0,-1 0 0 0 0,0 0 1 0 0,0 0-1 0 0,1-1 1 0 0,-1 1-1 0 0,0 0 0 0 0,1 0 1 0 0,-1 0-1 0 0,0 0 1 0 0,1-1-1 0 0,-1 1 0 0 0,1 0 1 0 0,-1 0-1 0 0,0 0 1 0 0,1 0-1 0 0,-1 0 0 0 0,0 0 1 0 0,1 0-1 0 0,-1 0 1 0 0,0 0-1 0 0,1 0 0 0 0,-1 0 1 0 0,1 1-1 0 0,-1-1 1 0 0,0 0-1 0 0,1 0 0 0 0,-1 0 1 0 0,0 0-1 0 0,1 1 1 0 0,12 12 2199 0 0,5 20-1265 0 0,-15-22-1083 0 0,-1 0-1 0 0,1 0 1 0 0,-2 0-1 0 0,1 1 1 0 0,-2-1 0 0 0,0 0-1 0 0,0 1 1 0 0,-1-1-1 0 0,0 0 1 0 0,-1 0-1 0 0,0 1 1 0 0,-6 15 0 0 0,4-13-559 0 0,-1-1 1 0 0,-1-1 0 0 0,-14 25-1 0 0,12-26-975 0 0,0 0 0 0 0,-1 0 0 0 0,-20 19 0 0 0,5-12-1713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2.209"/>
    </inkml:context>
    <inkml:brush xml:id="br0">
      <inkml:brushProperty name="width" value="0.05" units="cm"/>
      <inkml:brushProperty name="height" value="0.05" units="cm"/>
    </inkml:brush>
  </inkml:definitions>
  <inkml:trace contextRef="#ctx0" brushRef="#br0">184 541 8429 0 0,'0'-2'35'0'0,"0"1"-1"0"0,-1-1 1 0 0,1 1 0 0 0,0-1 0 0 0,0 1 0 0 0,0-1-1 0 0,0 1 1 0 0,0-1 0 0 0,0 1 0 0 0,1-1 0 0 0,-1 1-1 0 0,1-1 1 0 0,-1 1 0 0 0,1-1 0 0 0,-1 1 0 0 0,1-1 0 0 0,1-1-1 0 0,17-30 938 0 0,-10 20-395 0 0,-3 3-110 0 0,1 0 1 0 0,0 0 0 0 0,1 1 0 0 0,17-16 0 0 0,-15 17-5 0 0,-1-2 0 0 0,0 1 0 0 0,7-12 0 0 0,-13 17-311 0 0,0-1 0 0 0,-1 1 0 0 0,0-1 1 0 0,0 1-1 0 0,0-1 0 0 0,-1 0 0 0 0,1 1 0 0 0,-1-1 0 0 0,0 0 1 0 0,-1 0-1 0 0,1-9 0 0 0,-1 12-80 0 0,0 0 0 0 0,0 1 0 0 0,0-1 0 0 0,0 0 0 0 0,0 1 0 0 0,0-1 0 0 0,0 1 1 0 0,-1-1-1 0 0,1 0 0 0 0,-1 1 0 0 0,1-1 0 0 0,-1 1 0 0 0,0-1 0 0 0,-1-1 0 0 0,2 3-53 0 0,0-1 0 0 0,0 1 1 0 0,-1 0-1 0 0,1 0 0 0 0,0 0 0 0 0,0 0 0 0 0,-1 0 0 0 0,1 0 0 0 0,0 0 1 0 0,-1 0-1 0 0,1 0 0 0 0,0 0 0 0 0,0 0 0 0 0,-1 0 0 0 0,1 0 0 0 0,0 0 1 0 0,-1 0-1 0 0,1 0 0 0 0,0 0 0 0 0,0 0 0 0 0,-1 0 0 0 0,1 0 0 0 0,0 0 1 0 0,0 1-1 0 0,-1-1 0 0 0,1 0 0 0 0,0 0 0 0 0,-1 0 0 0 0,-12 14 308 0 0,9-9-254 0 0,-20 27 736 0 0,1 0 1 0 0,-25 48 0 0 0,-28 99 808 0 0,2-10-614 0 0,16-42-524 0 0,127-262-1353 0 0,-30 65 521 0 0,31-86 144 0 0,-16 34 151 0 0,-37 88 40 0 0,71-140-51 0 0,-70 142 50 0 0,2 1 1 0 0,1 1 0 0 0,31-34-1 0 0,-46 58 18 0 0,0 0-1 0 0,0 0 0 0 0,0 1 1 0 0,1 0-1 0 0,-1 0 0 0 0,1 1 0 0 0,14-7 1 0 0,-19 10 4 0 0,0 0-1 0 0,0 1 1 0 0,0-1 0 0 0,0 0 0 0 0,0 1 0 0 0,0 0 0 0 0,0-1 0 0 0,0 1 0 0 0,0 0 0 0 0,0 0 0 0 0,0 0 0 0 0,0 0 0 0 0,0 1 0 0 0,0-1-1 0 0,0 0 1 0 0,0 1 0 0 0,0 0 0 0 0,0-1 0 0 0,0 1 0 0 0,0 0 0 0 0,0 0 0 0 0,0 0 0 0 0,-1 0 0 0 0,1 0 0 0 0,0 0 0 0 0,-1 1-1 0 0,1-1 1 0 0,-1 1 0 0 0,0-1 0 0 0,1 1 0 0 0,-1-1 0 0 0,0 1 0 0 0,0 0 0 0 0,0 0 0 0 0,0-1 0 0 0,1 4 0 0 0,4 10 38 0 0,-1 0 0 0 0,-1 0 1 0 0,0 1-1 0 0,2 28 0 0 0,-2-13 45 0 0,8 35-104 0 0,25 179 469 0 0,-27-83-3835 0 0,-10-156 2859 0 0,0 0 1 0 0,0 0 0 0 0,-1-1 0 0 0,0 1 0 0 0,0 0 0 0 0,-1 0 0 0 0,1-1 0 0 0,-1 1-1 0 0,0-1 1 0 0,-1 1 0 0 0,1-1 0 0 0,-7 9 0 0 0,-3 2-1496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2.816"/>
    </inkml:context>
    <inkml:brush xml:id="br0">
      <inkml:brushProperty name="width" value="0.05" units="cm"/>
      <inkml:brushProperty name="height" value="0.05" units="cm"/>
    </inkml:brush>
  </inkml:definitions>
  <inkml:trace contextRef="#ctx0" brushRef="#br0">29 586 11413 0 0,'0'0'6'0'0,"-2"-1"119"0"0,-1-1 0 0 0,1 1-1 0 0,0-1 1 0 0,-1 1 0 0 0,1-1 0 0 0,0 0 0 0 0,0 0-1 0 0,0 0 1 0 0,1 0 0 0 0,-1 0 0 0 0,-2-4 0 0 0,4 6-58 0 0,0-1 1 0 0,0 1 0 0 0,-1 0-1 0 0,1 0 1 0 0,0 0 0 0 0,0-1 0 0 0,0 1-1 0 0,0 0 1 0 0,0 0 0 0 0,-1-1-1 0 0,1 1 1 0 0,0 0 0 0 0,0-1 0 0 0,0 1-1 0 0,0 0 1 0 0,0 0 0 0 0,0-1 0 0 0,0 1-1 0 0,0 0 1 0 0,0-1 0 0 0,0 1-1 0 0,0 0 1 0 0,0 0 0 0 0,0-1 0 0 0,0 1-1 0 0,0 0 1 0 0,0 0 0 0 0,1-1 0 0 0,-1 1-1 0 0,0-1 1 0 0,15-3 1230 0 0,159-21 289 0 0,2 9-3404 0 0,6-1-2731 0 0,-157 12 3753 0 0,1 0 1 0 0,-1-2-1 0 0,29-11 0 0 0,26-7 2088 0 0,-79 25-1194 0 0,0-1 0 0 0,0 1 0 0 0,0 0 0 0 0,0 0 0 0 0,0-1 0 0 0,0 1 0 0 0,0 0 0 0 0,0-1 0 0 0,0 1 1 0 0,0-1-1 0 0,0 1 0 0 0,0-1 0 0 0,0 0 0 0 0,0 1 0 0 0,0-1 0 0 0,-1 0 0 0 0,1 0 0 0 0,0 0 0 0 0,0 1 1 0 0,-1-1-1 0 0,1 0 0 0 0,-1 0 0 0 0,1 0 0 0 0,-1 0 0 0 0,1 0 0 0 0,-1 0 0 0 0,1 0 0 0 0,-1 0 0 0 0,0-2 0 0 0,0 0 224 0 0,0 0 0 0 0,-1-1 0 0 0,1 1 0 0 0,-1 0-1 0 0,0-1 1 0 0,0 1 0 0 0,-3-6 0 0 0,-3-15 610 0 0,6 20-507 0 0,1 1 1 0 0,-1-1-1 0 0,1 0 0 0 0,0 0 1 0 0,0 1-1 0 0,2-8 0 0 0,-8 19-7 0 0,-1 0-1 0 0,0 0 1 0 0,0-1-1 0 0,-1 0 1 0 0,0 0-1 0 0,-12 7 0 0 0,9-5-20 0 0,0 0 0 0 0,-16 15 0 0 0,23-19-335 0 0,1 0-1 0 0,0 0 0 0 0,0 0 1 0 0,0 0-1 0 0,1 1 0 0 0,-1-1 0 0 0,1 1 1 0 0,1 0-1 0 0,-1-1 0 0 0,1 1 0 0 0,0 0 1 0 0,-1 7-1 0 0,1 11 49 0 0,2 40 1 0 0,0-51-66 0 0,-1-4-31 0 0,1-1 0 0 0,0 1 0 0 0,0 0 0 0 0,6 16 0 0 0,-6-22-25 0 0,0 0 1 0 0,1 0 0 0 0,-1 1-1 0 0,1-1 1 0 0,0 0-1 0 0,0-1 1 0 0,0 1 0 0 0,1 0-1 0 0,-1-1 1 0 0,1 1 0 0 0,-1-1-1 0 0,1 1 1 0 0,0-1 0 0 0,0 0-1 0 0,4 2 1 0 0,1-1-229 0 0,0 1-1 0 0,1-1 1 0 0,0 0 0 0 0,0-1-1 0 0,-1 0 1 0 0,2-1 0 0 0,-1 1 0 0 0,0-2-1 0 0,0 1 1 0 0,0-1 0 0 0,0-1-1 0 0,0 0 1 0 0,0 0 0 0 0,15-4 0 0 0,-2-1-986 0 0,1-2 1 0 0,-1 0 0 0 0,-1-1 0 0 0,33-19 0 0 0,-46 23 873 0 0,0-1 0 0 0,0 0 0 0 0,-1 0 0 0 0,1-1 0 0 0,-2 0 0 0 0,1 0 0 0 0,-1-1 1 0 0,0 0-1 0 0,0 0 0 0 0,-1 0 0 0 0,0 0 0 0 0,-1-1 0 0 0,0 0 0 0 0,0 0 0 0 0,3-14 1 0 0,2-13 381 0 0,-1 0 1 0 0,4-65-1 0 0,-7 59 329 0 0,14-198 3207 0 0,-18 215-2817 0 0,-1 21-534 0 0,0 0-1 0 0,0 0 0 0 0,0 0 0 0 0,0 0 1 0 0,1 0-1 0 0,0 0 0 0 0,0 0 1 0 0,2-7-1 0 0,-3 11-196 0 0,0 0 0 0 0,0 0 0 0 0,0 0 0 0 0,0 0 0 0 0,0 0 0 0 0,0 0 0 0 0,0 0 0 0 0,0 0 0 0 0,0 0 0 0 0,0 0 0 0 0,0 0 0 0 0,1 0 0 0 0,-1-1 0 0 0,0 1 0 0 0,0 0 0 0 0,0 0 0 0 0,0 0 0 0 0,0 0 0 0 0,0 0 0 0 0,0 0 0 0 0,0 0 0 0 0,0 0 0 0 0,0 0 0 0 0,1 0 0 0 0,-1 0 0 0 0,0 0 0 0 0,0 0 0 0 0,0 0 0 0 0,0 0 0 0 0,0 0 0 0 0,0 0 0 0 0,0 0 0 0 0,0 0 0 0 0,0 0 0 0 0,0 0 0 0 0,1 0 0 0 0,-1 0 0 0 0,0 0 0 0 0,0 0 0 0 0,0 0 0 0 0,0 1 0 0 0,0-1 0 0 0,0 0 0 0 0,0 0 0 0 0,0 0 0 0 0,0 0 0 0 0,0 0 0 0 0,0 0 0 0 0,0 0 0 0 0,0 0 0 0 0,0 0 0 0 0,0 0 0 0 0,1 0 0 0 0,-1 0 0 0 0,0 1 0 0 0,4 7 407 0 0,1 9-109 0 0,0 35 592 0 0,-3-1 0 0 0,-5 73 0 0 0,-24 100 1467 0 0,24-201-2743 0 0,1 0 0 0 0,1 0 0 0 0,1 1 0 0 0,6 40 0 0 0,2-44-1233 0 0,0 0-2734 0 0,-8-20 4283 0 0,0 0 0 0 0,0 0 0 0 0,0 0 0 0 0,0 0 0 0 0,0 0-1 0 0,0 1 1 0 0,0-1 0 0 0,0 0 0 0 0,0 0 0 0 0,0 0 0 0 0,0 0-1 0 0,0 0 1 0 0,0 0 0 0 0,0 0 0 0 0,0 0 0 0 0,0 0 0 0 0,0 0-1 0 0,0 0 1 0 0,1 1-351 0 0,-1-1 351 0 0,0 0 0 0 0,0 0-1 0 0,0 0 1 0 0,0 0 0 0 0,0 0 0 0 0,0 0 0 0 0,0 0 0 0 0,0 0-1 0 0,1 0 1 0 0,-1 0 0 0 0,0 0 0 0 0,0 0 0 0 0,0 0 0 0 0,0 0-1 0 0,0 0 1 0 0,0 0 0 0 0,0 0 0 0 0,0 0 0 0 0,0 0 0 0 0,0 0 0 0 0,0 0-1 0 0,0 0 1 0 0,1 0 0 0 0,-1 0 0 0 0,0 0 0 0 0,0 0 0 0 0,0-1-452 0 0,0 1 452 0 0,0 0 0 0 0,0 0-1 0 0,1-4-1874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3.161"/>
    </inkml:context>
    <inkml:brush xml:id="br0">
      <inkml:brushProperty name="width" value="0.05" units="cm"/>
      <inkml:brushProperty name="height" value="0.05" units="cm"/>
    </inkml:brush>
  </inkml:definitions>
  <inkml:trace contextRef="#ctx0" brushRef="#br0">3 145 9977 0 0,'0'0'18'0'0,"0"0"1"0"0,0 0-1 0 0,0 0 1 0 0,0 0-1 0 0,0 0 1 0 0,1 0-1 0 0,-1-1 1 0 0,0 1-1 0 0,0 0 1 0 0,0 0-1 0 0,0 0 0 0 0,0 0 1 0 0,0 0-1 0 0,0 0 1 0 0,0 0-1 0 0,0 0 1 0 0,0-1-1 0 0,0 1 1 0 0,0 0-1 0 0,0 0 1 0 0,0 0-1 0 0,0 0 1 0 0,0 0-1 0 0,0 0 1 0 0,0 0-1 0 0,0-1 0 0 0,0 1 1 0 0,0 0-1 0 0,0 0 1 0 0,0 0-1 0 0,0 0 1 0 0,0 0-1 0 0,0 0 1 0 0,0 0-1 0 0,0 0 1 0 0,0-1-1 0 0,0 1 1 0 0,-1 0-1 0 0,1 0 1 0 0,0 0-1 0 0,0 0 0 0 0,0 0 1 0 0,0 0-1 0 0,0 0 1 0 0,0 0-1 0 0,0 0 1 0 0,0 0-1 0 0,0 0 1 0 0,-1 0-1 0 0,1 0 1 0 0,0-1-1 0 0,0 1 1 0 0,0 0-1 0 0,0 0 1 0 0,0 0-1 0 0,0 0 0 0 0,0 0 1 0 0,0 0-1 0 0,-1 0 1 0 0,1 0-1 0 0,0 0 1 0 0,0 0-1 0 0,0 0 1 0 0,0 0-1 0 0,0 1 1 0 0,14-4 1567 0 0,29 2-131 0 0,-39 1-1760 0 0,20 1 351 0 0,8 0-257 0 0,0-2-1 0 0,0 0 1 0 0,0-2 0 0 0,-1-2 0 0 0,44-11-1 0 0,-72 15 197 0 0,1 0 0 0 0,-1-1 0 0 0,1 1-1 0 0,-1-1 1 0 0,0 0 0 0 0,1 0-1 0 0,-1 0 1 0 0,0 0 0 0 0,-1-1-1 0 0,5-4 1 0 0,-6 6 73 0 0,0 0 0 0 0,0-1-1 0 0,0 1 1 0 0,0-1 0 0 0,0 1 0 0 0,0-1-1 0 0,-1 1 1 0 0,1-1 0 0 0,-1 1 0 0 0,1-1-1 0 0,-1 0 1 0 0,0 1 0 0 0,1-1 0 0 0,-1 0-1 0 0,0 1 1 0 0,0-1 0 0 0,0 0-1 0 0,0 1 1 0 0,-1-1 0 0 0,1 0 0 0 0,0 1-1 0 0,-1-1 1 0 0,0-2 0 0 0,-1 0 262 0 0,1 1 0 0 0,0 0 0 0 0,0 0-1 0 0,0-1 1 0 0,0 1 0 0 0,0-1 0 0 0,1 1 0 0 0,-1-1 0 0 0,1 1 0 0 0,0-1-1 0 0,1-5 1 0 0,-8 60 2787 0 0,-11 8-1716 0 0,8-28-967 0 0,-9 45 1 0 0,14-46-572 0 0,-1-1-101 0 0,-2 41 0 0 0,8-60-803 0 0,0 0 0 0 0,0 1 0 0 0,1-1-1 0 0,4 14 1 0 0,-1-9-4140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3.486"/>
    </inkml:context>
    <inkml:brush xml:id="br0">
      <inkml:brushProperty name="width" value="0.05" units="cm"/>
      <inkml:brushProperty name="height" value="0.05" units="cm"/>
    </inkml:brush>
  </inkml:definitions>
  <inkml:trace contextRef="#ctx0" brushRef="#br0">49 96 7741 0 0,'0'-9'34'0'0,"0"-1"136"0"0,0-1-1 0 0,0 1 1 0 0,1-1 0 0 0,1 1-1 0 0,2-11 1 0 0,-3 8 1407 0 0,-3 12-427 0 0,-2 7-680 0 0,-12 26 50 0 0,-13 29-3069 0 0,23-47 1305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4.252"/>
    </inkml:context>
    <inkml:brush xml:id="br0">
      <inkml:brushProperty name="width" value="0.05" units="cm"/>
      <inkml:brushProperty name="height" value="0.05" units="cm"/>
    </inkml:brush>
  </inkml:definitions>
  <inkml:trace contextRef="#ctx0" brushRef="#br0">163 228 12313 0 0,'6'-23'619'0'0,"-1"-4"1230"0"0,-8 11 3224 0 0,-2 18-4507 0 0,0 0 1 0 0,1 0-1 0 0,-1 1 1 0 0,0-1-1 0 0,1 1 0 0 0,-5 3 1 0 0,-3 4-476 0 0,1-1 0 0 0,0 1-1 0 0,0 1 1 0 0,1 0 0 0 0,1 1 0 0 0,0 0 0 0 0,1 0 0 0 0,0 1-1 0 0,0 0 1 0 0,-7 20 0 0 0,10-23-83 0 0,2 1-1 0 0,-1-1 0 0 0,1 1 1 0 0,1 0-1 0 0,0 0 1 0 0,1 0-1 0 0,0 0 1 0 0,0 0-1 0 0,1 1 0 0 0,1-1 1 0 0,0 0-1 0 0,0 0 1 0 0,1 0-1 0 0,5 16 1 0 0,-6-24-63 0 0,0 1-1 0 0,1 0 1 0 0,0 0 0 0 0,-1 0 0 0 0,1-1 0 0 0,1 1 0 0 0,-1-1 0 0 0,0 0 0 0 0,1 0-1 0 0,0 1 1 0 0,0-2 0 0 0,0 1 0 0 0,0 0 0 0 0,0 0 0 0 0,0-1 0 0 0,1 0 0 0 0,-1 0-1 0 0,1 0 1 0 0,-1 0 0 0 0,1 0 0 0 0,0-1 0 0 0,0 0 0 0 0,0 1 0 0 0,0-2 0 0 0,0 1-1 0 0,0 0 1 0 0,0-1 0 0 0,0 0 0 0 0,0 1 0 0 0,0-2 0 0 0,0 1 0 0 0,1 0 0 0 0,-1-1-1 0 0,0 0 1 0 0,0 0 0 0 0,5-2 0 0 0,1-2-195 0 0,-1 0 1 0 0,0 0-1 0 0,0-1 0 0 0,0 0 0 0 0,0 0 1 0 0,-1-1-1 0 0,0 0 0 0 0,-1-1 0 0 0,0 0 1 0 0,0 0-1 0 0,-1 0 0 0 0,1-1 0 0 0,-2 0 1 0 0,1 0-1 0 0,-2-1 0 0 0,1 0 1 0 0,-1 1-1 0 0,3-14 0 0 0,-3 11 242 0 0,-1 0 1 0 0,0 0-1 0 0,-1 0 1 0 0,-1 0-1 0 0,0-1 1 0 0,0 1-1 0 0,-1-1 0 0 0,-1 1 1 0 0,0-1-1 0 0,-1 1 1 0 0,0 0-1 0 0,-1 0 0 0 0,0 0 1 0 0,-1 0-1 0 0,-8-16 1 0 0,12 26 26 0 0,-1 0 1 0 0,0 1-1 0 0,0-1 0 0 0,0 1 1 0 0,0-1-1 0 0,0 1 1 0 0,0 0-1 0 0,0-1 1 0 0,-1 1-1 0 0,1 0 1 0 0,0 0-1 0 0,-1 0 0 0 0,-1-1 1 0 0,2 1 9 0 0,0 1 1 0 0,0 0-1 0 0,0-1 0 0 0,0 1 1 0 0,0 0-1 0 0,0 0 0 0 0,0 0 1 0 0,1 0-1 0 0,-1 0 0 0 0,0 0 1 0 0,0 0-1 0 0,0 0 0 0 0,0 0 1 0 0,0 1-1 0 0,0-1 0 0 0,0 0 1 0 0,0 0-1 0 0,-1 1 0 0 0,-3 2 155 0 0,1 1 0 0 0,-1-1 0 0 0,1 1 0 0 0,0 0 0 0 0,0 0 0 0 0,-6 7 0 0 0,6-6-70 0 0,-13 13 483 0 0,10-11-314 0 0,0 0 0 0 0,1 1 1 0 0,0-1-1 0 0,0 1 0 0 0,-5 10 0 0 0,11-17-274 0 0,-1-1 0 0 0,1 0 1 0 0,0 0-1 0 0,0 1 0 0 0,0-1 0 0 0,0 0 0 0 0,0 0 0 0 0,0 1 0 0 0,0-1 0 0 0,0 0 0 0 0,0 0 0 0 0,0 1 0 0 0,0-1 0 0 0,0 0 0 0 0,0 0 0 0 0,0 1 0 0 0,0-1 0 0 0,0 0 0 0 0,0 0 0 0 0,0 1 0 0 0,0-1 0 0 0,0 0 0 0 0,0 0 0 0 0,0 1 0 0 0,1-1 1 0 0,-1 0-1 0 0,0 0 0 0 0,0 1 0 0 0,0-1 0 0 0,0 0 0 0 0,1 0 0 0 0,-1 0 0 0 0,0 1 0 0 0,0-1 0 0 0,0 0 0 0 0,1 0 0 0 0,-1 0 0 0 0,0 0 0 0 0,0 0 0 0 0,1 0 0 0 0,-1 1 0 0 0,1-1 0 0 0,17 1 122 0 0,21-6-112 0 0,-30 3-25 0 0,-1 0 0 0 0,1-1 1 0 0,0 0-1 0 0,-1-1 0 0 0,1 0 0 0 0,-1 0 0 0 0,0 0 0 0 0,-1-1 0 0 0,1 0 1 0 0,-1-1-1 0 0,0 0 0 0 0,10-11 0 0 0,-1 1 6 0 0,-4 3 3 0 0,1 1-1 0 0,0 0 1 0 0,1 1-1 0 0,0 0 1 0 0,16-8-1 0 0,-27 17 0 0 0,1 0 0 0 0,0 0-1 0 0,0 1 1 0 0,0-1 0 0 0,0 1 0 0 0,1 0-1 0 0,-1 0 1 0 0,0 0 0 0 0,0 1 0 0 0,1 0 0 0 0,-1-1-1 0 0,0 2 1 0 0,0-1 0 0 0,1 0 0 0 0,-1 1-1 0 0,0 0 1 0 0,0 0 0 0 0,0 0 0 0 0,1 0-1 0 0,-1 1 1 0 0,-1 0 0 0 0,1-1 0 0 0,0 2-1 0 0,0-1 1 0 0,-1 0 0 0 0,5 4 0 0 0,-5-3 48 0 0,1 0 0 0 0,-1 0 0 0 0,0 0 0 0 0,1 1 0 0 0,-2 0 1 0 0,1-1-1 0 0,0 1 0 0 0,-1 0 0 0 0,1 0 0 0 0,-1 1 0 0 0,-1-1 0 0 0,1 0 0 0 0,0 1 0 0 0,-1-1 1 0 0,0 1-1 0 0,0-1 0 0 0,0 8 0 0 0,0 4 137 0 0,-1 0 1 0 0,-1 0-1 0 0,-5 27 1 0 0,2-8-177 0 0,2-22 57 0 0,1-4-88 0 0,7-21-50 0 0,6-14-192 0 0,30-46 0 0 0,9-16 61 0 0,5-7-64 0 0,-47 82 239 0 0,1 0 0 0 0,1 0 1 0 0,-1 1-1 0 0,20-16 0 0 0,-30 27 29 0 0,0 1 1 0 0,0 0-1 0 0,0 0 0 0 0,1 0 1 0 0,-1-1-1 0 0,0 1 1 0 0,0 0-1 0 0,1 0 0 0 0,-1 0 1 0 0,0 0-1 0 0,0 0 0 0 0,1 0 1 0 0,-1-1-1 0 0,0 1 1 0 0,0 0-1 0 0,1 0 0 0 0,-1 0 1 0 0,0 0-1 0 0,1 0 0 0 0,-1 0 1 0 0,0 0-1 0 0,0 0 1 0 0,1 0-1 0 0,-1 0 0 0 0,0 0 1 0 0,1 0-1 0 0,-1 0 1 0 0,0 1-1 0 0,0-1 0 0 0,1 0 1 0 0,-1 0-1 0 0,0 0 0 0 0,0 0 1 0 0,1 1-1 0 0,4 10 78 0 0,-3 16 131 0 0,-8 15 197 0 0,5-28-304 0 0,-1-1 0 0 0,-1 1 0 0 0,0-1 0 0 0,-5 14 0 0 0,1-11-73 0 0,4-8 15 0 0,-1-1-1 0 0,1 1 0 0 0,0-1 1 0 0,1 1-1 0 0,0 0 0 0 0,0 0 1 0 0,1 0-1 0 0,0 0 0 0 0,0 0 1 0 0,1 0-1 0 0,0 10 0 0 0,1-17-41 0 0,-1 0 0 0 0,1 0-1 0 0,0 0 1 0 0,-1 0-1 0 0,1 0 1 0 0,0 0-1 0 0,0 0 1 0 0,-1 0 0 0 0,1-1-1 0 0,0 1 1 0 0,0 0-1 0 0,0 0 1 0 0,0-1 0 0 0,0 1-1 0 0,0-1 1 0 0,0 1-1 0 0,1-1 1 0 0,-1 0 0 0 0,0 1-1 0 0,1-1 1 0 0,1 1-18 0 0,-1 0 0 0 0,0-1 0 0 0,0 1 0 0 0,1-1-1 0 0,-1 0 1 0 0,1 0 0 0 0,-1 0 0 0 0,0 0 0 0 0,5-1 0 0 0,-3-1-939 0 0,-4 1 700 0 0,0 1 1 0 0,0 0-1 0 0,0-1 1 0 0,0 1-1 0 0,0 0 1 0 0,0-1-1 0 0,0 1 0 0 0,0 0 1 0 0,0 0-1 0 0,0-1 1 0 0,0 1-1 0 0,0 0 1 0 0,0-1-1 0 0,0 1 1 0 0,-10-10-5945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5.392"/>
    </inkml:context>
    <inkml:brush xml:id="br0">
      <inkml:brushProperty name="width" value="0.05" units="cm"/>
      <inkml:brushProperty name="height" value="0.05" units="cm"/>
    </inkml:brush>
  </inkml:definitions>
  <inkml:trace contextRef="#ctx0" brushRef="#br0">88 101 9129 0 0,'0'0'1017'0'0,"-10"-3"-523"0"0,-27-9 94 0 0,27 9 3389 0 0,-20 3 2520 0 0,55-1-6128 0 0,7 0-266 0 0,126-9 241 0 0,878-52 646 0 0,5 55 195 0 0,-951 7-1027 0 0,513 13 1322 0 0,-561-12-1075 0 0,-106-2 256 0 0,-47 1-826 0 0,-121 14 1 0 0,230-14-6 0 0,0 1 1 0 0,-1-1-1 0 0,1 0 1 0 0,0 0 0 0 0,0 0-1 0 0,0 0 1 0 0,0 0-1 0 0,0 0 1 0 0,-3-2-1 0 0,2-4-2707 0 0,9-6-1727 0 0,1 3 1897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7.637"/>
    </inkml:context>
    <inkml:brush xml:id="br0">
      <inkml:brushProperty name="width" value="0.05" units="cm"/>
      <inkml:brushProperty name="height" value="0.05" units="cm"/>
    </inkml:brush>
  </inkml:definitions>
  <inkml:trace contextRef="#ctx0" brushRef="#br0">243 144 6281 0 0,'-33'-17'42'0'0,"8"4"310"0"0,-1 1 0 0 0,-41-14 0 0 0,58 23-144 0 0,0 1 0 0 0,-1-2 0 0 0,1 1 0 0 0,0-1 0 0 0,1-1 0 0 0,-1 1-1 0 0,1-2 1 0 0,-9-6 0 0 0,16 12-182 0 0,1 0-1 0 0,0-1 1 0 0,0 1 0 0 0,-1 0-1 0 0,1 0 1 0 0,0 0 0 0 0,0-1-1 0 0,0 1 1 0 0,-1 0 0 0 0,1-1-1 0 0,0 1 1 0 0,0 0 0 0 0,0 0-1 0 0,0-1 1 0 0,-1 1 0 0 0,1 0-1 0 0,0-1 1 0 0,0 1 0 0 0,0 0-1 0 0,0-1 1 0 0,0 1 0 0 0,0 0-1 0 0,0 0 1 0 0,0-1 0 0 0,0 1-1 0 0,0 0 1 0 0,0-1-1 0 0,0 1 1 0 0,0 0 0 0 0,0-1-1 0 0,1 1 1 0 0,-1 0 0 0 0,0-1-1 0 0,0 1 1 0 0,0 0 0 0 0,0 0-1 0 0,0-1 1 0 0,1 1 0 0 0,14-6 510 0 0,26 4-225 0 0,-38 2-296 0 0,786-7 183 0 0,231 1 91 0 0,976 38-35 0 0,-1917-30-214 0 0,655 11 226 0 0,-3-31 199 0 0,-645 11-386 0 0,-80 6-41 0 0,-12 1 8 0 0,-6 2-5 0 0,-14 2 376 0 0,10-4-411 0 0,0 0 0 0 0,-17 4 0 0 0,19-2 279 0 0,1-1-1 0 0,-1 0 1 0 0,-14-2-1 0 0,27 14-139 0 0,-2 1-95 0 0,-1 33 551 0 0,5-13-509 0 0,5 106 11 0 0,-3-48 20 0 0,4 150 18 0 0,-2-47 177 0 0,48 602 997 0 0,-27-451-740 0 0,-21-269-458 0 0,-3-1-1 0 0,-15 134 1 0 0,13-209-112 0 0,-1 8 101 0 0,0 0 0 0 0,-1 0 0 0 0,0-1 0 0 0,0 1 0 0 0,-8 15 0 0 0,10-23 210 0 0,-4 5-214 0 0,1 0-83 0 0,-1 0-1 0 0,1 0 1 0 0,0 1-1 0 0,1-1 1 0 0,-1 1-1 0 0,1 0 1 0 0,1 0-1 0 0,-3 13 0 0 0,4-18 1 0 0,0 1 0 0 0,0 0 0 0 0,0-1-1 0 0,-1 1 1 0 0,1-1 0 0 0,-1 1 0 0 0,0-1-1 0 0,0 1 1 0 0,0-1 0 0 0,0 0 0 0 0,0 1-1 0 0,0-1 1 0 0,0 0 0 0 0,-1 0 0 0 0,0 0-1 0 0,1 0 1 0 0,-4 3 0 0 0,2 0-14 0 0,0-1 0 0 0,0 1 0 0 0,0 0 1 0 0,1 0-1 0 0,0 0 0 0 0,0 0 0 0 0,0 0 0 0 0,1 1 1 0 0,-2 5-1 0 0,-3 10 9 0 0,4-13-17 0 0,-2 2 7 0 0,1 0 1 0 0,0-1 0 0 0,0 1-1 0 0,1 0 1 0 0,0 13-1 0 0,-1-16-25 0 0,3-7 21 0 0,0 1 0 0 0,0-1-1 0 0,0 0 1 0 0,-1 0 0 0 0,1 1 0 0 0,0-1-1 0 0,0 0 1 0 0,0 0 0 0 0,0 1-1 0 0,0-1 1 0 0,0 0 0 0 0,0 0 0 0 0,0 1-1 0 0,0-1 1 0 0,0 0 0 0 0,-1 0-1 0 0,1 1 1 0 0,0-1 0 0 0,1 0-1 0 0,-1 1 1 0 0,0-1 0 0 0,0 0 0 0 0,0 0-1 0 0,0 1 1 0 0,0-1 0 0 0,0 0-1 0 0,0 0 1 0 0,0 1 0 0 0,0-1-1 0 0,1 0 1 0 0,-1 0 0 0 0,0 1 0 0 0,0-1-1 0 0,0 0 1 0 0,0 0 0 0 0,1 1-1 0 0,-1-1 1 0 0,0 0 0 0 0,0 0-1 0 0,1 0 1 0 0,0 1 1 0 0,0 0 0 0 0,-1 0-1 0 0,1 0 1 0 0,0-1 0 0 0,-1 1 0 0 0,1 0-1 0 0,0 0 1 0 0,-1 0 0 0 0,1 0 0 0 0,-1 0 0 0 0,1 0-1 0 0,-1 0 1 0 0,0 0 0 0 0,1 0 0 0 0,-1 1-1 0 0,0-1 1 0 0,0 0 0 0 0,0 0 0 0 0,0 0-1 0 0,0 0 1 0 0,0 2 0 0 0,-4 27-19 0 0,2-20 1 0 0,-1 53 56 0 0,4-47-61 0 0,2 7 69 0 0,-3-19-59 0 0,1 0 0 0 0,0 0 0 0 0,-1 0 1 0 0,1 0-1 0 0,-1 0 0 0 0,0 0 0 0 0,-2 7 0 0 0,2-10 41 0 0,-1 0-1 0 0,1 0 1 0 0,-1 0-1 0 0,1 1 1 0 0,-1-1-1 0 0,0 0 1 0 0,0 0-1 0 0,1-1 0 0 0,-1 1 1 0 0,0 0-1 0 0,0 0 1 0 0,0 0-1 0 0,0 0 1 0 0,0-1-1 0 0,0 1 1 0 0,0-1-1 0 0,0 1 1 0 0,-1 0-1 0 0,1-1 1 0 0,0 0-1 0 0,0 1 0 0 0,0-1 1 0 0,0 0-1 0 0,-1 0 1 0 0,1 1-1 0 0,0-1 1 0 0,0 0-1 0 0,-1 0 1 0 0,1 0-1 0 0,-2-1 1 0 0,-76-2-46 0 0,-82-15 0 0 0,4 0-3190 0 0,73 11 1108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1:05.938"/>
    </inkml:context>
    <inkml:brush xml:id="br0">
      <inkml:brushProperty name="width" value="0.05" units="cm"/>
      <inkml:brushProperty name="height" value="0.05" units="cm"/>
    </inkml:brush>
  </inkml:definitions>
  <inkml:trace contextRef="#ctx0" brushRef="#br0">461 98 9365 0 0,'13'-14'232'0'0,"14"-11"795"0"0,-27 24-922 0 0,1 0 0 0 0,-1 1 1 0 0,0-1-1 0 0,0 0 1 0 0,0 0-1 0 0,1 1 1 0 0,-1-1-1 0 0,0 0 0 0 0,0 1 1 0 0,0-1-1 0 0,0 0 1 0 0,0 0-1 0 0,0 1 0 0 0,0-1 1 0 0,-1 0-1 0 0,1 0 1 0 0,0 1-1 0 0,0-1 1 0 0,0 0-1 0 0,-1 1 0 0 0,1-1 1 0 0,0 0-1 0 0,-1 1 1 0 0,1-1-1 0 0,-1 1 1 0 0,0-2-1 0 0,-2-5 1384 0 0,10-15 1072 0 0,-5 13-288 0 0,-19 11-908 0 0,-10 6-1054 0 0,0 1 0 0 0,1 1 1 0 0,0 2-1 0 0,1 1 0 0 0,1 0 0 0 0,0 2 0 0 0,0 1 1 0 0,2 1-1 0 0,0 1 0 0 0,1 1 0 0 0,1 0 0 0 0,0 2 0 0 0,2 0 1 0 0,0 1-1 0 0,-24 42 0 0 0,36-54-207 0 0,-51 91 821 0 0,50-87-763 0 0,1 1 0 0 0,0 0 1 0 0,1 0-1 0 0,0 0 0 0 0,-2 20 0 0 0,6-29-118 0 0,1 1-1 0 0,0-1 1 0 0,0 0-1 0 0,0 0 1 0 0,0 0-1 0 0,1 0 1 0 0,0 0-1 0 0,1 0 0 0 0,-1 0 1 0 0,1 0-1 0 0,0-1 1 0 0,1 1-1 0 0,4 9 1 0 0,-2-8-11 0 0,0 0-1 0 0,1 0 1 0 0,0 0 0 0 0,0-1 0 0 0,0 1 0 0 0,1-2-1 0 0,0 1 1 0 0,12 7 0 0 0,-1-3-13 0 0,0 0-1 0 0,1-2 1 0 0,0-1-1 0 0,0 0 1 0 0,1-1 0 0 0,-1-1-1 0 0,33 4 1 0 0,-22-6-49 0 0,-1-1-1 0 0,1-2 1 0 0,0-1-1 0 0,0-1 1 0 0,0-2 0 0 0,47-11-1 0 0,-55 9-69 0 0,0-1 1 0 0,0-1-1 0 0,-1-1 0 0 0,0-1 1 0 0,-1 0-1 0 0,0-2 0 0 0,-1 0 1 0 0,0-1-1 0 0,22-21 0 0 0,-37 30 71 0 0,1-1 0 0 0,-1-1 0 0 0,0 1-1 0 0,0 0 1 0 0,-1-1 0 0 0,0 0 0 0 0,0 0 0 0 0,0 0-1 0 0,-1 0 1 0 0,1 0 0 0 0,-2-1 0 0 0,1 1 0 0 0,-1-1 0 0 0,1-9-1 0 0,0-9-16 0 0,-2 1 0 0 0,-4-40-1 0 0,3 51 42 0 0,-2-6-1 0 0,0 0 0 0 0,0 0 0 0 0,-2 1-1 0 0,0-1 1 0 0,-2 1 0 0 0,0 1 0 0 0,0-1 0 0 0,-2 1 0 0 0,0 1 0 0 0,-1-1 0 0 0,-1 2 0 0 0,-20-24 0 0 0,22 29 9 0 0,0 0 0 0 0,-1 1 1 0 0,0 0-1 0 0,0 1 0 0 0,-1 0 1 0 0,0 1-1 0 0,-1 0 0 0 0,0 0 1 0 0,0 2-1 0 0,0-1 0 0 0,-1 2 1 0 0,0-1-1 0 0,1 2 0 0 0,-1 0 1 0 0,-1 0-1 0 0,1 1 0 0 0,0 1 1 0 0,-22 0-1 0 0,22 2 47 0 0,1 0-1 0 0,-1 0 1 0 0,1 2 0 0 0,-1-1-1 0 0,1 2 1 0 0,0 0 0 0 0,-14 6-1 0 0,20-7-375 0 0,-1 1-1 0 0,1 0 1 0 0,0 0-1 0 0,0 0 0 0 0,0 1 1 0 0,1 0-1 0 0,0 0 1 0 0,0 0-1 0 0,0 1 0 0 0,0-1 1 0 0,1 1-1 0 0,0 0 0 0 0,-5 11 1 0 0,5-4-3684 0 0,1-10 1373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4.060"/>
    </inkml:context>
    <inkml:brush xml:id="br0">
      <inkml:brushProperty name="width" value="0.05" units="cm"/>
      <inkml:brushProperty name="height" value="0.05" units="cm"/>
    </inkml:brush>
  </inkml:definitions>
  <inkml:trace contextRef="#ctx0" brushRef="#br0">1 11 24575,'5'0'0,"13"-3"0,26-1 0,48 1 0,47 3 0,44 4 0,20 7 0,15 5-1101,3-1 1101,-29 5 0,-35 0 0,-47-4 0,-48-5 0,-35-4-7090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06.764"/>
    </inkml:context>
    <inkml:brush xml:id="br0">
      <inkml:brushProperty name="width" value="0.05" units="cm"/>
      <inkml:brushProperty name="height" value="0.05" units="cm"/>
    </inkml:brush>
  </inkml:definitions>
  <inkml:trace contextRef="#ctx0" brushRef="#br0">2451 147 24575,'0'-3'0,"0"1"0,0 0 0,-1 0 0,1 0 0,-1 0 0,1 0 0,-1-1 0,0 1 0,1 0 0,-1 0 0,0 1 0,0-1 0,-1 0 0,1 0 0,0 0 0,-1 1 0,1-1 0,-1 0 0,1 1 0,-1 0 0,0-1 0,1 1 0,-1 0 0,0 0 0,0 0 0,0 0 0,-3-1 0,-6-2 0,0 1 0,0 1 0,0 0 0,-16-1 0,5 1 0,-420-31 0,-6 32 0,293 2 0,-44-2 0,-201 4 0,370-1 0,1 2 0,1 1 0,-1 2 0,1 0 0,0 2 0,0 1 0,1 1 0,0 1 0,1 2 0,-24 16 0,1 4 0,3 1 0,1 3 0,1 1 0,-39 47 0,75-78 0,0 1 0,1 1 0,-1-1 0,2 1 0,-1 1 0,2-1 0,-1 1 0,1 0 0,1 0 0,0 0 0,1 1 0,0 0 0,0-1 0,1 1 0,1 0 0,0 21 0,1-29 0,-1 58 0,9 72 0,-5-113 0,1 0 0,1 0 0,0-1 0,2 0 0,0 0 0,1 0 0,15 25 0,-6-19 0,0-1 0,2 0 0,1-2 0,1 0 0,1-1 0,1-1 0,1-1 0,0-2 0,1 0 0,2-1 0,39 18 0,-25-16 0,1-3 0,0-1 0,1-2 0,1-2 0,0-2 0,1-2 0,59 2 0,350-8 0,-264-5 0,641-34 0,-749 31 0,244-30 0,-254 25 0,-1-4 0,104-35 0,-149 40 0,-1-1 0,0-1 0,-1-1 0,0-1 0,-1-2 0,38-34 0,8-5 0,26-24 0,-82 68 0,-1-1 0,-1 0 0,0 0 0,-1-1 0,9-16 0,-14 20 0,-1-1 0,0 0 0,0 0 0,-1 0 0,-1 0 0,1-1 0,-2 1 0,1-18 0,-8-95 0,5 116 0,-1-7 0,0 1 0,0 0 0,-2 0 0,0 1 0,0-1 0,-1 1 0,-1 0 0,0 0 0,-1 0 0,-12-16 0,8 15 0,0 1 0,-1 1 0,0 0 0,0 1 0,-2 0 0,1 1 0,-1 0 0,-27-13 0,-60-23 0,-2 4 0,-1 5 0,-142-30 0,142 45 0,-1 5 0,-1 4 0,-161 2 0,202 8 0,0-3 0,-69-16 0,106 17 0,-21-1-1365,29 5-5461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0:58.922"/>
    </inkml:context>
    <inkml:brush xml:id="br0">
      <inkml:brushProperty name="width" value="0.05" units="cm"/>
      <inkml:brushProperty name="height" value="0.05" units="cm"/>
    </inkml:brush>
  </inkml:definitions>
  <inkml:trace contextRef="#ctx0" brushRef="#br0">390 164 24575,'-1'-1'0,"1"0"0,-1 0 0,1 0 0,-1 0 0,0 0 0,0 0 0,0 0 0,1 0 0,-1 0 0,0 0 0,0 1 0,0-1 0,0 0 0,0 1 0,0-1 0,0 1 0,-1-1 0,1 1 0,-2-1 0,-24-8 0,12 6 0,0 1 0,-1 1 0,1 1 0,0 0 0,-1 0 0,1 2 0,0 0 0,-22 6 0,32-7 0,-1 1 0,1 0 0,0 1 0,-1-1 0,1 1 0,0 0 0,0 0 0,1 1 0,-1-1 0,1 1 0,-7 7 0,-4 6 0,-20 30 0,29-38 0,-2 3 0,0 1 0,1 0 0,1 1 0,0-1 0,1 1 0,1 0 0,-6 26 0,7-18 0,0-1 0,2 1 0,0 1 0,4 33 0,-3-52 0,1 0 0,0-1 0,0 1 0,0-1 0,0 0 0,0 1 0,1-1 0,-1 0 0,1 0 0,0 0 0,0 0 0,0 0 0,1 0 0,3 3 0,-1-1 0,1-1 0,-1 0 0,1 0 0,0-1 0,0 0 0,0 0 0,8 3 0,6 0 0,1-1 0,0 0 0,40 2 0,7-1 0,0-3 0,119-11 0,-169 5 0,0 0 0,0-1 0,0-1 0,-1 0 0,0-1 0,20-11 0,-28 12 0,0 0 0,0 0 0,-1-1 0,0 0 0,-1-1 0,1 0 0,-1 0 0,0-1 0,-1 1 0,0-2 0,0 1 0,8-17 0,-2 2 0,-2-1 0,0 0 0,-2-1 0,-1 0 0,-1-1 0,-1 1 0,-1-1 0,-1 0 0,-1-28 0,-2 31 0,0 8 0,0 0 0,-1 0 0,-4-17 0,4 28 0,0-1 0,0 0 0,-1 1 0,0 0 0,0-1 0,0 1 0,0 0 0,-1 0 0,0 0 0,0 0 0,0 0 0,0 1 0,-7-7 0,0 4 0,1 0 0,-1 0 0,0 0 0,-1 1 0,1 1 0,-1 0 0,0 1 0,0 0 0,0 0 0,-20-2 0,-11 2 0,-67 4 0,57 1 0,22-3 0,19 0 0,0 1 0,-1 1 0,1-1 0,0 2 0,-18 3 0,26-4 0,0 0 0,0 1 0,0-1 0,0 1 0,1-1 0,-1 1 0,0 0 0,1 0 0,-1 0 0,1 1 0,0-1 0,0 0 0,0 1 0,0-1 0,0 1 0,0 0 0,1 0 0,-1 0 0,1 0 0,0 0 0,0 0 0,0 0 0,-1 6 0,0 4 0,1 0 0,0 0 0,1-1 0,1 1 0,0 0 0,4 21 0,0-11 0,1-1 0,15 40 0,-19-59 0,0 1 0,0-1 0,0 1 0,0-1 0,0 0 0,1 0 0,-1 0 0,1 0 0,0 0 0,0-1 0,0 1 0,0-1 0,1 0 0,-1 0 0,0 0 0,1 0 0,0 0 0,5 1 0,4 0 0,1 0 0,0-1 0,26 2 0,-4-2 0,58 13 0,99 29 0,-173-39 0,16 3 0,-1-2 0,63 3 0,72-10 0,-76-1 0,497 3 0,273-3 0,-471-34 0,-277 25 0,182 7 0,-177 6 0,543-1 0,-625 1 0,0 2 0,68 15 0,-14-1 0,25 4 0,-55-10 0,67 6 0,-128-18 0,0 0 0,0 1 0,0-2 0,0 1 0,0 0 0,0 0 0,-1-1 0,1 1 0,0-1 0,0 1 0,0-1 0,-1 0 0,1 1 0,0-1 0,-1 0 0,1 0 0,0-1 0,-1 1 0,1 0 0,-1 0 0,0-1 0,1 1 0,-1-1 0,0 1 0,0-1 0,0 1 0,0-1 0,0 0 0,-1 0 0,1 1 0,0-1 0,-1 0 0,1 0 0,-1 0 0,0 0 0,1-2 0,0-8 0,0-1 0,-1 1 0,-1 0 0,-3-20 0,3 21 0,0 2 0,-1 1 0,0 0 0,0 0 0,0 0 0,-1 0 0,-1 1 0,1-1 0,-1 1 0,0-1 0,-1 1 0,0 1 0,0-1 0,0 1 0,-1-1 0,0 2 0,0-1 0,0 1 0,-1 0 0,-8-5 0,50 33 0,-21-18 0,-3-2 0,-1 2 0,21 10 0,-27-13 0,-1 1 0,1 0 0,-1 0 0,1 0 0,-1 0 0,0 0 0,0 1 0,0-1 0,-1 1 0,0 0 0,3 4 0,1 6 0,-1-1 0,0 1 0,-1 0 0,-1 0 0,0 0 0,1 17 0,-2-5 0,-1 1 0,-5 39 0,4-64 0,0 1 0,0-1 0,-1 0 0,1 0 0,-1 0 0,1 0 0,-1 0 0,0 0 0,0 0 0,0 0 0,0 0 0,0 0 0,-1-1 0,1 1 0,0 0 0,-1-1 0,1 1 0,-1-1 0,0 1 0,-2 1 0,-1-1 0,-1 1 0,1-1 0,0 0 0,-1-1 0,-11 3 0,-17 5 0,19-6 0,15-3 0,0 0 0,-1 0 0,1 0 0,0 0 0,0 0 0,0 0 0,0 0 0,0 0 0,0 0 0,-1 0 0,1 0 0,0 0 0,0 0 0,0 0 0,0 0 0,0 0 0,0 0 0,0 0 0,0 0 0,-1 0 0,1 0 0,0-1 0,0 1 0,0 0 0,0 0 0,0 0 0,0 0 0,0 0 0,0 0 0,0 0 0,0-1 0,0 1 0,0 0 0,0 0 0,0 0 0,0 0 0,0 0 0,0 0 0,0-1 0,0 1 0,0 0 0,0 0 0,0 0 0,0 0 0,0-1 0,13-19 0,-5 8 0,18-35 0,-20 35 0,0 0 0,1 1 0,15-21 0,-19 29 0,0 0 0,0 0 0,0 0 0,1 0 0,-1 1 0,1-1 0,-1 1 0,1 0 0,0 0 0,0 1 0,0-1 0,0 1 0,0 0 0,0 0 0,0 0 0,7 0 0,149 2 0,-73 1 0,67-2 0,89 2 0,-235-2 0,1 0 0,-1 1 0,1 0 0,-1 1 0,1 0 0,-1 0 0,14 6 0,-19-6 0,0-1 0,0 1 0,0 0 0,-1 0 0,1 0 0,-1 0 0,1 0 0,-1 1 0,0-1 0,0 1 0,0 0 0,0 0 0,0-1 0,-1 1 0,1 0 0,-1 0 0,0 1 0,0-1 0,0 0 0,0 0 0,-1 0 0,1 6 0,1 31 0,-4 56 0,-1-21 0,3-46 0,-1-6 0,1 0 0,1 0 0,7 37 0,-6-53 0,-1-1 0,2 1 0,-1 0 0,1-1 0,0 0 0,0 1 0,1-1 0,-1 0 0,1-1 0,1 1 0,-1-1 0,1 0 0,0 0 0,0 0 0,0 0 0,9 4 0,10 5 0,0-1 0,1-1 0,0-2 0,1 0 0,51 11 0,141 12 0,-161-26 0,60 5 0,0-6 0,1-4 0,185-22 0,460-28 0,-710 48 0,879 2 0,-651 5 0,203 2 0,-437-7 0,0 3 0,72 15 0,-6 0 0,37-2 0,189-3 0,-251-14 0,79-3 0,-161 1 0,0 0 0,0-1 0,0 0 0,0 0 0,0-1 0,-1 0 0,1 0 0,-1 0 0,0 0 0,0-1 0,0 0 0,0 0 0,0 0 0,6-9 0,-6 7 0,0 1 0,1-1 0,-1 1 0,1 1 0,1-1 0,-1 1 0,0 0 0,1 1 0,0-1 0,0 1 0,7-2 0,20 0 0,1 1 0,-1 2 0,53 3 0,-30 0 0,145-1 0,231 4 0,-428-4 0,0 0 0,0 0 0,0 1 0,0-1 0,0 1 0,0 0 0,0 0 0,-1 1 0,1 0 0,0-1 0,-1 2 0,1-1 0,-1 0 0,0 1 0,0 0 0,0 0 0,0 0 0,0 0 0,-1 1 0,0 0 0,1-1 0,-1 1 0,0 0 0,-1 1 0,1-1 0,-1 0 0,0 1 0,2 6 0,14 33 0,-9-20 0,15 28 0,-21-45 0,1-1 0,0 0 0,0-1 0,0 1 0,1-1 0,0 1 0,0-2 0,0 1 0,8 5 0,-3-5 0,1 0 0,0 0 0,1-2 0,-1 1 0,21 2 0,-13-2 0,33 5 0,0-4 0,0-1 0,94-6 0,-40 0 0,123 1 0,275 2 0,-301 7 0,87 0 0,-153-2 0,1 5 0,165 36 0,-247-38 0,89 2 0,57-12 0,-72-1 0,185-11 0,89 7 0,-234 8 0,231-17 0,-156-23 0,-195 31 0,1 2 0,0 2 0,67 4 0,-45 0 0,1539 0 0,-1594-1 0,32-7 0,9-1 0,226 7 194,-147 2-1753,-121-1-5267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0:59.811"/>
    </inkml:context>
    <inkml:brush xml:id="br0">
      <inkml:brushProperty name="width" value="0.05" units="cm"/>
      <inkml:brushProperty name="height" value="0.05" units="cm"/>
    </inkml:brush>
  </inkml:definitions>
  <inkml:trace contextRef="#ctx0" brushRef="#br0">1 1 24575,'0'2'0,"1"-1"0,0 1 0,0-1 0,0 1 0,0-1 0,0 1 0,0-1 0,1 0 0,-1 1 0,0-1 0,1 0 0,-1 0 0,1 0 0,-1 0 0,3 1 0,0 1 0,8 5 0,10 8 0,25 21 0,-40-30 0,0 0 0,0 1 0,-1 0 0,0 0 0,0 0 0,8 17 0,-13-23 0,-1 1 0,1-1 0,0 0 0,0 1 0,-1-1 0,0 0 0,1 1 0,-1-1 0,0 1 0,0-1 0,0 0 0,-1 1 0,1-1 0,0 1 0,-1-1 0,0 0 0,1 1 0,-1-1 0,0 0 0,0 0 0,0 0 0,-1 0 0,1 0 0,0 0 0,-3 2 0,-4 5 0,-1 0 0,1-1 0,-2 0 0,-9 6 0,-8 7 0,-5 14-1365,21-20-5461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1.283"/>
    </inkml:context>
    <inkml:brush xml:id="br0">
      <inkml:brushProperty name="width" value="0.05" units="cm"/>
      <inkml:brushProperty name="height" value="0.05" units="cm"/>
    </inkml:brush>
  </inkml:definitions>
  <inkml:trace contextRef="#ctx0" brushRef="#br0">373 151 24575,'1'-34'0,"0"22"0,-1 0 0,0 0 0,0 1 0,-1-1 0,-4-17 0,5 28 0,-1-1 0,0 0 0,0 1 0,0-1 0,0 1 0,0-1 0,0 1 0,0 0 0,0-1 0,-1 1 0,1 0 0,0 0 0,-1 0 0,1 0 0,-1 0 0,0 0 0,1 0 0,-1 0 0,0 1 0,1-1 0,-1 1 0,0-1 0,0 1 0,-3-1 0,-5 0 0,0 1 0,0 0 0,-14 1 0,8 0 0,8 0 0,-1 0 0,1 1 0,0 0 0,0 0 0,0 1 0,0 0 0,0 0 0,0 1 0,1 0 0,0 0 0,-1 1 0,2 0 0,-1 0 0,1 0 0,-1 1 0,1 0 0,1 0 0,-1 1 0,1 0 0,-5 9 0,-5 9 0,1 0 0,2 2 0,1-1 0,-14 47 0,15-31 0,2-1 0,2 1 0,1 0 0,3 1 0,4 72 0,-1-111 0,-1 0 0,0-1 0,1 1 0,0 0 0,0-1 0,0 1 0,0 0 0,0-1 0,1 1 0,0-1 0,-1 0 0,1 1 0,1-1 0,-1 0 0,0 0 0,6 5 0,-4-5 0,1 1 0,0-1 0,1 0 0,-1 0 0,0-1 0,1 1 0,-1-1 0,1-1 0,0 1 0,6 1 0,254 41 0,-257-43 0,11 2 0,0 0 0,1-2 0,-1 0 0,28-3 0,-42 1 0,-1 0 0,1 0 0,-1-1 0,1 1 0,-1-1 0,0 0 0,1-1 0,-1 1 0,0-1 0,-1 0 0,1-1 0,0 1 0,-1-1 0,0 0 0,0 0 0,0 0 0,0 0 0,-1-1 0,1 0 0,2-6 0,2-5 0,-1-2 0,-1 1 0,-1-1 0,-1 0 0,4-26 0,3-14 0,-9 51 0,0-1 0,-1 0 0,0 0 0,0 0 0,-1 0 0,0 0 0,-1 0 0,0 0 0,0 0 0,-3-12 0,0 10 0,-1 0 0,1-1 0,-1 1 0,-1 1 0,0-1 0,-14-16 0,15 21 0,-1-4 0,-1 0 0,0 0 0,-1 1 0,0 0 0,0 1 0,-1-1 0,0 2 0,0-1 0,-18-8 0,-3 3 0,-48-13 0,33 13 0,34 9-455,-2 0 0,-23-2 0,18 4-6371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2.522"/>
    </inkml:context>
    <inkml:brush xml:id="br0">
      <inkml:brushProperty name="width" value="0.05" units="cm"/>
      <inkml:brushProperty name="height" value="0.05" units="cm"/>
    </inkml:brush>
  </inkml:definitions>
  <inkml:trace contextRef="#ctx0" brushRef="#br0">1 242 24575,'8'0'0,"0"1"0,-1 0 0,1 1 0,14 4 0,16 4 0,55-1 0,185-3 0,-179-7 0,1619 0 0,-1673 1 0,0-2 0,-1-1 0,0-3 0,0-1 0,49-15 0,-9-2 0,95-13 0,88-1 0,-196 29 0,364-24 0,-137 13 0,0-20 0,-221 27 0,117-5 0,78 15 0,-207 4 0,-60-1 0,137 6 0,-124-4 0,1 2 0,-1 0 0,0 0 0,0 2 0,27 12 0,11 8 0,135 70 0,-185-91 0,1 0 0,-1 0 0,0 0 0,0 0 0,-1 1 0,1 0 0,-1 0 0,-1 1 0,1-1 0,-1 1 0,4 10 0,4 9 0,13 50 0,-12-36 0,51 139 0,-64-178-42,1-1-1,-1 1 0,0 0 1,1 0-1,-1-1 0,0 1 1,0 0-1,1-1 0,-1 1 1,0 0-1,0 0 0,0 0 1,0-1-1,0 1 0,0 0 1,0 0-1,0-1 0,-1 1 1,1 0-1,0 0 0,0-1 1,-1 1-1,1 0 0,0-1 1,-1 1-1,1 0 0,-1-1 1,1 1-1,-1-1 0,1 1 1,-1 0-1,-10 5-6783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3.176"/>
    </inkml:context>
    <inkml:brush xml:id="br0">
      <inkml:brushProperty name="width" value="0.05" units="cm"/>
      <inkml:brushProperty name="height" value="0.05" units="cm"/>
    </inkml:brush>
  </inkml:definitions>
  <inkml:trace contextRef="#ctx0" brushRef="#br0">1 162 24575,'4'1'0,"1"0"0,-1 0 0,0 1 0,1-1 0,-1 1 0,0 0 0,0 0 0,4 3 0,3 1 0,30 19 0,-32-19 0,0 0 0,0 0 0,1-1 0,0 0 0,0-1 0,0 0 0,0-1 0,1 0 0,14 2 0,-22-5 0,-1 0 0,1 0 0,0-1 0,0 1 0,0-1 0,-1 0 0,1 0 0,0 0 0,-1 0 0,1-1 0,-1 1 0,1-1 0,-1 1 0,0-1 0,1 0 0,-1 0 0,2-3 0,6-5 0,-1-1 0,10-16 0,-10 13 0,78-131-1365,-72 118-5461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8.197"/>
    </inkml:context>
    <inkml:brush xml:id="br0">
      <inkml:brushProperty name="width" value="0.05" units="cm"/>
      <inkml:brushProperty name="height" value="0.05" units="cm"/>
    </inkml:brush>
  </inkml:definitions>
  <inkml:trace contextRef="#ctx0" brushRef="#br0">497 0 24575,'-4'1'0,"0"0"0,0 0 0,0 0 0,0 1 0,1 0 0,-1-1 0,0 1 0,1 1 0,-1-1 0,1 0 0,0 1 0,-6 5 0,-1 1 0,-220 202 0,57-48 0,156-149-1365,3-2-5461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1:08.911"/>
    </inkml:context>
    <inkml:brush xml:id="br0">
      <inkml:brushProperty name="width" value="0.05" units="cm"/>
      <inkml:brushProperty name="height" value="0.05" units="cm"/>
    </inkml:brush>
  </inkml:definitions>
  <inkml:trace contextRef="#ctx0" brushRef="#br0">1 3 24575,'0'0'0,"0"0"0,0 0 0,0 0 0,0 0 0,0 0 0,0 0 0,0-1 0,0 1 0,0 0 0,0 0 0,0 0 0,0 0 0,0 0 0,0 0 0,0 0 0,0-1 0,0 1 0,0 0 0,0 0 0,0 0 0,0 0 0,0 0 0,0 0 0,1 0 0,-1 0 0,0 0 0,0 0 0,0-1 0,0 1 0,0 0 0,0 0 0,0 0 0,0 0 0,0 0 0,1 0 0,-1 0 0,0 0 0,0 0 0,0 0 0,0 0 0,0 0 0,0 0 0,0 0 0,1 0 0,-1 0 0,0 0 0,0 0 0,0 0 0,0 0 0,0 0 0,0 0 0,1 0 0,7 6 0,6 8 0,-8-2 0,-1 1 0,0-1 0,0 1 0,-1 0 0,-1 1 0,0-1 0,0 17 0,2 98 0,-5-125 0,-1 34 0,0 27 0,1-59 0,1 1 0,0-1 0,-1 0 0,2 0 0,-1-1 0,1 1 0,-1 0 0,1 0 0,5 7 0,-5-9 0,1-1 0,-1 1 0,1 0 0,0-1 0,0 0 0,0 0 0,0 0 0,1 0 0,-1 0 0,0 0 0,1-1 0,-1 0 0,1 1 0,0-1 0,3 0 0,11 2 0,32 2 0,-39-5 0,159 3-1365,-142-3-5461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9.357"/>
    </inkml:context>
    <inkml:brush xml:id="br0">
      <inkml:brushProperty name="width" value="0.05" units="cm"/>
      <inkml:brushProperty name="height" value="0.05" units="cm"/>
    </inkml:brush>
  </inkml:definitions>
  <inkml:trace contextRef="#ctx0" brushRef="#br0">390 92 8529 0 0,'0'-6'246'0'0,"0"1"-1"0"0,-1-1 1 0 0,0 0 0 0 0,1 1 0 0 0,-2-1-1 0 0,1 1 1 0 0,-1-1 0 0 0,0 1 0 0 0,0 0 0 0 0,-4-8-1 0 0,5 11-168 0 0,0 0-1 0 0,-1 1 0 0 0,1-1 0 0 0,0 1 1 0 0,-1-1-1 0 0,1 1 0 0 0,-1-1 0 0 0,0 1 0 0 0,1 0 1 0 0,-1 0-1 0 0,0 0 0 0 0,0 0 0 0 0,0 0 1 0 0,1 0-1 0 0,-1 0 0 0 0,0 1 0 0 0,0-1 1 0 0,0 1-1 0 0,0-1 0 0 0,-1 1 0 0 0,1 0 1 0 0,0 0-1 0 0,0 0 0 0 0,0 0 0 0 0,0 0 1 0 0,0 0-1 0 0,0 0 0 0 0,0 1 0 0 0,0-1 0 0 0,0 1 1 0 0,-2 1-1 0 0,-7 2 17 0 0,0 1 1 0 0,1 0-1 0 0,0 1 1 0 0,0 0-1 0 0,0 1 1 0 0,1 0-1 0 0,0 0 0 0 0,-9 10 1 0 0,-3 5 110 0 0,-35 47 0 0 0,37-42-55 0 0,1 1 1 0 0,1 1-1 0 0,1 1 1 0 0,1 0-1 0 0,-19 61 1 0 0,29-75-113 0 0,1 1 0 0 0,1 0 0 0 0,0-1 0 0 0,1 1 1 0 0,1 0-1 0 0,0 0 0 0 0,2 0 0 0 0,0 0 0 0 0,0 0 0 0 0,2 0 0 0 0,0 0 0 0 0,1-1 0 0 0,9 26 0 0 0,-9-34-33 0 0,-1-1-1 0 0,1 1 0 0 0,0-1 0 0 0,1 1 0 0 0,0-2 0 0 0,0 1 0 0 0,1 0 0 0 0,0-1 0 0 0,0 0 1 0 0,0 0-1 0 0,0-1 0 0 0,1 0 0 0 0,12 7 0 0 0,-8-6-20 0 0,0-1 0 0 0,0-1 0 0 0,1 0 0 0 0,-1 0 0 0 0,1-1 0 0 0,0-1 0 0 0,0 0 0 0 0,20 1 1 0 0,0-4-474 0 0,0-1 1 0 0,0-1-1 0 0,0-1 1 0 0,-1-2-1 0 0,1-2 1 0 0,40-14 0 0 0,-28 4-877 0 0,-1-1-190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5.611"/>
    </inkml:context>
    <inkml:brush xml:id="br0">
      <inkml:brushProperty name="width" value="0.05" units="cm"/>
      <inkml:brushProperty name="height" value="0.05" units="cm"/>
    </inkml:brush>
  </inkml:definitions>
  <inkml:trace contextRef="#ctx0" brushRef="#br0">0 1752 24575,'53'0'0,"0"2"0,-1 2 0,0 3 0,65 17 0,-3 9 0,160 36 0,-224-64 0,1-2 0,72-4 0,-59 0 0,-42 0 0,1-2 0,-1 0 0,0-1 0,0-1 0,0-1 0,-1-1 0,0-1 0,35-18 0,6-10 0,81-62 0,-53 34 0,130-78 0,123-88 0,-229 144 0,-4-6 0,-5-4 0,130-152 0,-97 79 0,-35 40 0,138-134 0,-152 186 336,15-13-2037,-91 76-5125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6.471"/>
    </inkml:context>
    <inkml:brush xml:id="br0">
      <inkml:brushProperty name="width" value="0.05" units="cm"/>
      <inkml:brushProperty name="height" value="0.05" units="cm"/>
    </inkml:brush>
  </inkml:definitions>
  <inkml:trace contextRef="#ctx0" brushRef="#br0">1 33 24575,'120'1'0,"82"-1"0,-145-3 0,85-14 0,-120 12 0,-13 3 0,1 0 0,-1 0 0,1 1 0,-1 0 0,18 1 0,-25 0 0,0 1 0,1-1 0,-1 1 0,0-1 0,0 1 0,0 0 0,0 0 0,0 0 0,0 0 0,0 0 0,0 1 0,0-1 0,0 1 0,0-1 0,-1 1 0,1-1 0,-1 1 0,1 0 0,-1 0 0,0 0 0,0 0 0,0 0 0,0 0 0,0 0 0,0 0 0,0 0 0,-1 1 0,1-1 0,0 3 0,2 14 0,-1 1 0,-1-1 0,-1 37 0,-12 58 0,0-50-1365,5-37-5461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7.187"/>
    </inkml:context>
    <inkml:brush xml:id="br0">
      <inkml:brushProperty name="width" value="0.05" units="cm"/>
      <inkml:brushProperty name="height" value="0.05" units="cm"/>
    </inkml:brush>
  </inkml:definitions>
  <inkml:trace contextRef="#ctx0" brushRef="#br0">1 33 24575,'1'-1'0,"-1"-1"0,1 1 0,0 0 0,1-1 0,-1 1 0,0 0 0,0 0 0,1 0 0,-1 0 0,0 0 0,1 0 0,-1 0 0,1 0 0,-1 0 0,1 1 0,2-2 0,30-3 0,-24 4 0,76-5 0,0 4 0,1 4 0,-1 3 0,100 19 0,-70-1 0,-2 5 0,170 65 0,-251-80 0,-1 1 0,58 36 0,-77-41 0,0 0 0,0 1 0,-1 1 0,-1 0 0,0 0 0,0 1 0,-1 1 0,16 25 0,65 164 0,-25-48 0,29 8 0,-61-108 0,43 91 0,-72-131-92,-1 1 0,0 0 0,-1 0 0,-1 0 0,0 1-1,-2-1 1,1 0 0,-3 19 0,2-22-444,-1 5-6290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7.823"/>
    </inkml:context>
    <inkml:brush xml:id="br0">
      <inkml:brushProperty name="width" value="0.05" units="cm"/>
      <inkml:brushProperty name="height" value="0.05" units="cm"/>
    </inkml:brush>
  </inkml:definitions>
  <inkml:trace contextRef="#ctx0" brushRef="#br0">0 0 24575,'7'1'0,"0"0"0,-1 0 0,1 0 0,-1 1 0,0 0 0,1 0 0,-1 0 0,0 1 0,0 0 0,-1 0 0,9 6 0,6 6 0,30 28 0,-38-31 0,19 18 0,-14-13 0,0-1 0,28 19 0,-40-31 0,1-1 0,-1 0 0,1 0 0,0 0 0,0-1 0,0 1 0,0-1 0,0-1 0,0 1 0,1-1 0,-1 0 0,0-1 0,11 0 0,-13-1-52,0 1-1,1-2 1,-1 1-1,-1 0 1,1-1-1,0 0 1,0 0-1,-1 0 1,1 0-1,-1 0 1,1-1-1,-1 0 1,0 0-1,0 0 1,0 0-1,0 0 1,-1 0-1,0-1 1,1 1-1,-1-1 0,0 0 1,-1 1-1,1-1 1,0 0-1,0-5 1,9-26-6774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2.005"/>
    </inkml:context>
    <inkml:brush xml:id="br0">
      <inkml:brushProperty name="width" value="0.05" units="cm"/>
      <inkml:brushProperty name="height" value="0.05" units="cm"/>
    </inkml:brush>
  </inkml:definitions>
  <inkml:trace contextRef="#ctx0" brushRef="#br0">0 215 24575,'3124'0'-2959,"-2851"-9"4497,-12 1-117,278 9-1644,471-8-358,-905 1 983,186-36 0,-109 11-402,294-11 0,188 38 0,-390 6 0,-227-1 0,236-5 0,-3-23 0,-212 17 0,88-1 0,69 12 0,-94 1 0,-88 0 140,39-2 5,-74 0-381,1-1 0,-1 0 1,0-1-1,1 0 0,-1 0 1,15-7-1,-13 4-6590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12.751"/>
    </inkml:context>
    <inkml:brush xml:id="br0">
      <inkml:brushProperty name="width" value="0.05" units="cm"/>
      <inkml:brushProperty name="height" value="0.05" units="cm"/>
    </inkml:brush>
  </inkml:definitions>
  <inkml:trace contextRef="#ctx0" brushRef="#br0">1 0 24575,'17'1'0,"0"1"0,0 1 0,0 0 0,22 8 0,-7-2 0,-2-1 0,-1 0 0,0 2 0,-1 1 0,0 2 0,44 26 0,-62-33 0,-1 1 0,1 0 0,-1 1 0,0 0 0,-1 1 0,0-1 0,-1 2 0,1-1 0,-2 1 0,1 0 0,-1 0 0,-1 1 0,0 0 0,-1 0 0,0 0 0,0 0 0,2 17 0,-4-17 0,0 1 0,-1-1 0,-1 0 0,0 0 0,-2 19 0,1-25 0,0 0 0,0-1 0,-1 1 0,0-1 0,1 1 0,-1-1 0,-1 0 0,1 0 0,-1 0 0,1 0 0,-1 0 0,0 0 0,-1-1 0,1 0 0,-1 1 0,-4 2 0,-15 10-682,-36 17-1,36-22-6143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20.956"/>
    </inkml:context>
    <inkml:brush xml:id="br0">
      <inkml:brushProperty name="width" value="0.05" units="cm"/>
      <inkml:brushProperty name="height" value="0.05" units="cm"/>
    </inkml:brush>
  </inkml:definitions>
  <inkml:trace contextRef="#ctx0" brushRef="#br0">35 19 24575,'2'-2'0,"1"1"0,1-1 0,-1 1 0,0 0 0,0 0 0,0 0 0,1 0 0,-1 0 0,0 1 0,1-1 0,-1 1 0,4 0 0,2-1 0,7 0 0,-4-1 0,0 1 0,0 0 0,0 0 0,0 2 0,0-1 0,18 5 0,-29-5 0,1 2 0,0-1 0,-1 0 0,1 0 0,0 0 0,-1 1 0,0-1 0,1 1 0,-1-1 0,0 1 0,0 0 0,0-1 0,0 1 0,0 0 0,0 0 0,0 0 0,0 0 0,-1 0 0,1-1 0,-1 1 0,0 0 0,1 0 0,-1 0 0,0 3 0,1 8 0,-1 0 0,-2 19 0,2-30 0,-2 11 0,0 0 0,-1-1 0,0 1 0,-1-1 0,-1 1 0,0-1 0,0-1 0,-10 16 0,-8 8 0,-36 41 0,38-50 0,0 1 0,-29 50 0,48-74 0,1 0 0,-1 0 0,1 0 0,0 1 0,0-1 0,0 0 0,0 1 0,0-1 0,1 1 0,-1-1 0,1 1 0,0-1 0,0 1 0,0-1 0,1 1 0,-1-1 0,1 1 0,0-1 0,0 0 0,0 1 0,0-1 0,1 0 0,1 4 0,0-3 0,1 0 0,0 1 0,0-1 0,0-1 0,0 1 0,1-1 0,-1 1 0,1-1 0,0 0 0,0-1 0,0 1 0,0-1 0,9 2 0,13 3 0,0-1 0,0-2 0,0-1 0,38 0 0,-10 0 0,-49-3 0,0 1 0,0 0 0,0 0 0,0 0 0,0 1 0,6 1 0,-11-2 0,0-1 0,1 1 0,-1 0 0,0-1 0,0 1 0,0 0 0,0-1 0,-1 1 0,1 0 0,0 0 0,0 0 0,0 0 0,-1 0 0,1 0 0,0 0 0,-1 0 0,1 0 0,-1 0 0,1 0 0,-1 1 0,0-1 0,1 0 0,-1 0 0,0 0 0,0 1 0,0-1 0,0 0 0,0 0 0,0 1 0,0-1 0,0 0 0,-1 0 0,1 0 0,0 0 0,-1 1 0,0 0 0,-19 43 0,15-36 0,0 1 0,1 0 0,0 1 0,-3 10 0,7-17 0,-1 0 0,1 0 0,-1-1 0,1 1 0,0 0 0,1 0 0,-1-1 0,1 1 0,-1 0 0,1-1 0,0 1 0,0 0 0,1-1 0,-1 0 0,1 1 0,2 3 0,3 3 0,0-1 0,14 14 0,-12-14 0,-1 0 0,13 20 0,-6-4 0,-2 0 0,-1 1 0,-1 1 0,-1 0 0,7 28 0,-14-41 0,0 0 0,0 0 0,-2 0 0,0 1 0,0-1 0,-1 0 0,-1 0 0,-1 1 0,0-1 0,0 0 0,-2 0 0,-4 14 0,5-22 0,0 0 0,0 0 0,0 0 0,-1-1 0,0 1 0,0-1 0,0 0 0,0-1 0,-1 1 0,0-1 0,0 1 0,0-2 0,-1 1 0,1 0 0,-1-1 0,0 0 0,0 0 0,0-1 0,0 0 0,0 0 0,-11 2 0,-8-1 0,0-1 0,0 0 0,-1-2 0,-31-4 0,29 2 0,24 2 43,-26-5-1451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21.534"/>
    </inkml:context>
    <inkml:brush xml:id="br0">
      <inkml:brushProperty name="width" value="0.05" units="cm"/>
      <inkml:brushProperty name="height" value="0.05" units="cm"/>
    </inkml:brush>
  </inkml:definitions>
  <inkml:trace contextRef="#ctx0" brushRef="#br0">0 48 24575,'0'-3'0,"6"0"0,4-1 0,6 2 0,17 0 0,5-2 0,4-3 0,1-1 0,-4 2 0,-6 1 0,-9 2-8191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21.890"/>
    </inkml:context>
    <inkml:brush xml:id="br0">
      <inkml:brushProperty name="width" value="0.05" units="cm"/>
      <inkml:brushProperty name="height" value="0.05" units="cm"/>
    </inkml:brush>
  </inkml:definitions>
  <inkml:trace contextRef="#ctx0" brushRef="#br0">1 31 24575,'8'0'0,"5"0"0,4-2 0,4-2 0,1 1 0,5 0 0,1 1 0,-1-2 0,2 0 0,2 0 0,1 1 0,1 1 0,0 7 0,-6 1-8191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22.231"/>
    </inkml:context>
    <inkml:brush xml:id="br0">
      <inkml:brushProperty name="width" value="0.05" units="cm"/>
      <inkml:brushProperty name="height" value="0.05" units="cm"/>
    </inkml:brush>
  </inkml:definitions>
  <inkml:trace contextRef="#ctx0" brushRef="#br0">0 0 24575,'3'6'0,"9"1"0,10 0 0,10-2 0,5-1 0,10-1 0,5-2 0,0 0 0,-7-1 0,-3-1 0,-6 1 0,-9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59.698"/>
    </inkml:context>
    <inkml:brush xml:id="br0">
      <inkml:brushProperty name="width" value="0.05" units="cm"/>
      <inkml:brushProperty name="height" value="0.05" units="cm"/>
    </inkml:brush>
  </inkml:definitions>
  <inkml:trace contextRef="#ctx0" brushRef="#br0">44 308 9877 0 0,'-4'-1'106'0'0,"0"0"-1"0"0,0 0 1 0 0,-1-1 0 0 0,1 1 0 0 0,0-1-1 0 0,-7-4 1 0 0,10 6-66 0 0,1-1-1 0 0,-1 1 1 0 0,1 0 0 0 0,-1-1-1 0 0,1 1 1 0 0,-1-1 0 0 0,1 1-1 0 0,0-1 1 0 0,-1 0-1 0 0,1 1 1 0 0,0-1 0 0 0,-1 1-1 0 0,1-1 1 0 0,0 0 0 0 0,-1 1-1 0 0,1-1 1 0 0,0 1 0 0 0,0-1-1 0 0,0 0 1 0 0,0-1 0 0 0,0 1 0 0 0,0 0 0 0 0,1 0 1 0 0,-1 0-1 0 0,0 0 0 0 0,1 0 1 0 0,-1 0-1 0 0,1 0 0 0 0,-1 0 1 0 0,1 0-1 0 0,0 0 0 0 0,-1 0 0 0 0,1 0 1 0 0,0 1-1 0 0,0-1 0 0 0,0 0 1 0 0,1-1-1 0 0,8-5-20 0 0,0 1 1 0 0,0-1-1 0 0,1 2 0 0 0,-1 0 1 0 0,1 0-1 0 0,0 0 0 0 0,1 2 1 0 0,-1-1-1 0 0,1 2 0 0 0,0-1 0 0 0,-1 2 1 0 0,1-1-1 0 0,0 2 0 0 0,15 0 1 0 0,-18 0-26 0 0,0 1 1 0 0,-1 0 0 0 0,1 1-1 0 0,0 0 1 0 0,-1 1 0 0 0,1-1 0 0 0,-1 2-1 0 0,15 6 1 0 0,-18-6 8 0 0,0-1 0 0 0,0 1-1 0 0,0 0 1 0 0,0 0 0 0 0,-1 0 0 0 0,1 0 0 0 0,-1 1 0 0 0,0 0-1 0 0,-1 0 1 0 0,1 0 0 0 0,-1 0 0 0 0,0 1 0 0 0,3 8-1 0 0,-5-12-1 0 0,0 0-1 0 0,0 1 0 0 0,-1-1 0 0 0,1 0 0 0 0,-1 1 1 0 0,0-1-1 0 0,0 1 0 0 0,0-1 0 0 0,0 0 0 0 0,0 1 1 0 0,0-1-1 0 0,-1 1 0 0 0,1-1 0 0 0,-1 0 0 0 0,1 1 1 0 0,-1-1-1 0 0,-2 4 0 0 0,1-2 4 0 0,-1 0 0 0 0,1 0-1 0 0,-1-1 1 0 0,0 1 0 0 0,0-1 0 0 0,0 0 0 0 0,0 0-1 0 0,0 0 1 0 0,-6 4 0 0 0,4-4 1 0 0,1 0-1 0 0,0-1 1 0 0,-1 1 0 0 0,1-1-1 0 0,-1 0 1 0 0,0 0-1 0 0,0-1 1 0 0,0 1 0 0 0,0-1-1 0 0,0 0 1 0 0,0 0-1 0 0,0-1 1 0 0,0 1 0 0 0,0-1-1 0 0,0 0 1 0 0,0-1 0 0 0,-9-1-1 0 0,8 0 3 0 0,0-1 0 0 0,0 0 0 0 0,0 0 0 0 0,1 0 1 0 0,0-1-1 0 0,-1 1 0 0 0,1-1 0 0 0,-6-6 0 0 0,9 7-1 0 0,-1 0 0 0 0,1 1 0 0 0,0-1 0 0 0,0 0 0 0 0,0 0 0 0 0,0-1 0 0 0,0 1 0 0 0,0 0 0 0 0,1-1 0 0 0,0 1 0 0 0,0-1 0 0 0,0 1 0 0 0,0-1 0 0 0,0 1 0 0 0,0-8 1 0 0,2 0-4 0 0,1 0 1 0 0,-1 0-1 0 0,2 0 1 0 0,-1 0-1 0 0,2 1 1 0 0,-1-1 0 0 0,2 1-1 0 0,-1-1 1 0 0,9-11-1 0 0,8-14-196 0 0,30-35-1 0 0,-46 63-69 0 0,1 1 0 0 0,0 0 0 0 0,1 0 0 0 0,0 0 0 0 0,0 1 0 0 0,0 0 0 0 0,0 1 0 0 0,1-1 0 0 0,0 2 0 0 0,0-1 0 0 0,1 1 0 0 0,-1 0 0 0 0,1 0 0 0 0,0 1 0 0 0,13-3 0 0 0,5 4-712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3:43:22.671"/>
    </inkml:context>
    <inkml:brush xml:id="br0">
      <inkml:brushProperty name="width" value="0.05" units="cm"/>
      <inkml:brushProperty name="height" value="0.05" units="cm"/>
    </inkml:brush>
  </inkml:definitions>
  <inkml:trace contextRef="#ctx0" brushRef="#br0">0 33 24575,'3'0'0,"6"0"0,7 0 0,9 0 0,9 0 0,12 0 0,9 0 0,9-5 0,10-2 0,6 0 0,-3 1 0,-5 2 0,-13 2 0,-16 1-8191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4:07:22.410"/>
    </inkml:context>
    <inkml:brush xml:id="br0">
      <inkml:brushProperty name="width" value="0.05" units="cm"/>
      <inkml:brushProperty name="height" value="0.05" units="cm"/>
    </inkml:brush>
  </inkml:definitions>
  <inkml:trace contextRef="#ctx0" brushRef="#br0">6049 951 24575,'0'1'0,"1"-1"0,-1 0 0,1 0 0,-1 1 0,1-1 0,-1 0 0,1 1 0,-1-1 0,1 0 0,-1 1 0,1-1 0,-1 1 0,1-1 0,-1 1 0,0-1 0,1 1 0,-1-1 0,0 1 0,0-1 0,1 1 0,-1-1 0,0 1 0,0 0 0,0-1 0,0 1 0,0-1 0,1 2 0,1 22 0,-2-19 0,1 12 0,-1 0 0,-1 0 0,-1 0 0,0 0 0,-1 0 0,-1 0 0,0 0 0,-2-1 0,0 0 0,0 0 0,-2 0 0,0-1 0,0 0 0,-2-1 0,-19 24 0,16-23 0,0-1 0,-1 0 0,-1-2 0,0 0 0,0 0 0,-1-1 0,-1-1 0,0-1 0,0 0 0,-1-1 0,0-1 0,0-1 0,-38 8 0,-10-7 0,-1-2 0,-107-7 0,75-1 0,-555 23 0,633-18 0,-555 40 0,475-42 0,-1-3 0,1-6 0,0-3 0,-109-29 0,-460-163 0,464 127 0,-230-124 0,375 169 0,-62-44 0,99 58 0,0-1 0,1-1 0,1-1 0,-38-46 0,-10-34 0,-29-33 0,19 23 0,62 82 0,-1 2 0,-1 1 0,-42-42 0,53 60 0,-1 1 0,1 1 0,-1 0 0,-1 0 0,1 1 0,-1 0 0,-11-3 0,-80-19 0,95 25 0,-220-28 0,42 8 0,53-6 0,-78-11 0,189 37 0,0 0 0,-1 2 0,1 0 0,0 2 0,0 0 0,0 1 0,1 1 0,-1 1 0,1 1 0,0 1 0,0 1 0,-18 9 0,15-4 81,-43 20 151,60-30-442,-1-1 1,1 1-1,-1-1 0,0-1 0,0 1 1,0-1-1,-13 0 0,4-3-6616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4:07:23.442"/>
    </inkml:context>
    <inkml:brush xml:id="br0">
      <inkml:brushProperty name="width" value="0.05" units="cm"/>
      <inkml:brushProperty name="height" value="0.05" units="cm"/>
    </inkml:brush>
  </inkml:definitions>
  <inkml:trace contextRef="#ctx0" brushRef="#br0">107 0 24575,'-1'8'0,"0"-1"0,-1 0 0,0 0 0,0 0 0,0 0 0,-1 0 0,-4 7 0,-4 13 0,-32 118 0,16-47 0,26-95 0,0 1 0,0 0 0,0-1 0,0 1 0,1 0 0,0-1 0,0 1 0,0 0 0,0 0 0,1 3 0,-1-5 0,1 0 0,0 0 0,0 0 0,0 0 0,0 0 0,0 0 0,0-1 0,0 1 0,1-1 0,-1 1 0,1-1 0,-1 1 0,1-1 0,-1 0 0,1 1 0,0-1 0,0 0 0,0 0 0,2 1 0,12 4 0,1-1 0,-1 0 0,20 3 0,11 3 0,-41-10 3,202 64-1371,-185-56-5458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5.906"/>
    </inkml:context>
    <inkml:brush xml:id="br0">
      <inkml:brushProperty name="width" value="0.05" units="cm"/>
      <inkml:brushProperty name="height" value="0.05" units="cm"/>
    </inkml:brush>
  </inkml:definitions>
  <inkml:trace contextRef="#ctx0" brushRef="#br0">421 50 6097 0 0,'7'6'50'0'0,"-7"-6"-46"0"0,0 0 1 0 0,-1 0-1 0 0,1 0 0 0 0,0 0 1 0 0,0 0-1 0 0,0 0 0 0 0,0 0 1 0 0,-1 0-1 0 0,1 1 0 0 0,0-1 1 0 0,0 0-1 0 0,0 0 1 0 0,0 0-1 0 0,0 0 0 0 0,0 0 1 0 0,0 0-1 0 0,-1 1 0 0 0,1-1 1 0 0,0 0-1 0 0,0 0 0 0 0,0 0 1 0 0,0 0-1 0 0,0 0 0 0 0,0 1 1 0 0,0-1-1 0 0,0 0 0 0 0,0 0 1 0 0,0 0-1 0 0,0 0 0 0 0,0 1 1 0 0,0-1-1 0 0,0 0 0 0 0,0 0 1 0 0,0 0-1 0 0,0 0 1 0 0,0 1-1 0 0,0-1 0 0 0,0 0 1 0 0,0 0-1 0 0,0 0 0 0 0,0 0 1 0 0,0 1-1 0 0,1-1 0 0 0,-1 0 1 0 0,0 0-1 0 0,0 0 0 0 0,0 0 1 0 0,0 0-1 0 0,0 0 0 0 0,0 1 1 0 0,0-1-1 0 0,1 0 0 0 0,-1 0 1 0 0,0 0-1 0 0,0 0 0 0 0,0 0 1 0 0,0 0-1 0 0,0 0 1 0 0,1 0-1 0 0,-1 0 0 0 0,0 0 1 0 0,0 0-1 0 0,0 0 0 0 0,0 1 9 0 0,0-1 1 0 0,-1 0-1 0 0,1 0 0 0 0,-1 0 0 0 0,1 1 0 0 0,-1-1 0 0 0,1 0 1 0 0,0 0-1 0 0,-1 1 0 0 0,1-1 0 0 0,0 0 0 0 0,-1 1 0 0 0,1-1 0 0 0,0 1 1 0 0,-1-1-1 0 0,1 0 0 0 0,0 1 0 0 0,0-1 0 0 0,0 1 0 0 0,-1-1 1 0 0,1 1-1 0 0,0-1 0 0 0,0 0 0 0 0,0 1 0 0 0,0-1 0 0 0,0 1 0 0 0,0-1 1 0 0,0 1-1 0 0,0-1 0 0 0,0 1 0 0 0,0-1 0 0 0,0 1 0 0 0,0-1 1 0 0,0 1-1 0 0,0-1 0 0 0,0 1 0 0 0,1-1 0 0 0,-1 0 0 0 0,0 1 0 0 0,0-1 1 0 0,0 1-1 0 0,1-1 0 0 0,-1 1 0 0 0,0-1 0 0 0,1 0 0 0 0,-1 1 1 0 0,0-1-1 0 0,1 0 0 0 0,-1 1 0 0 0,2 0 39 0 0,-1 0 1 0 0,0 0-1 0 0,1-1 1 0 0,-1 1-1 0 0,1 0 1 0 0,-1-1-1 0 0,1 1 0 0 0,-1-1 1 0 0,1 1-1 0 0,-1-1 1 0 0,1 0-1 0 0,0 0 0 0 0,-1 1 1 0 0,1-1-1 0 0,-1 0 1 0 0,4-1-1 0 0,1 0 172 0 0,0 1 48 0 0,0-1 0 0 0,0 0 0 0 0,0 0 0 0 0,-1-1 0 0 0,1 0 1 0 0,0 0-1 0 0,-1 0 0 0 0,1 0 0 0 0,-1-1 0 0 0,7-4 0 0 0,-12 7-231 0 0,0-1 0 0 0,0 1 0 0 0,1 0 0 0 0,-1 0 0 0 0,0 0 0 0 0,0 0 0 0 0,1-1 0 0 0,-1 1 0 0 0,0 0 0 0 0,0 0 0 0 0,1 0 0 0 0,-1 0 0 0 0,0 0 0 0 0,0 0 0 0 0,1 0 0 0 0,-1 0 0 0 0,0 0 0 0 0,1 0 0 0 0,-1 0 0 0 0,0 0 0 0 0,1 0 0 0 0,-1 0 0 0 0,0 0 0 0 0,0 0 0 0 0,1 0 0 0 0,-1 0-1 0 0,0 0 1 0 0,1 0 0 0 0,-1 0 0 0 0,0 0 0 0 0,0 1 0 0 0,1-1 0 0 0,-1 0 0 0 0,0 0 0 0 0,0 0 0 0 0,1 0 0 0 0,-1 1 0 0 0,0-1 0 0 0,0 0 0 0 0,0 0 0 0 0,1 1 0 0 0,-1-1 0 0 0,0 0 0 0 0,0 0 0 0 0,0 1 0 0 0,0-1 0 0 0,0 1 0 0 0,2-5 1234 0 0,-2 3-1209 0 0,0 0 0 0 0,0 0 0 0 0,1-1 0 0 0,-1 1 0 0 0,0 0 0 0 0,1-1 0 0 0,0 1 1 0 0,-1 0-1 0 0,1 0 0 0 0,0 0 0 0 0,-1 0 0 0 0,1 0 0 0 0,0 0 0 0 0,0 0 0 0 0,0 0 1 0 0,0 0-1 0 0,0 0 0 0 0,0 0 0 0 0,2-1 0 0 0,9-9 536 0 0,-4 6-69 0 0,-11 3-18 0 0,-2 0-410 0 0,-1 1-49 0 0,-1 0 0 0 0,1 0-1 0 0,-1 0 1 0 0,1 1-1 0 0,-1 0 1 0 0,0 0 0 0 0,1 1-1 0 0,-1 0 1 0 0,1 0 0 0 0,-1 1-1 0 0,-8 2 1 0 0,-10 5-17 0 0,-34 17 1 0 0,56-24-25 0 0,-25 12 40 0 0,2 2-1 0 0,-1 1 0 0 0,2 1 0 0 0,0 1 0 0 0,2 1 1 0 0,0 1-1 0 0,1 1 0 0 0,1 2 0 0 0,1 0 0 0 0,1 0 1 0 0,2 2-1 0 0,0 0 0 0 0,2 1 0 0 0,1 1 0 0 0,1 0 1 0 0,1 1-1 0 0,1 0 0 0 0,2 1 0 0 0,1 0 0 0 0,2 1 1 0 0,1-1-1 0 0,1 1 0 0 0,1 0 0 0 0,2 0 0 0 0,1 1 1 0 0,2-1-1 0 0,1 0 0 0 0,1-1 0 0 0,11 42 0 0 0,-7-45-5 0 0,1 0-1 0 0,1-1 0 0 0,1 0 0 0 0,2 0 0 0 0,0-2 1 0 0,18 24-1 0 0,-20-32-31 0 0,1-2 0 0 0,1 1 0 0 0,0-2 0 0 0,1 0 1 0 0,0 0-1 0 0,1-2 0 0 0,0 0 0 0 0,1 0 0 0 0,34 16 0 0 0,-19-14 4 0 0,1-1-1 0 0,1-1 0 0 0,0-2 1 0 0,1-2-1 0 0,-1 0 1 0 0,1-3-1 0 0,1 0 1 0 0,-1-3-1 0 0,0 0 0 0 0,49-7 1 0 0,-47 1-67 0 0,-1-1 0 0 0,1-2 1 0 0,-1-1-1 0 0,-1-2 0 0 0,1-2 0 0 0,-2-1 1 0 0,0-1-1 0 0,-1-2 0 0 0,53-36 1 0 0,-48 24-124 0 0,-1 0 0 0 0,-2-3 1 0 0,-1 0-1 0 0,-1-2 0 0 0,-2-2 0 0 0,-2-1 1 0 0,42-71-1 0 0,-52 76 89 0 0,-1-2-1 0 0,-2 0 1 0 0,-2-1 0 0 0,-1 0-1 0 0,-1-1 1 0 0,-2 0-1 0 0,-2-1 1 0 0,-1 1 0 0 0,-2-2-1 0 0,-1-42 1 0 0,-4 58 97 0 0,0 0 0 0 0,-2 0 0 0 0,0 0-1 0 0,-2 1 1 0 0,0 0 0 0 0,-1-1 0 0 0,-14-29 0 0 0,15 40 7 0 0,0 1-1 0 0,-1 0 1 0 0,0 0 0 0 0,-1 0-1 0 0,0 1 1 0 0,-1 0 0 0 0,1 0-1 0 0,-2 1 1 0 0,1 0-1 0 0,-1 0 1 0 0,0 1 0 0 0,-1 0-1 0 0,0 1 1 0 0,0 0 0 0 0,-19-8-1 0 0,7 7-4 0 0,0 0 0 0 0,0 2 0 0 0,0 1 0 0 0,-1 0 0 0 0,0 2 0 0 0,1 0 0 0 0,-34 3 1 0 0,16 2-71 0 0,0 2 1 0 0,0 2 0 0 0,-50 15 0 0 0,64-14-668 0 0,1 2-1 0 0,0 1 1 0 0,1 1-1 0 0,1 1 1 0 0,-1 1-1 0 0,-37 32 1 0 0,58-44 398 0 0,1 0 0 0 0,-1 0 0 0 0,1 0 1 0 0,0 0-1 0 0,0 1 0 0 0,0 0 0 0 0,0-1 1 0 0,0 1-1 0 0,1 0 0 0 0,-3 3 1 0 0,0 2-1128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6.863"/>
    </inkml:context>
    <inkml:brush xml:id="br0">
      <inkml:brushProperty name="width" value="0.05" units="cm"/>
      <inkml:brushProperty name="height" value="0.05" units="cm"/>
    </inkml:brush>
  </inkml:definitions>
  <inkml:trace contextRef="#ctx0" brushRef="#br0">502 125 8497 0 0,'0'0'407'0'0,"7"-12"-109"0"0,23-36 56 0 0,-23 36 2368 0 0,1 3-2362 0 0,22-26-19 0 0,-23 27 3284 0 0,-16 30-3469 0 0,-29 65-34 0 0,17-46-1 0 0,8-20-79 0 0,-58 86 185 0 0,-216 313 889 0 0,246-352-945 0 0,3-7-58 0 0,-29 66-1 0 0,66-125-117 0 0,0 0 0 0 0,1 0 0 0 0,-1 0 0 0 0,0 0-1 0 0,1 0 1 0 0,0 0 0 0 0,-1 0 0 0 0,1 0-1 0 0,0 0 1 0 0,0 0 0 0 0,0 0 0 0 0,0 0 0 0 0,0 0-1 0 0,1 0 1 0 0,-1 0 0 0 0,0 0 0 0 0,1 0-1 0 0,0 0 1 0 0,-1 0 0 0 0,1 0 0 0 0,0-1 0 0 0,2 4-1 0 0,-2-4-3 0 0,0 0-1 0 0,0 0 1 0 0,0 0-1 0 0,0 0 1 0 0,1 0-1 0 0,-1 0 0 0 0,0 0 1 0 0,1 0-1 0 0,-1-1 1 0 0,1 1-1 0 0,-1 0 1 0 0,1-1-1 0 0,-1 1 1 0 0,1-1-1 0 0,-1 0 1 0 0,1 1-1 0 0,-1-1 0 0 0,1 0 1 0 0,0 0-1 0 0,-1 0 1 0 0,1 0-1 0 0,-1 0 1 0 0,1 0-1 0 0,0-1 1 0 0,-1 1-1 0 0,1 0 1 0 0,2-2-1 0 0,49-13-17 0 0,0 3 0 0 0,0 2 0 0 0,66-4 0 0 0,34 8 17 0 0,-88 5-3 0 0,56 4 15 0 0,20-1 10 0 0,37 1 88 0 0,-53 2-68 0 0,130-2 242 0 0,-254-3-131 0 0,-4 5 209 0 0,-3-10-132 0 0,-4-6-57 0 0,8 4-166 0 0,0 0 0 0 0,1 0 1 0 0,-1 0-1 0 0,1 0 0 0 0,1 0 0 0 0,-1 0 1 0 0,1-1-1 0 0,0 1 0 0 0,1 0 1 0 0,1-9-1 0 0,0-8-51 0 0,0-21-54 0 0,-2 0 0 0 0,-3 0 0 0 0,-11-68 0 0 0,9 87 95 0 0,-2 0 1 0 0,0 1 0 0 0,-2 0-1 0 0,-1 0 1 0 0,-1 1 0 0 0,-1 0-1 0 0,-20-30 1 0 0,23 40 42 0 0,0 1 0 0 0,-1-1 0 0 0,-1 2 0 0 0,0 0 0 0 0,-1 0 0 0 0,-13-10 0 0 0,-38-22 88 0 0,61 42-140 0 0,1 1-20 0 0,-1 0 0 0 0,1 0 0 0 0,0 0 1 0 0,-1 0-1 0 0,1 0 0 0 0,0 0 1 0 0,0 0-1 0 0,0 0 0 0 0,0 0 0 0 0,0-1 1 0 0,0 1-1 0 0,0 0 0 0 0,-1-3 0 0 0,8-7-4927 0 0,-4 9 3301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7.541"/>
    </inkml:context>
    <inkml:brush xml:id="br0">
      <inkml:brushProperty name="width" value="0.05" units="cm"/>
      <inkml:brushProperty name="height" value="0.05" units="cm"/>
    </inkml:brush>
  </inkml:definitions>
  <inkml:trace contextRef="#ctx0" brushRef="#br0">0 227 7805 0 0,'2'-3'943'0'0,"-2"3"-887"0"0,0 0 1 0 0,0 0-1 0 0,1 0 0 0 0,-1 0 1 0 0,0 0-1 0 0,0 0 1 0 0,1 0-1 0 0,-1 0 0 0 0,0 0 1 0 0,0 0-1 0 0,0 0 1 0 0,1 0-1 0 0,-1 0 0 0 0,0 0 1 0 0,0 1-1 0 0,0-1 0 0 0,1 0 1 0 0,-1 0-1 0 0,0 0 1 0 0,0 0-1 0 0,0 0 0 0 0,0 1 1 0 0,1-1-1 0 0,-1 0 1 0 0,0 0-1 0 0,0 0 0 0 0,0 1 1 0 0,0-1-1 0 0,0 0 1 0 0,0 0-1 0 0,0 0 0 0 0,0 1 1 0 0,0-1-1 0 0,0 0 0 0 0,1 0 1 0 0,-1 1-1 0 0,0-1 1 0 0,0 0-1 0 0,6 38 1843 0 0,-5-30-1549 0 0,0 0 0 0 0,0-1 0 0 0,1 1-1 0 0,4 12 1 0 0,-2-11-115 0 0,0 0-1 0 0,1 0 0 0 0,0 0 0 0 0,0 0 1 0 0,1-1-1 0 0,0 0 0 0 0,0 0 0 0 0,1-1 1 0 0,0 1-1 0 0,9 6 0 0 0,-10-10-165 0 0,-1-1 0 0 0,1 1 0 0 0,0-1-1 0 0,1 0 1 0 0,-1 0 0 0 0,1-1 0 0 0,-1 0 0 0 0,1 0-1 0 0,0-1 1 0 0,-1 1 0 0 0,1-2 0 0 0,0 1 0 0 0,0-1-1 0 0,0 0 1 0 0,12-1 0 0 0,-1-2-17 0 0,0-1-1 0 0,0 0 1 0 0,33-13 0 0 0,52-29 18 0 0,-86 38-52 0 0,-2 1 9 0 0,-1-1-1 0 0,1-1 0 0 0,-1 0 0 0 0,0 0 1 0 0,-1-2-1 0 0,13-12 0 0 0,-20 17-39 0 0,-1 0 0 0 0,0 0 0 0 0,0-1-1 0 0,-1 1 1 0 0,1-1 0 0 0,-2 0 0 0 0,1-1 0 0 0,-1 1-1 0 0,0 0 1 0 0,0-1 0 0 0,-1 0 0 0 0,0 0 0 0 0,0 0 0 0 0,0-13-1 0 0,0-4-711 0 0,-1 0 0 0 0,-1 0 0 0 0,-5-33 0 0 0,5 48 44 0 0,0 8 346 0 0,0 1 1 0 0,0 0-1 0 0,0-1 1 0 0,0 1-1 0 0,0-1 1 0 0,0 1-1 0 0,0-1 1 0 0,-1 1-1 0 0,1 0 1 0 0,0-1-1 0 0,-1 1 1 0 0,1 0 0 0 0,-1-1-1 0 0,0-1 1 0 0,-1 3-1137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8.042"/>
    </inkml:context>
    <inkml:brush xml:id="br0">
      <inkml:brushProperty name="width" value="0.05" units="cm"/>
      <inkml:brushProperty name="height" value="0.05" units="cm"/>
    </inkml:brush>
  </inkml:definitions>
  <inkml:trace contextRef="#ctx0" brushRef="#br0">170 36 9097 0 0,'-11'-35'2031'0'0,"10"35"-1963"0"0,1 1-1 0 0,0-1 0 0 0,-1 1 1 0 0,1 0-1 0 0,0-1 0 0 0,-1 1 0 0 0,1-1 1 0 0,0 1-1 0 0,0 0 0 0 0,0-1 1 0 0,0 1-1 0 0,0 0 0 0 0,-1-1 1 0 0,1 1-1 0 0,0 0 0 0 0,0 0 0 0 0,1-1 1 0 0,-1 1-1 0 0,0 0 0 0 0,0-1 1 0 0,0 1-1 0 0,0 0 0 0 0,1-1 1 0 0,-1 1-1 0 0,0 0 0 0 0,0-1 1 0 0,1 1-1 0 0,-1-1 0 0 0,1 1 0 0 0,-1-1 1 0 0,0 1-1 0 0,1-1 0 0 0,-1 1 1 0 0,1-1-1 0 0,1 2 0 0 0,0 0-39 0 0,0 1-1 0 0,1 0 1 0 0,-1 0-1 0 0,0 0 0 0 0,0 0 1 0 0,-1 0-1 0 0,1 1 1 0 0,-1-1-1 0 0,0 1 0 0 0,1-1 1 0 0,-2 1-1 0 0,2 4 1 0 0,0 0 25 0 0,-1 0 0 0 0,-1 0 1 0 0,1 0-1 0 0,-2 15 1 0 0,1-20-48 0 0,-1 0 0 0 0,0 0 1 0 0,0 0-1 0 0,0 0 0 0 0,0 0 1 0 0,0 0-1 0 0,-1 0 0 0 0,1-1 1 0 0,-1 1-1 0 0,0 0 0 0 0,1-1 1 0 0,-1 1-1 0 0,-1-1 0 0 0,1 0 1 0 0,0 0-1 0 0,0 1 0 0 0,-1-2 1 0 0,0 1-1 0 0,1 0 0 0 0,-1 0 1 0 0,0-1-1 0 0,0 1 1 0 0,1-1-1 0 0,-1 0 0 0 0,0 0 1 0 0,0 0-1 0 0,-4 0 0 0 0,-2 1 4 0 0,1-1 0 0 0,-1 0 0 0 0,1 0 0 0 0,-1-1 0 0 0,1 0 0 0 0,-1 0 0 0 0,1-1 0 0 0,-1 0 0 0 0,-8-3 0 0 0,15 4-4 0 0,1-1 1 0 0,-1 1-1 0 0,0-1 0 0 0,1 1 1 0 0,-1-1-1 0 0,0 0 0 0 0,1 1 1 0 0,-1-1-1 0 0,1 0 1 0 0,-1 0-1 0 0,1 0 0 0 0,-1 0 1 0 0,1-1-1 0 0,0 1 0 0 0,-1 0 1 0 0,1 0-1 0 0,0-1 0 0 0,0 1 1 0 0,0-1-1 0 0,0 1 0 0 0,0-1 1 0 0,-1-2-1 0 0,2 2 3 0 0,0 0-1 0 0,0-1 1 0 0,-1 1-1 0 0,1 0 1 0 0,1 0-1 0 0,-1 0 1 0 0,0-1-1 0 0,0 1 1 0 0,1 0-1 0 0,0 0 0 0 0,-1 0 1 0 0,1 0-1 0 0,0-1 1 0 0,0 1-1 0 0,2-3 1 0 0,0 0-9 0 0,0 0 0 0 0,1 0-1 0 0,0 0 1 0 0,0 0 0 0 0,0 0 0 0 0,1 1 0 0 0,0 0 0 0 0,-1 0 0 0 0,1 0-1 0 0,1 1 1 0 0,-1-1 0 0 0,7-2 0 0 0,63-10-1678 0 0,-73 16 1405 0 0,-1 0-1 0 0,1 0 1 0 0,0 0 0 0 0,-1 0-1 0 0,1 0 1 0 0,0 0 0 0 0,-1 0-1 0 0,1 1 1 0 0,-1-1 0 0 0,1 0 0 0 0,2 2-1 0 0,0 3-955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8.464"/>
    </inkml:context>
    <inkml:brush xml:id="br0">
      <inkml:brushProperty name="width" value="0.05" units="cm"/>
      <inkml:brushProperty name="height" value="0.05" units="cm"/>
    </inkml:brush>
  </inkml:definitions>
  <inkml:trace contextRef="#ctx0" brushRef="#br0">24 40 9129 0 0,'0'-2'43'0'0,"0"0"0"0"0,1 0 0 0 0,-1 0 0 0 0,1 1 0 0 0,-1-1 0 0 0,1 0 0 0 0,0 1 0 0 0,-1-1-1 0 0,1 1 1 0 0,0-1 0 0 0,0 1 0 0 0,0-1 0 0 0,1 1 0 0 0,-1-1 0 0 0,0 1 0 0 0,0 0 0 0 0,1 0 0 0 0,-1 0 0 0 0,1 0 0 0 0,-1 0 0 0 0,1 0 0 0 0,-1 0 0 0 0,1 0 0 0 0,0 0 0 0 0,-1 1 0 0 0,1-1 0 0 0,0 1 0 0 0,2-1 0 0 0,-2 0-20 0 0,0 1 0 0 0,0-1 0 0 0,0 1 0 0 0,-1 0 0 0 0,1 0 0 0 0,0 0 0 0 0,0 0 0 0 0,0 0 0 0 0,-1 0 0 0 0,1 1 0 0 0,0-1 0 0 0,0 0 0 0 0,-1 1 0 0 0,1 0 0 0 0,0-1 0 0 0,0 1 0 0 0,-1 0 0 0 0,1 0 0 0 0,-1 0 0 0 0,1 0 0 0 0,-1 0 0 0 0,1 0 0 0 0,-1 0 0 0 0,0 0 0 0 0,1 1 0 0 0,-1-1 0 0 0,0 0 0 0 0,0 1 0 0 0,2 2 0 0 0,0 8 57 0 0,0-1 0 0 0,0 1 0 0 0,-2-1 0 0 0,1 1 0 0 0,-1 0-1 0 0,-1 0 1 0 0,0-1 0 0 0,-2 16 0 0 0,1 9 21 0 0,1-24-52 0 0,0 20 3 0 0,0-31-54 0 0,0-1 0 0 0,0 1 0 0 0,-1 0 0 0 0,1 0 0 0 0,0-1-1 0 0,0 1 1 0 0,0 0 0 0 0,-1 0 0 0 0,1-1 0 0 0,0 1 0 0 0,-1 0 0 0 0,1-1 0 0 0,-1 1 0 0 0,1-1 0 0 0,-1 1 0 0 0,1-1 0 0 0,-1 1-1 0 0,1-1 1 0 0,-1 1 0 0 0,0-1 0 0 0,1 1 0 0 0,-1-1 0 0 0,1 1 0 0 0,-1-1 0 0 0,0 0 0 0 0,0 0 0 0 0,1 1 0 0 0,-1-1-1 0 0,0 0 1 0 0,1 0 0 0 0,-1 0 0 0 0,-1 1 0 0 0,-3-2 21 0 0,1 1 1 0 0,-1-1-1 0 0,1 1 0 0 0,-1-1 0 0 0,1 0 1 0 0,0-1-1 0 0,-1 1 0 0 0,1-1 0 0 0,0 0 1 0 0,0 0-1 0 0,0 0 0 0 0,0-1 0 0 0,1 1 1 0 0,-1-1-1 0 0,1 0 0 0 0,-1 0 0 0 0,1 0 1 0 0,0 0-1 0 0,0-1 0 0 0,0 1 0 0 0,1-1 1 0 0,-1 0-1 0 0,1 0 0 0 0,0 0 0 0 0,0 0 1 0 0,0 0-1 0 0,1 0 0 0 0,-1 0 0 0 0,1-1 1 0 0,0 1-1 0 0,0-1 0 0 0,1 1 0 0 0,-1 0 1 0 0,1-1-1 0 0,0 1 0 0 0,0-1 0 0 0,1 1 1 0 0,0-6-1 0 0,0 4-8 0 0,1 0 1 0 0,0 0-1 0 0,0 1 1 0 0,1-1-1 0 0,-1 1 1 0 0,1-1-1 0 0,1 1 0 0 0,-1 0 1 0 0,0 0-1 0 0,7-6 1 0 0,-8 8-32 0 0,1 0 0 0 0,-1 1-1 0 0,1 0 1 0 0,0 0 0 0 0,0-1 0 0 0,0 1 0 0 0,0 1 0 0 0,0-1 0 0 0,0 0 0 0 0,0 1 0 0 0,1 0 0 0 0,-1 0 0 0 0,1 0-1 0 0,-1 0 1 0 0,1 0 0 0 0,-1 1 0 0 0,1-1 0 0 0,-1 1 0 0 0,5 0 0 0 0,-7 1-65 0 0,0-1 0 0 0,0 1 0 0 0,-1-1 0 0 0,1 1 1 0 0,0 0-1 0 0,0-1 0 0 0,-1 1 0 0 0,1 0 0 0 0,0 0 0 0 0,-1 0 1 0 0,1 0-1 0 0,-1-1 0 0 0,1 1 0 0 0,-1 0 0 0 0,1 0 0 0 0,-1 0 1 0 0,1 0-1 0 0,-1 0 0 0 0,0 0 0 0 0,0 0 0 0 0,0 0 0 0 0,0 0 1 0 0,1 0-1 0 0,-2 2 0 0 0,2 5-853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9.345"/>
    </inkml:context>
    <inkml:brush xml:id="br0">
      <inkml:brushProperty name="width" value="0.05" units="cm"/>
      <inkml:brushProperty name="height" value="0.05" units="cm"/>
    </inkml:brush>
  </inkml:definitions>
  <inkml:trace contextRef="#ctx0" brushRef="#br0">86 151 6437 0 0,'-2'-2'58'0'0,"0"0"1"0"0,1 0-1 0 0,-1-1 1 0 0,0 1-1 0 0,0 1 1 0 0,0-1-1 0 0,0 0 1 0 0,0 0-1 0 0,0 1 1 0 0,-1-1-1 0 0,1 1 1 0 0,-4-2-1 0 0,2 2 61 0 0,1-1 0 0 0,0 0-1 0 0,0 0 1 0 0,0 0 0 0 0,0 0 0 0 0,1-1 0 0 0,-3-2-1 0 0,-14-36 2602 0 0,18 40-2665 0 0,1 1 1 0 0,0 0-1 0 0,0 0 0 0 0,0 0 1 0 0,0-1-1 0 0,0 1 0 0 0,-1 0 1 0 0,1 0-1 0 0,0 0 0 0 0,0-1 1 0 0,0 1-1 0 0,-1 0 0 0 0,1 0 1 0 0,0 0-1 0 0,0 0 0 0 0,0 0 1 0 0,-1 0-1 0 0,1 0 0 0 0,0 0 1 0 0,0-1-1 0 0,-1 1 0 0 0,1 0 1 0 0,0 0-1 0 0,0 0 0 0 0,-1 0 1 0 0,1 0-1 0 0,0 0 0 0 0,0 0 0 0 0,-1 0 1 0 0,1 1-1 0 0,0-1 0 0 0,0 0 1 0 0,-1 0-1 0 0,1 0 0 0 0,0 0 1 0 0,0 0-1 0 0,-1 0 0 0 0,1 0 1 0 0,0 0-1 0 0,0 1 0 0 0,-1-1 1 0 0,1 0-26 0 0,0 0-1 0 0,0 0 1 0 0,0 1 0 0 0,0-1 0 0 0,0 0 0 0 0,0 0 0 0 0,0 0 0 0 0,-1 0-1 0 0,1 1 1 0 0,0-1 0 0 0,0 0 0 0 0,0 0 0 0 0,0 0 0 0 0,0 0 0 0 0,0 1-1 0 0,0-1 1 0 0,0 0 0 0 0,0 0 0 0 0,0 0 0 0 0,0 0 0 0 0,0 1 0 0 0,0-1-1 0 0,0 0 1 0 0,1 0 0 0 0,-1 0 0 0 0,0 0 0 0 0,0 1 0 0 0,0-1 0 0 0,0 0-1 0 0,0 0 1 0 0,0 0 0 0 0,0 0 0 0 0,0 0 0 0 0,0 0 0 0 0,1 1 0 0 0,-1-1-1 0 0,0 0 1 0 0,0 0 0 0 0,0 0 0 0 0,0 0 0 0 0,0 0 0 0 0,1 0 0 0 0,-1 0-1 0 0,0 0 1 0 0,0 0 0 0 0,0 0 0 0 0,0 0 0 0 0,1 0 0 0 0,-1 0-1 0 0,0 1 1 0 0,0-1 0 0 0,0 0 0 0 0,0 0 0 0 0,1-1 0 0 0,-1 1 0 0 0,0 0-1 0 0,0 0 1 0 0,0 0 0 0 0,0 0 0 0 0,1 0 0 0 0,-1 0 0 0 0,0 0 0 0 0,0 0-1 0 0,0 0 1 0 0,0 0 0 0 0,0 0 0 0 0,1 0 0 0 0,-1-1 0 0 0,347 10 1384 0 0,-169-8-1068 0 0,1162-6 113 0 0,-1035-18-363 0 0,-300 20-120 0 0,-13-1-146 0 0,-16-2-252 0 0,-202-20-5081 0 0,196 22 4328 0 0,0-3-168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29.671"/>
    </inkml:context>
    <inkml:brush xml:id="br0">
      <inkml:brushProperty name="width" value="0.05" units="cm"/>
      <inkml:brushProperty name="height" value="0.05" units="cm"/>
    </inkml:brush>
  </inkml:definitions>
  <inkml:trace contextRef="#ctx0" brushRef="#br0">184 4 9197 0 0,'-94'-3'1470'0'0,"93"3"-1388"0"0,0 0-1 0 0,1 0 1 0 0,-1 0 0 0 0,0 0 0 0 0,0 0-1 0 0,1 0 1 0 0,-1 0 0 0 0,0 0-1 0 0,0 0 1 0 0,1 0 0 0 0,-1 1 0 0 0,0-1-1 0 0,0 0 1 0 0,1 1 0 0 0,-1-1-1 0 0,0 0 1 0 0,1 1 0 0 0,-1-1-1 0 0,1 1 1 0 0,-1-1 0 0 0,0 1 0 0 0,1-1-1 0 0,-1 1 1 0 0,0 0 0 0 0,1 0-27 0 0,0 0 0 0 0,0 0 0 0 0,0-1 0 0 0,0 1 0 0 0,1 0 0 0 0,-1-1 0 0 0,0 1 0 0 0,0 0 0 0 0,0 0 0 0 0,0-1 0 0 0,1 1 1 0 0,-1 0-1 0 0,0-1 0 0 0,1 1 0 0 0,-1 0 0 0 0,1-1 0 0 0,-1 1 0 0 0,0-1 0 0 0,2 2 0 0 0,2 2 134 0 0,0 1-1 0 0,1-1 0 0 0,-1 0 1 0 0,9 5-1 0 0,50 27 762 0 0,35 24-416 0 0,-86-52-454 0 0,-1 1 0 0 0,-1 0 0 0 0,0 1 1 0 0,0 0-1 0 0,0 0 0 0 0,8 13 0 0 0,-15-18-27 0 0,0-1-1 0 0,-1 1 1 0 0,1 0 0 0 0,-1 0-1 0 0,0-1 1 0 0,0 2 0 0 0,0-1-1 0 0,-1 0 1 0 0,0 0 0 0 0,0 0-1 0 0,0 1 1 0 0,-1-1 0 0 0,1 0-1 0 0,-1 1 1 0 0,-1 6-1 0 0,-1-5-2 0 0,1 0-1 0 0,-1 0 0 0 0,-1-1 0 0 0,1 1 0 0 0,-1 0 0 0 0,0-1 0 0 0,-1 0 0 0 0,1 0 0 0 0,-1 0 0 0 0,-6 7 1 0 0,-5 4-48 0 0,-1-1 1 0 0,-1-1 0 0 0,0 0-1 0 0,-1-2 1 0 0,-1 1 0 0 0,-20 10 0 0 0,-64 27-1769 0 0,30-15-1895 0 0,54-26 1737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0.647"/>
    </inkml:context>
    <inkml:brush xml:id="br0">
      <inkml:brushProperty name="width" value="0.05" units="cm"/>
      <inkml:brushProperty name="height" value="0.05" units="cm"/>
    </inkml:brush>
  </inkml:definitions>
  <inkml:trace contextRef="#ctx0" brushRef="#br0">82 445 8429 0 0,'-11'10'921'0'0,"-22"22"-1"0"0,33-32-886 0 0,0 1 0 0 0,-1 0 0 0 0,1-1 0 0 0,0 1 0 0 0,0 0 0 0 0,0-1 0 0 0,0 1 0 0 0,0 0 0 0 0,0 0 0 0 0,0-1 0 0 0,0 1 0 0 0,0 0-1 0 0,0-1 1 0 0,0 1 0 0 0,0 0 0 0 0,1-1 0 0 0,-1 1 0 0 0,0 0 0 0 0,1-1 0 0 0,-1 1 0 0 0,0 0 0 0 0,1-1 0 0 0,-1 1 0 0 0,0-1 0 0 0,1 1 0 0 0,-1 0 0 0 0,1-1 0 0 0,-1 1-1 0 0,1-1 1 0 0,0 0 0 0 0,-1 1 0 0 0,1-1 0 0 0,-1 1 0 0 0,2-1 0 0 0,22 15 290 0 0,-11-10-298 0 0,0 0 1 0 0,0-1 0 0 0,0 0 0 0 0,0-1-1 0 0,1-1 1 0 0,-1 0 0 0 0,1-1 0 0 0,-1 0-1 0 0,1-1 1 0 0,0-1 0 0 0,-1 0 0 0 0,1-1-1 0 0,-1 0 1 0 0,0-1 0 0 0,1-1 0 0 0,-1 0-1 0 0,-1-1 1 0 0,17-8 0 0 0,-25 11-30 0 0,0 0 0 0 0,-1-1 1 0 0,1 1-1 0 0,0-1 0 0 0,-1 0 0 0 0,0 0 1 0 0,0-1-1 0 0,0 1 0 0 0,0-1 0 0 0,0 1 1 0 0,-1-1-1 0 0,1 0 0 0 0,-1 0 1 0 0,0 0-1 0 0,-1 0 0 0 0,1 0 0 0 0,1-6 1 0 0,-2 7-2 0 0,-1-1 1 0 0,0 1 0 0 0,0-1 0 0 0,0 1 0 0 0,0-1 0 0 0,0 1-1 0 0,-1-1 1 0 0,1 1 0 0 0,-1 0 0 0 0,0-1 0 0 0,0 1 0 0 0,0 0-1 0 0,-1-1 1 0 0,1 1 0 0 0,-1 0 0 0 0,0 0 0 0 0,0 0 0 0 0,0 0-1 0 0,0 1 1 0 0,0-1 0 0 0,0 0 0 0 0,-4-2 0 0 0,-2-2 2 0 0,0 1 0 0 0,0-1 0 0 0,-1 2 0 0 0,0-1 0 0 0,0 1 0 0 0,0 0 1 0 0,0 1-1 0 0,-1 0 0 0 0,0 1 0 0 0,0 0 0 0 0,-14-3 0 0 0,18 5 13 0 0,-1 0-1 0 0,1 1 1 0 0,-1 0-1 0 0,0 0 1 0 0,1 0-1 0 0,-1 1 1 0 0,0 0-1 0 0,1 0 1 0 0,-1 0-1 0 0,1 1 1 0 0,0 0-1 0 0,0 0 1 0 0,-1 1-1 0 0,1 0 1 0 0,1 0-1 0 0,-1 0 1 0 0,0 1-1 0 0,-8 7 1 0 0,2 1 63 0 0,1-1 0 0 0,0 2 0 0 0,1 0 0 0 0,0 0 0 0 0,1 1 0 0 0,0 0 0 0 0,1 0 0 0 0,1 1 0 0 0,-9 26 0 0 0,13-33-41 0 0,1 1 0 0 0,1-1 0 0 0,-1 1 0 0 0,1-1 0 0 0,0 1 0 0 0,1-1 1 0 0,0 1-1 0 0,3 16 0 0 0,-2-19-26 0 0,0 0 1 0 0,1 0-1 0 0,0-1 1 0 0,0 1 0 0 0,1-1-1 0 0,-1 1 1 0 0,1-1-1 0 0,0 0 1 0 0,1 0-1 0 0,-1 0 1 0 0,1-1 0 0 0,0 1-1 0 0,0-1 1 0 0,5 4-1 0 0,-1-2-16 0 0,0-1-1 0 0,1 0 1 0 0,-1 0-1 0 0,1-1 1 0 0,0 0-1 0 0,0-1 1 0 0,1 0-1 0 0,-1-1 1 0 0,0 1-1 0 0,1-2 1 0 0,0 1-1 0 0,-1-1 0 0 0,19-1 1 0 0,9-2-403 0 0,-1-1 0 0 0,46-10 0 0 0,-8-4-731 0 0,-2-2 0 0 0,0-4 0 0 0,109-51 0 0 0,-157 63 967 0 0,32-21 1 0 0,-50 28 173 0 0,0 0 0 0 0,0 0 0 0 0,0-1 0 0 0,-1 0 1 0 0,1 0-1 0 0,-1 0 0 0 0,0-1 0 0 0,-1 0 0 0 0,1 0 0 0 0,3-7 1 0 0,-7 11 27 0 0,0 0 1 0 0,0 0 0 0 0,0 0-1 0 0,-1-1 1 0 0,1 1 0 0 0,0 0 0 0 0,-1 0-1 0 0,0 0 1 0 0,0-1 0 0 0,1 1-1 0 0,-1 0 1 0 0,0 0 0 0 0,-1-1 0 0 0,1 1-1 0 0,0 0 1 0 0,-1 0 0 0 0,1 0-1 0 0,-1-1 1 0 0,0 1 0 0 0,-1-2-1 0 0,0 0 44 0 0,0 1 0 0 0,0 0 0 0 0,-1 0 0 0 0,1 1 1 0 0,-1-1-1 0 0,0 0 0 0 0,1 1 0 0 0,-1 0 0 0 0,0 0 0 0 0,-1-1 0 0 0,-3 0 0 0 0,-5-3 190 0 0,-1 0 1 0 0,1 2-1 0 0,-2 0 1 0 0,1 0 0 0 0,-21-3-1 0 0,21 5-132 0 0,-1 1-1 0 0,0 0 0 0 0,1 0 0 0 0,-1 1 0 0 0,0 1 1 0 0,-13 3-1 0 0,21-3-68 0 0,0 0-1 0 0,1 1 1 0 0,-1 0-1 0 0,1 0 1 0 0,-1 0-1 0 0,1 1 1 0 0,0 0-1 0 0,0 0 1 0 0,0 0 0 0 0,1 1-1 0 0,-1-1 1 0 0,1 1-1 0 0,0 0 1 0 0,0 1-1 0 0,0-1 1 0 0,-5 8-1 0 0,2-1 20 0 0,2-1 0 0 0,-1 1 0 0 0,1-1 1 0 0,-5 18-1 0 0,8-22-72 0 0,1 1 1 0 0,-1-1 0 0 0,1 1 0 0 0,0 0 0 0 0,1-1 0 0 0,-1 1 0 0 0,1 0 0 0 0,1 0 0 0 0,1 7-1 0 0,-2-12-5 0 0,1 0 0 0 0,0 0 1 0 0,0 0-1 0 0,0-1 0 0 0,0 1 0 0 0,0 0 0 0 0,0-1 0 0 0,0 1 0 0 0,0-1 0 0 0,1 1 0 0 0,-1-1 0 0 0,1 0 0 0 0,-1 1 0 0 0,1-1 0 0 0,-1 0 0 0 0,1 0 0 0 0,0 0 0 0 0,0 0 0 0 0,-1 0 0 0 0,1-1 0 0 0,0 1 0 0 0,0-1 0 0 0,0 1 0 0 0,0-1 0 0 0,0 0 0 0 0,0 1 0 0 0,0-1 0 0 0,0 0 0 0 0,3 0 0 0 0,3 0-13 0 0,0-1 0 0 0,1 1 1 0 0,-1-1-1 0 0,1-1 0 0 0,11-3 0 0 0,-3 0-76 0 0,-1-1-1 0 0,0-1 0 0 0,0-1 0 0 0,0 0 0 0 0,-1-1 0 0 0,-1 0 0 0 0,1-2 0 0 0,-2 1 0 0 0,15-15 0 0 0,-26 24-80 0 0,-2 5 64 0 0,-6 15 52 0 0,3-10 116 0 0,0 0-1 0 0,1 1 1 0 0,-2 12 0 0 0,4-19-42 0 0,0 1 0 0 0,0-1 0 0 0,0 0-1 0 0,0 1 1 0 0,1-1 0 0 0,0 0 0 0 0,-1 0 0 0 0,1 1 0 0 0,0-1 0 0 0,1 0 0 0 0,-1 0 0 0 0,2 3 0 0 0,-1-4-15 0 0,-1-1 1 0 0,1 1-1 0 0,0-1 0 0 0,-1 1 1 0 0,1-1-1 0 0,0 0 1 0 0,0 0-1 0 0,-1 0 1 0 0,1 0-1 0 0,0 0 0 0 0,0 0 1 0 0,0-1-1 0 0,0 1 1 0 0,0-1-1 0 0,1 1 0 0 0,-1-1 1 0 0,0 0-1 0 0,0 0 1 0 0,0 0-1 0 0,3 0 0 0 0,5-1 4 0 0,-1 0-1 0 0,0-1 1 0 0,0 0-1 0 0,1 0 1 0 0,-1-1-1 0 0,0 0 0 0 0,-1-1 1 0 0,1 0-1 0 0,-1 0 1 0 0,0-1-1 0 0,0 0 0 0 0,13-10 1 0 0,-4 1-7 0 0,0-2 0 0 0,0 1 0 0 0,-2-2 0 0 0,16-21 0 0 0,-21 24-12 0 0,0-1 1 0 0,-1 0 0 0 0,-1 0-1 0 0,-1-1 1 0 0,0 0 0 0 0,-1 0-1 0 0,-1-1 1 0 0,0 0 0 0 0,-1 0-1 0 0,1-19 1 0 0,-3 15 4 0 0,-1 0 0 0 0,-1-1-1 0 0,0 1 1 0 0,-2-1 0 0 0,-1 1 0 0 0,-1 0-1 0 0,-11-37 1 0 0,1 21 7 0 0,13 35-4 0 0,0 0-1 0 0,0 0 1 0 0,-1 0 0 0 0,1 0-1 0 0,-1 0 1 0 0,1 0 0 0 0,-1 0-1 0 0,1 1 1 0 0,-1-1 0 0 0,0 0-1 0 0,0 1 1 0 0,0 0 0 0 0,-4-3-1 0 0,5 4 0 0 0,0 0 0 0 0,1 0-1 0 0,-1 0 1 0 0,0 0 0 0 0,0 0-1 0 0,0 0 1 0 0,0 0-1 0 0,0 0 1 0 0,0 0 0 0 0,0 0-1 0 0,0 1 1 0 0,0-1-1 0 0,0 0 1 0 0,0 1 0 0 0,0-1-1 0 0,0 1 1 0 0,1-1-1 0 0,-1 1 1 0 0,0-1 0 0 0,0 1-1 0 0,1-1 1 0 0,-1 1-1 0 0,0 0 1 0 0,1-1 0 0 0,-1 1-1 0 0,0 0 1 0 0,1 0 0 0 0,-1 0-1 0 0,1-1 1 0 0,-1 1-1 0 0,0 2 1 0 0,-12 28 4 0 0,3 7 13 0 0,1 0-1 0 0,2 1 0 0 0,2-1 1 0 0,1 2-1 0 0,2-1 1 0 0,2 0-1 0 0,2 0 0 0 0,8 51 1 0 0,-7-74-284 0 0,0 0 0 0 0,2-1 0 0 0,0 1 0 0 0,1-1 0 0 0,0 0 0 0 0,2 0 0 0 0,-1-1 0 0 0,2 0 0 0 0,19 25 0 0 0,-10-20-747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0.460"/>
    </inkml:context>
    <inkml:brush xml:id="br0">
      <inkml:brushProperty name="width" value="0.05" units="cm"/>
      <inkml:brushProperty name="height" value="0.05" units="cm"/>
    </inkml:brush>
  </inkml:definitions>
  <inkml:trace contextRef="#ctx0" brushRef="#br0">12 99 8893 0 0,'0'-99'2772'0'0,"5"264"195"0"0,-4 409-951 0 0,-4-141-1410 0 0,2-123-480 0 0,-1-99-1538 0 0,-9-108-5323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0.820"/>
    </inkml:context>
    <inkml:brush xml:id="br0">
      <inkml:brushProperty name="width" value="0.05" units="cm"/>
      <inkml:brushProperty name="height" value="0.05" units="cm"/>
    </inkml:brush>
  </inkml:definitions>
  <inkml:trace contextRef="#ctx0" brushRef="#br0">3 0 9433 0 0,'-2'5'130'0'0,"2"-5"-115"0"0,0 0 1 0 0,0 0-1 0 0,0 0 1 0 0,0 0-1 0 0,0 0 1 0 0,0 0-1 0 0,0 0 0 0 0,0 0 1 0 0,0 0-1 0 0,0 0 1 0 0,0 0-1 0 0,0 0 0 0 0,0 0 1 0 0,1 0-1 0 0,-1 0 1 0 0,0 0-1 0 0,0 0 0 0 0,0 0 1 0 0,0 1-1 0 0,0-1 1 0 0,0 0-1 0 0,0 0 0 0 0,0 0 1 0 0,0 0-1 0 0,0 0 1 0 0,0 0-1 0 0,0 0 0 0 0,0 0 1 0 0,0 0-1 0 0,0 0 1 0 0,0 0-1 0 0,0 0 1 0 0,0 0-1 0 0,0 0 0 0 0,0 0 1 0 0,0 0-1 0 0,0 0 1 0 0,0 0-1 0 0,0 0 0 0 0,0 0 1 0 0,0 0-1 0 0,0 0 1 0 0,0 0-1 0 0,0 0 0 0 0,0 0 1 0 0,0 1-1 0 0,0-1 1 0 0,0 0-1 0 0,11-2 276 0 0,252 2 1313 0 0,-162 2-1439 0 0,2990 18 1594 0 0,-2831-21-1775 0 0,993-14-701 0 0,-1216 12 335 0 0,-23 2-603 0 0,0 0 0 0 0,21 1 0 0 0,-45-1-217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1.762"/>
    </inkml:context>
    <inkml:brush xml:id="br0">
      <inkml:brushProperty name="width" value="0.05" units="cm"/>
      <inkml:brushProperty name="height" value="0.05" units="cm"/>
    </inkml:brush>
  </inkml:definitions>
  <inkml:trace contextRef="#ctx0" brushRef="#br0">142 94 8101 0 0,'-4'2'-81'0'0,"-1"0"-1"0"0,0 0 1 0 0,0 0 0 0 0,0 0 0 0 0,-1-1 0 0 0,1 0-1 0 0,0 0 1 0 0,-6 0 0 0 0,-79 4 812 0 0,309-16 1130 0 0,463 1-1021 0 0,372 19-437 0 0,0 0-410 0 0,-118-6-3 0 0,-397-3 14 0 0,640-12-58 0 0,-1124 10 105 0 0,75-12 0 0 0,-119 10 39 0 0,-17-1-13 0 0,-18-2 16 0 0,-225-19 129 0 0,89 13-221 0 0,150 10-410 0 0,20-2 117 0 0,36-4-27 0 0,-20 4 226 0 0,1-1-10 0 0,-15 5 74 0 0,-10 3 79 0 0,-3 2-31 0 0,0 0-1 0 0,1 0 0 0 0,0 0 0 0 0,-1 1 0 0 0,1-1 0 0 0,1 0 1 0 0,-1 0-1 0 0,0 0 0 0 0,2 5 0 0 0,-2-9-17 0 0,13 102 348 0 0,1 142-1 0 0,-22 103 313 0 0,7-307-509 0 0,-54 643 1039 0 0,50-637-1197 0 0,2-18-32 0 0,0-1-1 0 0,-2 0 1 0 0,-14 44 0 0 0,18-70-44 0 0,1 1 1 0 0,-1-1 0 0 0,0 0 0 0 0,0 1 0 0 0,-1-1 0 0 0,1 0 0 0 0,0 0 0 0 0,0 1-1 0 0,-1-1 1 0 0,1 0 0 0 0,0-1 0 0 0,-1 1 0 0 0,1 0 0 0 0,-1 0 0 0 0,-1 0 0 0 0,-28 10-2061 0 0,24-9 1739 0 0,-12 6-1074 0 0,6 3 465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2.423"/>
    </inkml:context>
    <inkml:brush xml:id="br0">
      <inkml:brushProperty name="width" value="0.05" units="cm"/>
      <inkml:brushProperty name="height" value="0.05" units="cm"/>
    </inkml:brush>
  </inkml:definitions>
  <inkml:trace contextRef="#ctx0" brushRef="#br0">59 41 8229 0 0,'-16'-21'526'0'0,"11"9"378"0"0,5 12-852 0 0,0 0 0 0 0,0-1 0 0 0,0 1 1 0 0,0 0-1 0 0,0 0 0 0 0,0-1 0 0 0,0 1 0 0 0,0 0 0 0 0,0-1 0 0 0,0 1 1 0 0,0 0-1 0 0,0 0 0 0 0,0-1 0 0 0,0 1 0 0 0,0 0 0 0 0,0 0 0 0 0,1-1 0 0 0,-1 1 1 0 0,0 0-1 0 0,0 0 0 0 0,0 0 0 0 0,0-1 0 0 0,1 1 0 0 0,-1 0 0 0 0,0 0 1 0 0,0 0-1 0 0,1-1 0 0 0,-1 1 0 0 0,0 0 0 0 0,0 0 0 0 0,1 0 0 0 0,-1 0 1 0 0,1 0-1 0 0,-1 0-2 0 0,0 0 0 0 0,1 0 0 0 0,-1 0 0 0 0,0 0 0 0 0,1 0-1 0 0,-1 0 1 0 0,0 0 0 0 0,1 0 0 0 0,-1 0 0 0 0,0 0 0 0 0,1 0 0 0 0,-1 0 0 0 0,0 0 0 0 0,1 1 0 0 0,-1-1 0 0 0,0 0 0 0 0,1 0 0 0 0,-1 0 0 0 0,0 1 0 0 0,0-1 0 0 0,1 0 0 0 0,-1 0 0 0 0,0 1 0 0 0,0-1 0 0 0,0 0 0 0 0,1 0 0 0 0,-1 1 0 0 0,0-1 0 0 0,0 0 0 0 0,0 1 0 0 0,0-1 0 0 0,0 0 0 0 0,1 1 0 0 0,-1-1-1 0 0,0 0 1 0 0,0 1 0 0 0,0-1 0 0 0,0 0 0 0 0,0 1 0 0 0,0-1 0 0 0,0 0 0 0 0,0 1 0 0 0,0-1 0 0 0,-1 1 0 0 0,0 21 80 0 0,1-16 53 0 0,-23 309-445 0 0,22-310 162 0 0,-19 122-4342 0 0,15-108 3318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2.924"/>
    </inkml:context>
    <inkml:brush xml:id="br0">
      <inkml:brushProperty name="width" value="0.05" units="cm"/>
      <inkml:brushProperty name="height" value="0.05" units="cm"/>
    </inkml:brush>
  </inkml:definitions>
  <inkml:trace contextRef="#ctx0" brushRef="#br0">43 353 7841 0 0,'-10'-26'260'0'0,"2"-1"0"0"0,1 1 1 0 0,1-2-1 0 0,1 1 1 0 0,-1-38-1 0 0,5 60-178 0 0,1 0 1 0 0,0 0-1 0 0,0 0 1 0 0,1 0-1 0 0,-1 0 1 0 0,1 0-1 0 0,0 0 1 0 0,1 0-1 0 0,-1 0 1 0 0,1 1-1 0 0,0-1 1 0 0,0 0-1 0 0,0 1 1 0 0,1-1-1 0 0,-1 1 1 0 0,7-8-1 0 0,-4 7-34 0 0,1 0 0 0 0,-1 1 1 0 0,0 0-1 0 0,1 0 0 0 0,0 0 0 0 0,0 1 1 0 0,0-1-1 0 0,1 1 0 0 0,-1 1 0 0 0,1-1 0 0 0,12-2 1 0 0,13-1 133 0 0,0 1 1 0 0,1 1-1 0 0,58 1 1 0 0,99 19 213 0 0,-156-11-374 0 0,50 14 0 0 0,-68-14-15 0 0,-1 0 0 0 0,1 1-1 0 0,-1 1 1 0 0,0 0-1 0 0,16 12 1 0 0,-28-17-8 0 0,-1-1 1 0 0,1 1-1 0 0,-1 0 1 0 0,0 0-1 0 0,1 0 1 0 0,-1 0-1 0 0,0 0 1 0 0,0 1-1 0 0,-1-1 1 0 0,1 1-1 0 0,0-1 1 0 0,-1 1-1 0 0,0 0 1 0 0,1-1-1 0 0,-1 1 1 0 0,0 0-1 0 0,-1 0 1 0 0,1 0-1 0 0,0 5 1 0 0,-1-5-1 0 0,0 1-1 0 0,0-1 1 0 0,-1 1 0 0 0,0-1-1 0 0,0 1 1 0 0,0-1 0 0 0,0 0-1 0 0,0 1 1 0 0,-1-1 0 0 0,0 0-1 0 0,1 0 1 0 0,-1 0 0 0 0,0 0-1 0 0,0 0 1 0 0,-1 0-1 0 0,-2 2 1 0 0,-9 8-5 0 0,0 0-1 0 0,-1-1 0 0 0,0-1 1 0 0,-1 0-1 0 0,0-1 0 0 0,-1-1 1 0 0,0 0-1 0 0,-27 9 1 0 0,-20 3 14 0 0,-66 14 0 0 0,123-33-6 0 0,-28 7-1 0 0,9-2-17 0 0,-48 6-1 0 0,156-30 0 0 0,-45 13 27 0 0,0 3 1 0 0,0 1-1 0 0,70 8 0 0 0,-85-4-11 0 0,0 0 1 0 0,-1 1-1 0 0,1 2 0 0 0,-1 0 1 0 0,-1 1-1 0 0,1 1 0 0 0,34 21 0 0 0,-52-28 3 0 0,0-1-1 0 0,-1 1 0 0 0,1 0 1 0 0,-1 0-1 0 0,1 1 0 0 0,-1-1 0 0 0,0 0 1 0 0,0 1-1 0 0,1 0 0 0 0,-2-1 1 0 0,1 1-1 0 0,0 0 0 0 0,-1 0 1 0 0,1 0-1 0 0,1 5 0 0 0,-3-5 7 0 0,0-1 0 0 0,0 0 0 0 0,0 0 1 0 0,0 0-1 0 0,0 0 0 0 0,-1 0 0 0 0,1 0 0 0 0,-1 0 0 0 0,0 0 0 0 0,1 0 0 0 0,-1 0 0 0 0,0 0 0 0 0,0 0 1 0 0,0 0-1 0 0,0-1 0 0 0,0 1 0 0 0,-1 0 0 0 0,1-1 0 0 0,-1 1 0 0 0,1-1 0 0 0,-1 1 0 0 0,1-1 1 0 0,-1 0-1 0 0,0 1 0 0 0,-2 0 0 0 0,-9 6 62 0 0,1-1-1 0 0,-1-1 1 0 0,0 0 0 0 0,-1-1 0 0 0,1 0 0 0 0,-1-1 0 0 0,-29 4 0 0 0,-100 5 176 0 0,131-13-288 0 0,-1 0 1 0 0,1 0 0 0 0,0-2 0 0 0,0 1 0 0 0,0-1 0 0 0,-17-6 0 0 0,23 6-162 0 0,-1-1 0 0 0,1 0 0 0 0,0 0 1 0 0,0 0-1 0 0,0-1 0 0 0,0 1 0 0 0,0-2 0 0 0,1 1 1 0 0,0-1-1 0 0,0 1 0 0 0,0-1 0 0 0,-6-8 0 0 0,10 10 27 0 0,-1 1-1 0 0,1 0 0 0 0,0-1 0 0 0,0 1 1 0 0,0 0-1 0 0,1-1 0 0 0,-1 1 0 0 0,0-3 0 0 0,0-7-785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3.394"/>
    </inkml:context>
    <inkml:brush xml:id="br0">
      <inkml:brushProperty name="width" value="0.05" units="cm"/>
      <inkml:brushProperty name="height" value="0.05" units="cm"/>
    </inkml:brush>
  </inkml:definitions>
  <inkml:trace contextRef="#ctx0" brushRef="#br0">60 175 8133 0 0,'-1'0'40'0'0,"1"0"0"0"0,-1 0 1 0 0,0 1-1 0 0,1-1 0 0 0,-1 0 0 0 0,1 1 1 0 0,-1-1-1 0 0,1 1 0 0 0,-1-1 1 0 0,1 1-1 0 0,-1-1 0 0 0,1 1 0 0 0,-1-1 1 0 0,1 1-1 0 0,0 0 0 0 0,-1-1 0 0 0,1 1 1 0 0,0-1-1 0 0,-1 1 0 0 0,1 0 1 0 0,0-1-1 0 0,0 1 0 0 0,0 0 0 0 0,0-1 1 0 0,-1 1-1 0 0,1 0 0 0 0,0-1 1 0 0,0 1-1 0 0,0 0 0 0 0,1 0 0 0 0,-1 1 1 0 0,8 28 921 0 0,-3-9-663 0 0,-4-2-209 0 0,-1 0 1 0 0,0 1-1 0 0,-2-1 1 0 0,0 0-1 0 0,-9 35 1 0 0,3-39-31 0 0,-19 31-19 0 0,27-46-43 0 0,-10 6 17 0 0,10-6-17 0 0,0 0 1 0 0,0 0-1 0 0,0 0 1 0 0,-1 0-1 0 0,1 0 0 0 0,0 0 1 0 0,0 0-1 0 0,0 0 1 0 0,-1-1-1 0 0,1 1 1 0 0,0 0-1 0 0,0 0 1 0 0,0 0-1 0 0,0 0 1 0 0,0 0-1 0 0,-1-1 1 0 0,1 1-1 0 0,0 0 1 0 0,0 0-1 0 0,0 0 1 0 0,0-1-1 0 0,0 1 1 0 0,0 0-1 0 0,0 0 1 0 0,0 0-1 0 0,0-1 1 0 0,0 1-1 0 0,0 0 1 0 0,0 0-1 0 0,0 0 0 0 0,0-1 1 0 0,0 1-1 0 0,0 0 1 0 0,0-1-1 0 0,3-22-264 0 0,39-121 213 0 0,-31 112 91 0 0,2 1 0 0 0,1 0-1 0 0,22-35 1 0 0,-20 40 32 0 0,-5 8 72 0 0,21-28 0 0 0,-29 42-110 0 0,-1 1-1 0 0,1 0 1 0 0,0 0 0 0 0,1 0-1 0 0,-1 0 1 0 0,0 0 0 0 0,1 1-1 0 0,-1-1 1 0 0,1 1-1 0 0,0 0 1 0 0,0 0 0 0 0,0 1-1 0 0,0-1 1 0 0,5 0-1 0 0,-7 1-10 0 0,1 1-1 0 0,0 0 1 0 0,-1 0-1 0 0,1 0 1 0 0,-1 0 0 0 0,1 1-1 0 0,-1-1 1 0 0,1 1-1 0 0,-1-1 1 0 0,1 1-1 0 0,-1 0 1 0 0,1 0-1 0 0,-1 0 1 0 0,0 0-1 0 0,1 0 1 0 0,-1 1-1 0 0,0-1 1 0 0,0 1-1 0 0,0 0 1 0 0,0-1-1 0 0,0 1 1 0 0,-1 0-1 0 0,1 0 1 0 0,0 0-1 0 0,-1 0 1 0 0,1 0-1 0 0,-1 1 1 0 0,0-1-1 0 0,0 0 1 0 0,0 1-1 0 0,2 4 1 0 0,1 7 97 0 0,0 0 0 0 0,0 1 0 0 0,-2-1-1 0 0,2 19 1 0 0,-3-28-82 0 0,5 39-73 0 0,2 1 0 0 0,3-1 0 0 0,1-1 0 0 0,2 0 0 0 0,39 81 1 0 0,-51-120-200 0 0,0 0 0 0 0,-1 1 1 0 0,1-1-1 0 0,-1 1 1 0 0,0-1-1 0 0,0 1 1 0 0,-1-1-1 0 0,1 1 1 0 0,-1-1-1 0 0,0 1 0 0 0,0-1 1 0 0,-1 1-1 0 0,1 0 1 0 0,-1-1-1 0 0,0 1 1 0 0,0-1-1 0 0,-1 1 1 0 0,1-1-1 0 0,-4 7 0 0 0,-2 4-890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3.726"/>
    </inkml:context>
    <inkml:brush xml:id="br0">
      <inkml:brushProperty name="width" value="0.05" units="cm"/>
      <inkml:brushProperty name="height" value="0.05" units="cm"/>
    </inkml:brush>
  </inkml:definitions>
  <inkml:trace contextRef="#ctx0" brushRef="#br0">12 115 8037 0 0,'-2'-3'53'0'0,"0"0"1"0"0,1 0 0 0 0,0 0-1 0 0,-1 0 1 0 0,1-1-1 0 0,0 1 1 0 0,1 0 0 0 0,-1-1-1 0 0,1 1 1 0 0,-1-1-1 0 0,1 1 1 0 0,0 0 0 0 0,0-1-1 0 0,1 1 1 0 0,0-5-1 0 0,0 6 39 0 0,0-1-1 0 0,0 1 0 0 0,0-1 1 0 0,0 1-1 0 0,0 0 0 0 0,1 0 1 0 0,-1 0-1 0 0,1 0 1 0 0,0 0-1 0 0,0 0 0 0 0,-1 0 1 0 0,1 0-1 0 0,0 0 0 0 0,1 1 1 0 0,-1-1-1 0 0,0 1 1 0 0,0 0-1 0 0,1 0 0 0 0,-1 0 1 0 0,4-2-1 0 0,8-1-15 0 0,0 0 0 0 0,1 1 1 0 0,-1 0-1 0 0,0 1 0 0 0,22 0 0 0 0,75 6-2492 0 0,-102-3 1974 0 0,11 2-457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4.057"/>
    </inkml:context>
    <inkml:brush xml:id="br0">
      <inkml:brushProperty name="width" value="0.05" units="cm"/>
      <inkml:brushProperty name="height" value="0.05" units="cm"/>
    </inkml:brush>
  </inkml:definitions>
  <inkml:trace contextRef="#ctx0" brushRef="#br0">206 170 8101 0 0,'8'-77'1894'0'0,"-8"77"-1869"0"0,1-9 210 0 0,-1 1 0 0 0,0-1 1 0 0,0 0-1 0 0,-3-15 0 0 0,3 23-229 0 0,0-1 1 0 0,-1 0 0 0 0,1 1-1 0 0,-1-1 1 0 0,0 0-1 0 0,1 1 1 0 0,-1-1-1 0 0,0 1 1 0 0,0-1-1 0 0,0 1 1 0 0,0 0-1 0 0,0-1 1 0 0,0 1 0 0 0,-1 0-1 0 0,1 0 1 0 0,0-1-1 0 0,0 1 1 0 0,-1 0-1 0 0,1 1 1 0 0,-1-1-1 0 0,1 0 1 0 0,-1 0 0 0 0,0 0-1 0 0,1 1 1 0 0,-1-1-1 0 0,0 1 1 0 0,1-1-1 0 0,-1 1 1 0 0,0 0-1 0 0,-1 0 1 0 0,-6 0 8 0 0,1 1 0 0 0,-1 0 0 0 0,1 1 0 0 0,0 0 0 0 0,0 0 0 0 0,-1 1 0 0 0,2 0 0 0 0,-1 0 0 0 0,0 1-1 0 0,1 0 1 0 0,-1 0 0 0 0,1 1 0 0 0,0 0 0 0 0,1 0 0 0 0,-11 11 0 0 0,12-12 13 0 0,2 0 0 0 0,-1 1-1 0 0,0-1 1 0 0,1 1 0 0 0,0 0 0 0 0,0 0 0 0 0,0 0-1 0 0,1 0 1 0 0,-1 1 0 0 0,-1 9 0 0 0,3-12-15 0 0,0 1 0 0 0,1 0 0 0 0,0-1 0 0 0,-1 1 0 0 0,2-1 0 0 0,-1 1 0 0 0,0 0 0 0 0,1-1 0 0 0,-1 1 0 0 0,1 0 0 0 0,0-1 0 0 0,0 0 0 0 0,1 1 1 0 0,-1-1-1 0 0,1 1 0 0 0,0-1 0 0 0,-1 0 0 0 0,4 3 0 0 0,-1 0-8 0 0,1-1 1 0 0,0 1 0 0 0,1-1-1 0 0,-1 0 1 0 0,1-1 0 0 0,0 1-1 0 0,0-1 1 0 0,13 6 0 0 0,5 1-15 0 0,30 9-1 0 0,-7-2 15 0 0,-32-12 13 0 0,-1 0-1 0 0,0 2 1 0 0,0 0-1 0 0,-1 0 0 0 0,19 17 1 0 0,-28-22-1 0 0,0 1 0 0 0,-1 0 0 0 0,1 0 0 0 0,-1 0 0 0 0,0 1 0 0 0,0 0 0 0 0,0-1-1 0 0,3 9 1 0 0,-4-9-2 0 0,-1-1-1 0 0,-1 0 0 0 0,1 0 0 0 0,0 0 1 0 0,-1 1-1 0 0,0-1 0 0 0,0 0 0 0 0,0 1 1 0 0,0-1-1 0 0,0 0 0 0 0,-1 1 0 0 0,1-1 1 0 0,-1 0-1 0 0,0 0 0 0 0,-2 5 1 0 0,1-4 13 0 0,0 0 0 0 0,0-1 0 0 0,0 1 0 0 0,-1 0 1 0 0,0-1-1 0 0,0 0 0 0 0,0 0 0 0 0,0 1 1 0 0,0-2-1 0 0,-1 1 0 0 0,1 0 0 0 0,-1-1 1 0 0,1 1-1 0 0,-1-1 0 0 0,0 0 0 0 0,0-1 1 0 0,0 1-1 0 0,-1-1 0 0 0,1 1 0 0 0,0-1 1 0 0,0 0-1 0 0,-1-1 0 0 0,1 1 0 0 0,-7-1 1 0 0,-1 1-11 0 0,0-2 0 0 0,-1 1 0 0 0,1-1 0 0 0,0-1 0 0 0,0 0 1 0 0,0-1-1 0 0,-18-7 0 0 0,18 6-12 0 0,1-1 0 0 0,0-1 0 0 0,0 0 0 0 0,-17-14 1 0 0,24 17-29 0 0,0 0 0 0 0,0 0 0 0 0,0-1 0 0 0,1 0 0 0 0,-1 1 0 0 0,1-1 0 0 0,0-1 0 0 0,0 1 0 0 0,1 0 1 0 0,-1-1-1 0 0,1 1 0 0 0,0-1 0 0 0,-3-9 0 0 0,3 7-88 0 0,-1-21-1300 0 0,2 27 1299 0 0,1 0 1 0 0,0 1-1 0 0,0-1 0 0 0,0 1 1 0 0,0-1-1 0 0,0 0 0 0 0,0 1 1 0 0,1-1-1 0 0,-1 0 0 0 0,0 1 0 0 0,0-1 1 0 0,0 1-1 0 0,1-1 0 0 0,-1 0 1 0 0,0 1-1 0 0,0-1 0 0 0,1 1 1 0 0,-1-1-1 0 0,1 1 0 0 0,-1-1 1 0 0,0 1-1 0 0,1-1 0 0 0,-1 1 1 0 0,1 0-1 0 0,-1-1 0 0 0,1 1 1 0 0,-1-1-1 0 0,1 1 0 0 0,-1 0 0 0 0,1 0 1 0 0,0-1-1 0 0,0 1 0 0 0,3 0-921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4.418"/>
    </inkml:context>
    <inkml:brush xml:id="br0">
      <inkml:brushProperty name="width" value="0.05" units="cm"/>
      <inkml:brushProperty name="height" value="0.05" units="cm"/>
    </inkml:brush>
  </inkml:definitions>
  <inkml:trace contextRef="#ctx0" brushRef="#br0">351 28 9029 0 0,'-4'-19'401'0'0,"0"11"2407"0"0,4 8-2772 0 0,0 0 1 0 0,0 0-1 0 0,-1-1 1 0 0,-3 16 709 0 0,-1-1-1 0 0,-7 15 1 0 0,-3 8-142 0 0,-35 147 756 0 0,-6 16-737 0 0,-38 22-431 0 0,48-117-298 0 0,27-58-1506 0 0,-17 64 1 0 0,32-89 129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4.921"/>
    </inkml:context>
    <inkml:brush xml:id="br0">
      <inkml:brushProperty name="width" value="0.05" units="cm"/>
      <inkml:brushProperty name="height" value="0.05" units="cm"/>
    </inkml:brush>
  </inkml:definitions>
  <inkml:trace contextRef="#ctx0" brushRef="#br0">1 176 8729 0 0,'1'-4'247'0'0,"0"0"0"0"0,1 1 1 0 0,-1 0-1 0 0,1-1 0 0 0,0 1 1 0 0,0 0-1 0 0,1 0 0 0 0,2-4 0 0 0,-4 6-185 0 0,-1 1-1 0 0,1 0 1 0 0,-1-1-1 0 0,1 1 1 0 0,0 0-1 0 0,-1 0 1 0 0,1-1-1 0 0,-1 1 1 0 0,1 0-1 0 0,-1 0 1 0 0,1 0-1 0 0,0-1 1 0 0,-1 1-1 0 0,1 0 1 0 0,0 0-1 0 0,-1 0 0 0 0,1 0 1 0 0,-1 0-1 0 0,1 0 1 0 0,0 0-1 0 0,-1 1 1 0 0,2-1-1 0 0,-1 1-43 0 0,1-1 1 0 0,-1 1-1 0 0,0 0 0 0 0,1 0 0 0 0,-1 0 1 0 0,0 0-1 0 0,1 1 0 0 0,-1-1 0 0 0,0 0 0 0 0,0 0 1 0 0,0 1-1 0 0,1 1 0 0 0,5 8 124 0 0,-1 0 0 0 0,0 1 0 0 0,-1 0 0 0 0,0 0 0 0 0,5 21-1 0 0,11 68 370 0 0,-7-26-283 0 0,-9-53-158 0 0,0 2 11 0 0,11 31 0 0 0,-14-49-89 0 0,1 0 0 0 0,-1-1 0 0 0,1 0 0 0 0,0 1 0 0 0,0-1 0 0 0,0 0 0 0 0,1 0 1 0 0,0-1-1 0 0,0 1 0 0 0,8 7 0 0 0,-11-12-40 0 0,0 1 1 0 0,0 0-1 0 0,0 0 1 0 0,1 0-1 0 0,-1-1 1 0 0,0 1-1 0 0,0 0 1 0 0,1-1-1 0 0,-1 1 1 0 0,0-1-1 0 0,1 0 1 0 0,-1 1-1 0 0,1-1 1 0 0,-1 0-1 0 0,0 0 1 0 0,1 0-1 0 0,-1 0 1 0 0,1 0-1 0 0,-1 0 1 0 0,1 0-1 0 0,-1 0 1 0 0,0-1-1 0 0,1 1 1 0 0,-1-1-1 0 0,0 1 1 0 0,1-1-1 0 0,-1 1 1 0 0,0-1-1 0 0,0 0 1 0 0,1 1-1 0 0,-1-1 1 0 0,0 0-1 0 0,0 0 1 0 0,0 0-1 0 0,0 0 1 0 0,0 0-1 0 0,0 0 0 0 0,0 0 1 0 0,-1 0-1 0 0,1-1 1 0 0,0 1-1 0 0,0-2 1 0 0,5-7-456 0 0,-1 0 1 0 0,-1-1-1 0 0,0 1 1 0 0,4-15-1 0 0,-4 11 201 0 0,7-19 190 0 0,-3-1-1 0 0,0-1 1 0 0,-2 1-1 0 0,-2-1 1 0 0,-1 0-1 0 0,-1-1 0 0 0,-2 1 1 0 0,-8-54-1 0 0,7 82 174 0 0,-2-11 258 0 0,1-1 1 0 0,1 1-1 0 0,0 0 0 0 0,3-30 0 0 0,5 62-137 0 0,-1-1-1 0 0,6 25 0 0 0,19 80-1770 0 0,-28-106 789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035"/>
    </inkml:context>
    <inkml:brush xml:id="br0">
      <inkml:brushProperty name="width" value="0.05" units="cm"/>
      <inkml:brushProperty name="height" value="0.05" units="cm"/>
    </inkml:brush>
  </inkml:definitions>
  <inkml:trace contextRef="#ctx0" brushRef="#br0">4 277 8133 0 0,'-4'0'855'0'0,"7"0"-343"0"0,47-4-90 0 0,211-54 376 0 0,-180 38 253 0 0,80-32 1 0 0,-153 49-914 0 0,-1 0 0 0 0,1-1-1 0 0,-1 0 1 0 0,0 0 0 0 0,0-1 0 0 0,-1 0-1 0 0,1 0 1 0 0,-1 0 0 0 0,7-9 0 0 0,-11 12-92 0 0,-1 1 0 0 0,0-1 0 0 0,0 0 0 0 0,0 0 0 0 0,0 0 0 0 0,0 1 0 0 0,0-1 0 0 0,0 0 0 0 0,-1 0 1 0 0,1 0-1 0 0,-1-1 0 0 0,1 1 0 0 0,-1 0 0 0 0,0 0 0 0 0,0 0 0 0 0,0-3 0 0 0,-1 2-18 0 0,1 1-1 0 0,-1-1 1 0 0,0 1-1 0 0,0-1 1 0 0,0 1-1 0 0,-1 0 1 0 0,1 0-1 0 0,0 0 1 0 0,-1 0-1 0 0,0 0 1 0 0,1 0-1 0 0,-1 0 1 0 0,0 0-1 0 0,0 1 1 0 0,0-1-1 0 0,0 0 1 0 0,-3-1-1 0 0,0 1 2 0 0,0-1-1 0 0,0 1 1 0 0,-1 0-1 0 0,1 1 1 0 0,0-1-1 0 0,-1 1 1 0 0,0 0-1 0 0,1 0 1 0 0,-1 1-1 0 0,0-1 1 0 0,1 1-1 0 0,-1 0 1 0 0,0 1-1 0 0,1 0 1 0 0,-7 1-1 0 0,-3 1 68 0 0,0 1-1 0 0,1 0 0 0 0,-1 1 1 0 0,-18 10-1 0 0,27-12-29 0 0,0 0 0 0 0,0 0 0 0 0,1 1 0 0 0,-1 0-1 0 0,1 0 1 0 0,0 1 0 0 0,0 0 0 0 0,0-1 0 0 0,1 2 0 0 0,0-1 0 0 0,0 0-1 0 0,0 1 1 0 0,-3 6 0 0 0,3-3 40 0 0,1 0-1 0 0,0 0 1 0 0,0 1-1 0 0,1-1 1 0 0,0 0 0 0 0,0 1-1 0 0,1-1 1 0 0,0 17-1 0 0,1-14-15 0 0,0 16 281 0 0,6 49 0 0 0,-5-69-339 0 0,1 0 1 0 0,0 0-1 0 0,0 0 0 0 0,0-1 0 0 0,1 1 0 0 0,1-1 0 0 0,-1 0 0 0 0,1 0 0 0 0,0 0 1 0 0,0 0-1 0 0,7 6 0 0 0,-7-9-28 0 0,1 1-1 0 0,0-1 1 0 0,1 0 0 0 0,-1-1 0 0 0,1 0 0 0 0,-1 0-1 0 0,1 0 1 0 0,0 0 0 0 0,0-1 0 0 0,0 0 0 0 0,1 0-1 0 0,-1-1 1 0 0,0 1 0 0 0,1-2 0 0 0,11 2 0 0 0,-2-2-162 0 0,0 0 1 0 0,-1-1 0 0 0,1-1-1 0 0,0 0 1 0 0,22-7-1 0 0,-23 4-593 0 0,0 0 0 0 0,0-1 0 0 0,-1 0 0 0 0,23-14 0 0 0,-11 3-1327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5.425"/>
    </inkml:context>
    <inkml:brush xml:id="br0">
      <inkml:brushProperty name="width" value="0.05" units="cm"/>
      <inkml:brushProperty name="height" value="0.05" units="cm"/>
    </inkml:brush>
  </inkml:definitions>
  <inkml:trace contextRef="#ctx0" brushRef="#br0">280 190 8201 0 0,'2'-2'88'0'0,"-1"-1"-1"0"0,1 1 1 0 0,0-1 0 0 0,-1 1 0 0 0,1-1 0 0 0,-1 0-1 0 0,0 0 1 0 0,0 1 0 0 0,0-1 0 0 0,-1 0-1 0 0,1 0 1 0 0,0 0 0 0 0,-1 0 0 0 0,0 0 0 0 0,0-4-1 0 0,5-19 569 0 0,-4 22-613 0 0,0 0-1 0 0,0 0 1 0 0,-1 0 0 0 0,1 0-1 0 0,-1 0 1 0 0,0 0-1 0 0,0 0 1 0 0,0-1 0 0 0,0 1-1 0 0,-1 0 1 0 0,0 0 0 0 0,0 0-1 0 0,0 0 1 0 0,0 0 0 0 0,0 0-1 0 0,-1 0 1 0 0,0 0 0 0 0,0 1-1 0 0,0-1 1 0 0,-3-3-1 0 0,3 4-30 0 0,0 1 0 0 0,0 0 0 0 0,0 0-1 0 0,-1-1 1 0 0,1 1 0 0 0,-1 1 0 0 0,1-1-1 0 0,-1 0 1 0 0,1 1 0 0 0,-1-1 0 0 0,0 1-1 0 0,0 0 1 0 0,0 0 0 0 0,0 0 0 0 0,0 0-1 0 0,0 1 1 0 0,0-1 0 0 0,0 1 0 0 0,0-1-1 0 0,0 1 1 0 0,0 0 0 0 0,0 1 0 0 0,0-1-1 0 0,-1 0 1 0 0,1 1 0 0 0,0 0 0 0 0,0-1-1 0 0,-3 3 1 0 0,-2 0 23 0 0,-1 0-1 0 0,1 1 1 0 0,0 0 0 0 0,0 1-1 0 0,0 0 1 0 0,1 0-1 0 0,0 1 1 0 0,0-1 0 0 0,0 2-1 0 0,1-1 1 0 0,0 1-1 0 0,0 0 1 0 0,0 0 0 0 0,1 0-1 0 0,0 1 1 0 0,1 0 0 0 0,0 0-1 0 0,0 0 1 0 0,0 1-1 0 0,1-1 1 0 0,0 1 0 0 0,1 0-1 0 0,0-1 1 0 0,1 1 0 0 0,-1 0-1 0 0,1 17 1 0 0,2-18-17 0 0,-1 0-1 0 0,1 1 1 0 0,0-1 0 0 0,1 0 0 0 0,0 0 0 0 0,0-1-1 0 0,1 1 1 0 0,5 11 0 0 0,-5-14 13 0 0,0-1 0 0 0,0 1 0 0 0,1-1 0 0 0,0 0-1 0 0,-1 0 1 0 0,1 0 0 0 0,1 0 0 0 0,-1-1 0 0 0,0 0 0 0 0,1 0 0 0 0,0 0 0 0 0,0 0 0 0 0,9 3 0 0 0,43 13 280 0 0,-45-17-262 0 0,-1 2-1 0 0,1-1 1 0 0,-1 1 0 0 0,0 1-1 0 0,0 0 1 0 0,-1 1-1 0 0,19 12 1 0 0,-27-17-47 0 0,0 1 0 0 0,-1-1 0 0 0,1 0 0 0 0,-1 1 0 0 0,0-1 0 0 0,1 1 0 0 0,-1-1 0 0 0,0 1 0 0 0,0 0 0 0 0,0-1 0 0 0,0 1 0 0 0,0 0 0 0 0,-1 0 0 0 0,1 0 0 0 0,0-1 0 0 0,-1 1 0 0 0,1 0 0 0 0,-1 0 0 0 0,0 0 0 0 0,0 0 0 0 0,0 0 0 0 0,0 0 0 0 0,0 0 0 0 0,0 0 0 0 0,0 0 0 0 0,-1 0 0 0 0,1 0 0 0 0,-1 0 0 0 0,1 0 0 0 0,-1 0 0 0 0,0-1 0 0 0,0 1 0 0 0,1 0 0 0 0,-1 0 0 0 0,-1-1 0 0 0,0 3 0 0 0,-2 1 1 0 0,0-1 0 0 0,-1 1 0 0 0,0-1 1 0 0,0 1-1 0 0,0-1 0 0 0,0-1 0 0 0,0 1 0 0 0,-1-1 0 0 0,-10 5 0 0 0,0-1 20 0 0,0-1 1 0 0,-1-1-1 0 0,0 0 0 0 0,-24 3 1 0 0,35-7-31 0 0,0 0 1 0 0,0-1-1 0 0,1 0 1 0 0,-1 0-1 0 0,0 0 1 0 0,0-1 0 0 0,0 0-1 0 0,0 0 1 0 0,0 0-1 0 0,0-1 1 0 0,1 0-1 0 0,-1 0 1 0 0,1 0 0 0 0,-1-1-1 0 0,1 0 1 0 0,-7-5-1 0 0,6 2-194 0 0,1-1 0 0 0,0 1 0 0 0,1-1 1 0 0,-1 0-1 0 0,2 0 0 0 0,-1-1 0 0 0,1 1 0 0 0,0-1 0 0 0,0 0 0 0 0,-2-13 0 0 0,1-4-2216 0 0,4 16 1520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5.772"/>
    </inkml:context>
    <inkml:brush xml:id="br0">
      <inkml:brushProperty name="width" value="0.05" units="cm"/>
      <inkml:brushProperty name="height" value="0.05" units="cm"/>
    </inkml:brush>
  </inkml:definitions>
  <inkml:trace contextRef="#ctx0" brushRef="#br0">303 93 7841 0 0,'-29'-45'1783'0'0,"7"8"525"0"0,21 36-2263 0 0,0 0-1 0 0,1 0 0 0 0,-1 0 1 0 0,0 1-1 0 0,0-1 0 0 0,0 0 1 0 0,0 1-1 0 0,0-1 0 0 0,0 1 1 0 0,0-1-1 0 0,0 1 0 0 0,0-1 1 0 0,0 1-1 0 0,-1 0 0 0 0,1-1 1 0 0,0 1-1 0 0,0 0 0 0 0,0 0 1 0 0,0 0-1 0 0,0 0 0 0 0,-1 0 0 0 0,1 0 1 0 0,0 0-1 0 0,0 0 0 0 0,0 1 1 0 0,0-1-1 0 0,0 0 0 0 0,-1 1 1 0 0,1-1-1 0 0,0 1 0 0 0,0-1 1 0 0,0 1-1 0 0,0-1 0 0 0,0 1 1 0 0,1 0-1 0 0,-1 0 0 0 0,0-1 1 0 0,-1 2-1 0 0,-5 4 126 0 0,-1 1 0 0 0,1-1-1 0 0,-8 11 1 0 0,14-16-143 0 0,-23 28 411 0 0,1 0 0 0 0,2 2 0 0 0,1 1-1 0 0,-22 44 1 0 0,35-60-327 0 0,0-1 0 0 0,1 1-1 0 0,1 1 1 0 0,0-1 0 0 0,1 1 0 0 0,1 0-1 0 0,0 0 1 0 0,2 0 0 0 0,0 0-1 0 0,0 0 1 0 0,4 30 0 0 0,-2-41-123 0 0,0-1 1 0 0,1 0-1 0 0,-1 0 1 0 0,1 1-1 0 0,0-1 1 0 0,0 0-1 0 0,1 0 1 0 0,-1-1-1 0 0,1 1 1 0 0,0 0-1 0 0,0-1 1 0 0,1 0-1 0 0,-1 0 0 0 0,1 0 1 0 0,0 0-1 0 0,0 0 1 0 0,6 3-1 0 0,-3-3-173 0 0,-1-1 1 0 0,1 0-1 0 0,-1 0 0 0 0,1-1 0 0 0,0 0 0 0 0,0 0 0 0 0,0-1 0 0 0,0 1 1 0 0,0-2-1 0 0,0 1 0 0 0,0-1 0 0 0,13-1 0 0 0,1 0-561 0 0,-1 0-290 0 0,0-1 0 0 0,-1 0-1 0 0,22-6 1 0 0,-10-1-474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6.682"/>
    </inkml:context>
    <inkml:brush xml:id="br0">
      <inkml:brushProperty name="width" value="0.05" units="cm"/>
      <inkml:brushProperty name="height" value="0.05" units="cm"/>
    </inkml:brush>
  </inkml:definitions>
  <inkml:trace contextRef="#ctx0" brushRef="#br0">193 350 7165 0 0,'-1'-1'61'0'0,"0"-1"1"0"0,1 0 0 0 0,-1 1 0 0 0,0-1-1 0 0,0 0 1 0 0,1 0 0 0 0,-1 0 0 0 0,1 1-1 0 0,-1-1 1 0 0,1 0 0 0 0,0 0 0 0 0,0 0-1 0 0,0 0 1 0 0,0 0 0 0 0,0 0-1 0 0,0-2 1 0 0,6-29 2026 0 0,-6 32-2075 0 0,0 1 0 0 0,0 0 0 0 0,0 0 0 0 0,0 0 0 0 0,0 0 0 0 0,0 0 0 0 0,0 0 0 0 0,0-1 1 0 0,0 1-1 0 0,0 0 0 0 0,0 0 0 0 0,0 0 0 0 0,0 0 0 0 0,0 0 0 0 0,0-1 0 0 0,0 1 0 0 0,0 0 0 0 0,0 0 1 0 0,-1 0-1 0 0,1 0 0 0 0,0 0 0 0 0,0 0 0 0 0,0 0 0 0 0,0-1 0 0 0,0 1 0 0 0,0 0 0 0 0,0 0 0 0 0,0 0 1 0 0,0 0-1 0 0,-1 0 0 0 0,1 0 0 0 0,0 0 0 0 0,0 0 0 0 0,0 0 0 0 0,0 0 0 0 0,0 0 0 0 0,0 0 0 0 0,-1 0 1 0 0,1 0-1 0 0,0 0 0 0 0,0 0 0 0 0,0 0 0 0 0,0 0 0 0 0,0 0 0 0 0,-1 0 0 0 0,1 0 0 0 0,0 0 1 0 0,0 0-1 0 0,0 0 0 0 0,0 0 0 0 0,0 0 0 0 0,-13 3 171 0 0,-12 8-126 0 0,11-3 123 0 0,0 0 0 0 0,1 1 0 0 0,0 1 0 0 0,1 0 0 0 0,0 1 0 0 0,-14 15-1 0 0,21-21-113 0 0,1 0-1 0 0,0 0 0 0 0,0 1 0 0 0,0-1 0 0 0,0 1 1 0 0,1 0-1 0 0,0 0 0 0 0,0 0 0 0 0,1 0 1 0 0,0 1-1 0 0,0-1 0 0 0,0 1 0 0 0,1-1 0 0 0,0 1 1 0 0,0 0-1 0 0,1-1 0 0 0,0 13 0 0 0,1-16-61 0 0,-1 0-1 0 0,1 0 1 0 0,0 0 0 0 0,0-1-1 0 0,0 1 1 0 0,0 0 0 0 0,1 0-1 0 0,-1-1 1 0 0,1 1-1 0 0,-1-1 1 0 0,1 1 0 0 0,0-1-1 0 0,0 0 1 0 0,0 0 0 0 0,5 4-1 0 0,-3-3-2 0 0,1 0 0 0 0,0-1 1 0 0,-1 1-1 0 0,1-1 0 0 0,0 0 0 0 0,0 0 0 0 0,1-1 0 0 0,5 2 0 0 0,3-1-71 0 0,0 0 0 0 0,0-1-1 0 0,0-1 1 0 0,-1 0 0 0 0,1-1 0 0 0,14-3-1 0 0,-18 3 3 0 0,-1-1 1 0 0,1-1-1 0 0,-1 0 0 0 0,0 0 0 0 0,0 0 1 0 0,-1-1-1 0 0,1-1 0 0 0,-1 1 0 0 0,0-1 0 0 0,0-1 1 0 0,8-6-1 0 0,-15 11 66 0 0,0 0 1 0 0,0 0 0 0 0,0 0-1 0 0,-1 0 1 0 0,1 0-1 0 0,0-1 1 0 0,-1 1-1 0 0,1 0 1 0 0,-1 0-1 0 0,1-1 1 0 0,-1 1 0 0 0,1 0-1 0 0,-1 0 1 0 0,0-1-1 0 0,0 1 1 0 0,0 0-1 0 0,0-1 1 0 0,0 1 0 0 0,0 0-1 0 0,0-1 1 0 0,0 1-1 0 0,0 0 1 0 0,-1-1-1 0 0,1 1 1 0 0,0 0 0 0 0,-1 0-1 0 0,1-1 1 0 0,-1 1-1 0 0,0 0 1 0 0,1 0-1 0 0,-1 0 1 0 0,0 0 0 0 0,0 0-1 0 0,0 0 1 0 0,1 0-1 0 0,-1 0 1 0 0,0 0-1 0 0,-1-1 1 0 0,-7-6 7 0 0,0 0-1 0 0,-1 0 1 0 0,-14-9 0 0 0,9 6-17 0 0,7 4 9 0 0,0 1-1 0 0,-1 0 0 0 0,0 0 1 0 0,0 1-1 0 0,0 0 0 0 0,-1 0 1 0 0,-17-5-1 0 0,270 19-39 0 0,-215-9-37 0 0,-17 0 52 0 0,18 1-58 0 0,0-2-1 0 0,0-1 0 0 0,57-11 0 0 0,-85 13 91 0 0,-1 0 0 0 0,1 0 0 0 0,-1 0 0 0 0,1 0 0 0 0,-1 0 0 0 0,1 0 0 0 0,-1 0 0 0 0,1 0 0 0 0,-1 0 0 0 0,1 0 0 0 0,-1-1 0 0 0,1 1 0 0 0,-1 0 0 0 0,0 0 1 0 0,1 0-1 0 0,-1-1 0 0 0,1 1 0 0 0,-1 0 0 0 0,0-1 0 0 0,1 1 0 0 0,-1 0 0 0 0,0-1 0 0 0,1 1 0 0 0,-1-1 0 0 0,0 1 0 0 0,1-1 0 0 0,-1 1 0 0 0,0 0 0 0 0,0-1 0 0 0,0 1 0 0 0,0-1 0 0 0,1 1 0 0 0,-1-1 0 0 0,0 1 0 0 0,0-1 0 0 0,0 1 0 0 0,0-1 0 0 0,0 0 0 0 0,-1-1 18 0 0,0 1 1 0 0,0 0-1 0 0,0-1 0 0 0,0 1 0 0 0,0 0 0 0 0,0-1 1 0 0,-1 1-1 0 0,1 0 0 0 0,0 0 0 0 0,-1 0 0 0 0,-2-1 1 0 0,-44-22 869 0 0,40 20-694 0 0,-9-2 69 0 0,17 6-264 0 0,0-1-1 0 0,-1 1 1 0 0,1 0 0 0 0,0 0 0 0 0,-1 0-1 0 0,1 0 1 0 0,0 0 0 0 0,-1 0-1 0 0,1 0 1 0 0,0 0 0 0 0,-1 0 0 0 0,1 0-1 0 0,0 0 1 0 0,-1 0 0 0 0,1 1 0 0 0,0-1-1 0 0,-1 0 1 0 0,1 0 0 0 0,0 0 0 0 0,0 0-1 0 0,-1 0 1 0 0,1 1 0 0 0,0-1-1 0 0,0 0 1 0 0,-1 0 0 0 0,1 1 0 0 0,0-1-1 0 0,0 0 1 0 0,-1 0 0 0 0,1 1 0 0 0,0-1-1 0 0,0 0 1 0 0,0 0 0 0 0,0 1 0 0 0,0-1-1 0 0,-1 0 1 0 0,1 1 0 0 0,0-1-1 0 0,0 0 1 0 0,0 1 0 0 0,-2 6 63 0 0,-1 1 1 0 0,1-1-1 0 0,-2 0 0 0 0,1 0 1 0 0,-8 11-1 0 0,-7 14 239 0 0,8-10 25 0 0,2 1 0 0 0,-10 35 0 0 0,16-51-286 0 0,1 0 1 0 0,-1 0 0 0 0,2 0-1 0 0,-1 0 1 0 0,1 0 0 0 0,0 0-1 0 0,0 1 1 0 0,1-1 0 0 0,0 0-1 0 0,0 0 1 0 0,1-1 0 0 0,0 1-1 0 0,4 10 1 0 0,-4-14-34 0 0,0 0 1 0 0,0-1-1 0 0,0 1 0 0 0,0 0 0 0 0,0-1 1 0 0,1 0-1 0 0,-1 1 0 0 0,1-1 0 0 0,0 0 0 0 0,0 0 1 0 0,-1 0-1 0 0,1-1 0 0 0,0 1 0 0 0,1-1 1 0 0,-1 0-1 0 0,0 0 0 0 0,0 0 0 0 0,1 0 0 0 0,-1 0 1 0 0,0-1-1 0 0,7 1 0 0 0,-2-1-17 0 0,0 1 1 0 0,0-2-1 0 0,0 1 0 0 0,0-1 0 0 0,0-1 1 0 0,0 1-1 0 0,0-1 0 0 0,8-4 1 0 0,-8 4-69 0 0,-1-1 0 0 0,0 0 0 0 0,1-1 0 0 0,-2 0 0 0 0,1 0 0 0 0,0-1 0 0 0,-1 1 0 0 0,0-1 0 0 0,0-1 0 0 0,0 1 0 0 0,-1-1 0 0 0,0 0 0 0 0,0 0 0 0 0,0-1 0 0 0,-1 1 0 0 0,0-1 0 0 0,0 0 0 0 0,0 0 0 0 0,-1 0 0 0 0,0-1 0 0 0,-1 1 0 0 0,0-1 0 0 0,0 0 0 0 0,0 1 0 0 0,0-11 0 0 0,-2-28 19 0 0,-2 0 0 0 0,-2 1 0 0 0,-11-53 0 0 0,6 47 67 0 0,1 10-19 0 0,1-2 1 0 0,-1-52-1 0 0,9 102 52 0 0,0 0 0 0 0,1-1 0 0 0,-1 1 1 0 0,6 11-1 0 0,1 9 70 0 0,39 279 960 0 0,-26-153-939 0 0,-19-142-414 0 0,1-1 0 0 0,7 21 0 0 0,-10-29 69 0 0,1 0 0 0 0,0 0 0 0 0,0 0 0 0 0,0 0 1 0 0,0 0-1 0 0,0-1 0 0 0,0 1 0 0 0,1 0 0 0 0,-1-1 0 0 0,1 1 0 0 0,-1-1 0 0 0,1 1 0 0 0,-1-1 0 0 0,1 1 0 0 0,0-1 0 0 0,-1 0 0 0 0,1 0 1 0 0,0 0-1 0 0,0 0 0 0 0,0-1 0 0 0,0 1 0 0 0,4 1 0 0 0,9-6-1515 0 0,-12 2 1402 0 0,5-2-762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7.090"/>
    </inkml:context>
    <inkml:brush xml:id="br0">
      <inkml:brushProperty name="width" value="0.05" units="cm"/>
      <inkml:brushProperty name="height" value="0.05" units="cm"/>
    </inkml:brush>
  </inkml:definitions>
  <inkml:trace contextRef="#ctx0" brushRef="#br0">49 213 7937 0 0,'-48'16'3973'0'0,"53"-11"-3167"0"0,13 4-209 0 0,-11-9-530 0 0,0 0 1 0 0,-1 0-1 0 0,1 0 1 0 0,0-1-1 0 0,0 0 1 0 0,0 0 0 0 0,0-1-1 0 0,9-3 1 0 0,52-23-9 0 0,-60 25-33 0 0,-1-1-29 0 0,0 1 1 0 0,1-1 0 0 0,-1 0-1 0 0,0-1 1 0 0,-1 0-1 0 0,1 0 1 0 0,9-10-1 0 0,-14 13 4 0 0,-1 0 0 0 0,1-1 0 0 0,0 1 0 0 0,-1-1 0 0 0,1 1 0 0 0,-1-1 0 0 0,0 0 0 0 0,0 0 1 0 0,0 0-1 0 0,0 0 0 0 0,0 0 0 0 0,-1 0 0 0 0,1 1 0 0 0,-1-1 0 0 0,0-1 0 0 0,0 1 0 0 0,0 0 0 0 0,0 0 0 0 0,-1 0 0 0 0,1 0 0 0 0,-1 1 0 0 0,1-1 0 0 0,-3-5 0 0 0,1 3 1 0 0,0 0 0 0 0,0 0-1 0 0,-1 0 1 0 0,1 0 0 0 0,-1 0-1 0 0,0 1 1 0 0,-1-1 0 0 0,1 1-1 0 0,-1 0 1 0 0,0 0-1 0 0,0 0 1 0 0,0 1 0 0 0,0-1-1 0 0,-1 1 1 0 0,1 0 0 0 0,-1 0-1 0 0,0 1 1 0 0,0-1 0 0 0,-8-2-1 0 0,9 4 42 0 0,-1 0-1 0 0,1 0 0 0 0,-1 1 1 0 0,1-1-1 0 0,-1 1 0 0 0,0 0 0 0 0,1 0 1 0 0,-1 1-1 0 0,1-1 0 0 0,-1 1 1 0 0,1 0-1 0 0,-1 0 0 0 0,1 1 0 0 0,-1-1 1 0 0,1 1-1 0 0,0 0 0 0 0,0 0 1 0 0,0 0-1 0 0,0 1 0 0 0,0 0 0 0 0,1-1 1 0 0,-1 1-1 0 0,-4 5 0 0 0,2-1 110 0 0,0 0-1 0 0,1 1 1 0 0,0-1-1 0 0,1 1 1 0 0,-1 0-1 0 0,1 0 0 0 0,1 0 1 0 0,0 1-1 0 0,0-1 1 0 0,0 1-1 0 0,1 0 0 0 0,0 0 1 0 0,1 0-1 0 0,0 0 1 0 0,1 0-1 0 0,0 0 1 0 0,1 10-1 0 0,0-1 63 0 0,1 0 0 0 0,1 0 0 0 0,1 0 0 0 0,1 0 0 0 0,0-1 0 0 0,1 0 0 0 0,14 27 0 0 0,-17-38-189 0 0,0-1-1 0 0,1 1 1 0 0,0-1 0 0 0,0 1-1 0 0,0-1 1 0 0,0-1 0 0 0,1 1-1 0 0,0 0 1 0 0,0-1-1 0 0,1 0 1 0 0,-1 0 0 0 0,1-1-1 0 0,-1 0 1 0 0,1 0 0 0 0,9 4-1 0 0,-10-6-82 0 0,0 1 0 0 0,0-1 0 0 0,0 0 0 0 0,1 0 0 0 0,-1-1-1 0 0,0 0 1 0 0,1 0 0 0 0,-1 0 0 0 0,0 0 0 0 0,0-1 0 0 0,1 0 0 0 0,-1 0-1 0 0,0 0 1 0 0,0-1 0 0 0,0 0 0 0 0,0 0 0 0 0,0 0 0 0 0,0 0 0 0 0,6-5-1 0 0,-2 1-594 0 0,0 0-1 0 0,-1 0 1 0 0,1-1-1 0 0,-2 0 1 0 0,1 0-1 0 0,-1-1 0 0 0,0 0 1 0 0,0 0-1 0 0,-1-1 1 0 0,8-14-1 0 0,-7 5-1196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37.718"/>
    </inkml:context>
    <inkml:brush xml:id="br0">
      <inkml:brushProperty name="width" value="0.05" units="cm"/>
      <inkml:brushProperty name="height" value="0.05" units="cm"/>
    </inkml:brush>
  </inkml:definitions>
  <inkml:trace contextRef="#ctx0" brushRef="#br0">21 15 7453 0 0,'0'0'2943'0'0,"-3"3"-2362"0"0,-1 1-396 0 0,-9 10 1918 0 0,23-8-1821 0 0,0-1-220 0 0,-6-2-45 0 0,0-1 0 0 0,0 1-1 0 0,0-1 1 0 0,0 0 0 0 0,0 0-1 0 0,0-1 1 0 0,1 0-1 0 0,-1 1 1 0 0,1-1 0 0 0,-1-1-1 0 0,1 1 1 0 0,-1-1-1 0 0,1 0 1 0 0,4 0 0 0 0,191-22 90 0 0,109-8-141 0 0,-186 25 284 0 0,-125-2-3278 0 0,2 5 1887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3.305"/>
    </inkml:context>
    <inkml:brush xml:id="br0">
      <inkml:brushProperty name="width" value="0.05" units="cm"/>
      <inkml:brushProperty name="height" value="0.05" units="cm"/>
    </inkml:brush>
  </inkml:definitions>
  <inkml:trace contextRef="#ctx0" brushRef="#br0">52 12 3324 0 0,'-14'-3'1034'0'0,"-1"-2"1011"0"0,15 5-2028 0 0,0 1 0 0 0,0-1 0 0 0,0 0 0 0 0,0 0 0 0 0,0 1 0 0 0,0-1 0 0 0,0 0 0 0 0,0 0 0 0 0,1 1 0 0 0,-1-1 0 0 0,0 0 0 0 0,0 0 0 0 0,0 1 0 0 0,0-1 0 0 0,1 0 0 0 0,-1 0 1 0 0,0 1-1 0 0,0-1 0 0 0,1 0 0 0 0,-1 0 0 0 0,0 0 0 0 0,0 0 0 0 0,1 0 0 0 0,-1 1 0 0 0,0-1 0 0 0,0 0 0 0 0,1 0 0 0 0,-1 0 0 0 0,0 0 0 0 0,1 0 0 0 0,-1 0 0 0 0,1 0-18 0 0,-1 0-1 0 0,0 0 1 0 0,1 0-1 0 0,-1 0 1 0 0,0 0-1 0 0,1 0 1 0 0,-1 0-1 0 0,0 1 1 0 0,1-1-1 0 0,-1 0 1 0 0,0 0-1 0 0,0 0 1 0 0,1 0-1 0 0,-1 1 0 0 0,0-1 1 0 0,0 0-1 0 0,1 0 1 0 0,-1 0-1 0 0,0 1 1 0 0,0-1-1 0 0,0 0 1 0 0,1 1-1 0 0,-1-1 1 0 0,0 0-1 0 0,0 0 1 0 0,0 1-1 0 0,0-1 1 0 0,0 0-1 0 0,1 1 1 0 0,-1-1-1 0 0,0 0 0 0 0,0 1 1 0 0,-2-1 68 0 0,0 1 1 0 0,-1 0-1 0 0,1-1 1 0 0,0 1-1 0 0,0 0 0 0 0,0 0 1 0 0,0 0-1 0 0,0 0 0 0 0,1 0 1 0 0,-1 0-1 0 0,0 1 1 0 0,-2 1-1 0 0,4-3-66 0 0,0 0-23 0 0,0 0 23 0 0,0 0-1 0 0,0 0 1 0 0,-1 0 0 0 0,1 0-1 0 0,0 0 1 0 0,0 0-1 0 0,0 0 1 0 0,0 0-1 0 0,0 0 1 0 0,0 0 0 0 0,-1 0-1 0 0,1 0 1 0 0,0 0-1 0 0,0 0 1 0 0,0 0-1 0 0,0 0 1 0 0,0-1 0 0 0,0 1-1 0 0,0 0 1 0 0,0 0-1 0 0,-1 0 1 0 0,1 0-1 0 0,0 0 1 0 0,0 0 0 0 0,0 0-1 0 0,0 0 1 0 0,0-1-1 0 0,0 1 1 0 0,0 0 0 0 0,0 0-1 0 0,0 0 1 0 0,0 0-1 0 0,0 0 1 0 0,0 0-1 0 0,0-1 1 0 0,0 1 0 0 0,0 0-1 0 0,0 0 1 0 0,0 0-1 0 0,0 0 1 0 0,0 0-1 0 0,0 0 1 0 0,0-1 0 0 0,0 1-1 0 0,0 0 1 0 0,0 0-1 0 0,0 0 1 0 0,0 0-1 0 0,0 0 1 0 0,0 0 0 0 0,0-1-1 0 0,0 1 1 0 0,1 0-1 0 0,-3 0-14 0 0,5-2 28 0 0,-3 2-13 0 0,0 0-1 0 0,0 1 1 0 0,0-1 0 0 0,0 0-1 0 0,0 0 1 0 0,0 0 0 0 0,0 0-1 0 0,0 0 1 0 0,0 0 0 0 0,0 0-1 0 0,0 0 1 0 0,0 0 0 0 0,0 0-1 0 0,0 0 1 0 0,0 0 0 0 0,0 0-1 0 0,0 0 1 0 0,0 1 0 0 0,0-1 0 0 0,1 0-1 0 0,-1 0 1 0 0,0 0 0 0 0,0 0-1 0 0,0 0 1 0 0,0 0 0 0 0,0 0-1 0 0,0 0 1 0 0,0 0 0 0 0,0 0-1 0 0,0 0 1 0 0,0 0 0 0 0,0 0-1 0 0,0 0 1 0 0,0 0 0 0 0,1 0-1 0 0,-1 0 1 0 0,0 0 0 0 0,0 0-1 0 0,0 0 1 0 0,0 0 0 0 0,0 0-1 0 0,0 0 1 0 0,0 0 0 0 0,0 0-1 0 0,0 0 1 0 0,0 0 0 0 0,0 0 0 0 0,0 0-1 0 0,0 0 1 0 0,1 0 0 0 0,-1 0-1 0 0,0-1 1 0 0,0 1 0 0 0,0 0-1 0 0,0 0 1 0 0,0 0 0 0 0,0 0-1 0 0,0 0 1 0 0,0 0 0 0 0,0 0-1 0 0,0 0 1 0 0,0 0 0 0 0,0 0-1 0 0,0 0 1 0 0,0 0 0 0 0,0 0-1 0 0,0-1 1 0 0,0 2-6 0 0,-8 0 227 0 0,8-1-164 0 0,6-23 1834 0 0,-6 20-883 0 0,0 4-981 0 0,0-1 0 0 0,0 1 0 0 0,0-1 0 0 0,-1 0 0 0 0,1 1 0 0 0,0-1 0 0 0,0 1 0 0 0,0-1 0 0 0,0 0 0 0 0,-1 1 0 0 0,1-1 1 0 0,0 0-1 0 0,0 1 0 0 0,-1-1 0 0 0,1 0 0 0 0,0 0 0 0 0,-1 1 0 0 0,1-1 0 0 0,0 0 0 0 0,-1 0 0 0 0,1 0 0 0 0,0 1 0 0 0,-1-1 0 0 0,1 0 0 0 0,0 0 0 0 0,-1 0 0 0 0,0 0 0 0 0,0 3 139 0 0,6 3-33 0 0,8 3 42 0 0,29 1-87 0 0,0-3-1 0 0,0-1 0 0 0,1-2 1 0 0,48-1-1 0 0,-44-2-74 0 0,1405 31 119 0 0,-1079-26-155 0 0,-286-5 37 0 0,203 9 32 0 0,-272-8 56 0 0,-21 0 93 0 0,-32 0 204 0 0,17-1-334 0 0,-164 10-87 0 0,180-12-596 0 0,7-2-187 0 0,10-2-968 0 0,-12 4 1203 0 0,7-3-313 0 0,0 0-166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3.727"/>
    </inkml:context>
    <inkml:brush xml:id="br0">
      <inkml:brushProperty name="width" value="0.05" units="cm"/>
      <inkml:brushProperty name="height" value="0.05" units="cm"/>
    </inkml:brush>
  </inkml:definitions>
  <inkml:trace contextRef="#ctx0" brushRef="#br0">52 3 7613 0 0,'-3'0'-15'0'0,"1"1"0"0"0,0-1 0 0 0,-1 0 0 0 0,1 0 0 0 0,0 0 0 0 0,-1 0 0 0 0,1-1 0 0 0,-4 0 0 0 0,5 1 49 0 0,-1-1-1 0 0,0 1 1 0 0,0 0 0 0 0,0 0 0 0 0,0 0-1 0 0,0 0 1 0 0,0 0 0 0 0,0 0 0 0 0,0 0-1 0 0,0 0 1 0 0,-3 2 0 0 0,44 13 178 0 0,-8-7-180 0 0,144 44 210 0 0,-145-42-36 0 0,-1 2 0 0 0,-1 1-1 0 0,48 30 1 0 0,-74-42-174 0 0,-1 0 1 0 0,1 0-1 0 0,-1 0 1 0 0,1 0 0 0 0,-1 0-1 0 0,0 0 1 0 0,1 0 0 0 0,-1 1-1 0 0,0-1 1 0 0,0 0 0 0 0,0 1-1 0 0,0-1 1 0 0,0 1 0 0 0,0-1-1 0 0,0 1 1 0 0,0 0 0 0 0,-1-1-1 0 0,1 1 1 0 0,-1 0 0 0 0,1-1-1 0 0,-1 1 1 0 0,0 0 0 0 0,1 0-1 0 0,-1 0 1 0 0,0-1 0 0 0,0 1-1 0 0,0 0 1 0 0,-1 0 0 0 0,1 0-1 0 0,0-1 1 0 0,-1 1-1 0 0,1 0 1 0 0,-1-1 0 0 0,1 1-1 0 0,-1 0 1 0 0,0-1 0 0 0,0 1-1 0 0,0-1 1 0 0,0 1 0 0 0,0-1-1 0 0,0 1 1 0 0,0-1 0 0 0,0 0-1 0 0,-3 2 1 0 0,-5 6 134 0 0,0 0 0 0 0,-1-1 0 0 0,-1 0 0 0 0,-20 12 0 0 0,-75 38-55 0 0,-22 14-2223 0 0,105-60 465 0 0,15-4 564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4.381"/>
    </inkml:context>
    <inkml:brush xml:id="br0">
      <inkml:brushProperty name="width" value="0.05" units="cm"/>
      <inkml:brushProperty name="height" value="0.05" units="cm"/>
    </inkml:brush>
  </inkml:definitions>
  <inkml:trace contextRef="#ctx0" brushRef="#br0">12 97 7037 0 0,'25'-86'2826'0'0,"-24"80"-2363"0"0,2 2 220 0 0,-2 5-364 0 0,-2 8-115 0 0,-1 0-33 0 0,0 0-1 0 0,0 1 0 0 0,0 0 0 0 0,1 15 1 0 0,-3 11 201 0 0,-10 78 893 0 0,0 198 0 0 0,32 116-519 0 0,-15-384-710 0 0,13 129 17 0 0,-7-95-134 0 0,-3 0 1 0 0,-5 89-1 0 0,-1-160-619 0 0,0 0-1 0 0,1 0 1 0 0,0 0-1 0 0,0 1 1 0 0,2 7-1 0 0,-3-15 664 0 0,0 0 0 0 0,0 0 0 0 0,1 0 0 0 0,-1 0 0 0 0,0 0 0 0 0,0 0 0 0 0,0 0 0 0 0,0 0 0 0 0,0 0-1 0 0,0 0 1 0 0,0 0 0 0 0,0 0 0 0 0,0 0 0 0 0,0 0 0 0 0,0 0 0 0 0,0 0 0 0 0,0 0 0 0 0,0 0-1 0 0,1 0 1 0 0,-1 0 0 0 0,0 0 0 0 0,0 0 0 0 0,0 0 0 0 0,0 0 0 0 0,0 0 0 0 0,0 0 0 0 0,0 0 0 0 0,0 0-1 0 0,0 1 1 0 0,0-1 0 0 0,0 0 0 0 0,0 0 0 0 0,0 0 0 0 0,0 0 0 0 0,0 0 0 0 0,0 0 0 0 0,0 0 0 0 0,0 0-1 0 0,0 0 1 0 0,0 0 0 0 0,0 0 0 0 0,0 0 0 0 0,0 0 0 0 0,0 1 0 0 0,3-4-1265 0 0,-2 6 226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4.743"/>
    </inkml:context>
    <inkml:brush xml:id="br0">
      <inkml:brushProperty name="width" value="0.05" units="cm"/>
      <inkml:brushProperty name="height" value="0.05" units="cm"/>
    </inkml:brush>
  </inkml:definitions>
  <inkml:trace contextRef="#ctx0" brushRef="#br0">45 1 6689 0 0,'-2'0'6'0'0,"1"0"1"0"0,-1 0 0 0 0,0 0-1 0 0,0 0 1 0 0,1 1-1 0 0,-1-1 1 0 0,0 0 0 0 0,1 1-1 0 0,-1 0 1 0 0,0-1 0 0 0,1 1-1 0 0,-1 0 1 0 0,1 0-1 0 0,-1 0 1 0 0,1 0 0 0 0,0 0-1 0 0,-1 0 1 0 0,1 0 0 0 0,0 0-1 0 0,0 1 1 0 0,-1 0-1 0 0,0 1 32 0 0,1-1-1 0 0,-1 1 0 0 0,1-1 1 0 0,0 1-1 0 0,0 0 0 0 0,1 0 1 0 0,-1-1-1 0 0,0 1 0 0 0,1 0 0 0 0,0 0 1 0 0,-1 5-1 0 0,2-7-6 0 0,-1 0 0 0 0,0 0 1 0 0,0-1-1 0 0,0 1 0 0 0,0 0 0 0 0,1 0 1 0 0,-1 0-1 0 0,0 0 0 0 0,1-1 0 0 0,-1 1 0 0 0,1 0 1 0 0,-1-1-1 0 0,1 1 0 0 0,-1 0 0 0 0,1-1 1 0 0,-1 1-1 0 0,1 0 0 0 0,0-1 0 0 0,-1 1 0 0 0,1-1 1 0 0,0 1-1 0 0,0-1 0 0 0,-1 1 0 0 0,1-1 1 0 0,0 0-1 0 0,0 1 0 0 0,0-1 0 0 0,-1 0 0 0 0,1 0 1 0 0,2 1-1 0 0,31 1 438 0 0,-24-2-389 0 0,327 18 579 0 0,145 6-685 0 0,1236-1-10 0 0,-734-17 527 0 0,-796-3-328 0 0,491-5 51 0 0,-678 2-252 0 0,39-2-144 0 0,-26 1-364 0 0,-22-1-1058 0 0,-14 0 827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5.848"/>
    </inkml:context>
    <inkml:brush xml:id="br0">
      <inkml:brushProperty name="width" value="0.05" units="cm"/>
      <inkml:brushProperty name="height" value="0.05" units="cm"/>
    </inkml:brush>
  </inkml:definitions>
  <inkml:trace contextRef="#ctx0" brushRef="#br0">13 13 5817 0 0,'-2'-12'421'0'0,"-2"14"217"0"0,-2 14 271 0 0,8-17-786 0 0,1 0 1 0 0,-1 0 0 0 0,1 0 0 0 0,0 1-1 0 0,-1-1 1 0 0,1 1 0 0 0,0 0-1 0 0,-1 0 1 0 0,1 0 0 0 0,4 1 0 0 0,45 0 136 0 0,-51-1-231 0 0,507 37 612 0 0,-230-13-573 0 0,-19-5-50 0 0,684 47-22 0 0,4-35-40 0 0,594-19 100 0 0,-1333-16 410 0 0,-196 2 635 0 0,-29 0-535 0 0,-34-2-257 0 0,-70 4-324 0 0,123 0 16 0 0,1 0 1 0 0,-1 1-1 0 0,0-1 0 0 0,1 1 1 0 0,-1 0-1 0 0,0-1 0 0 0,0 1 1 0 0,0 0-1 0 0,0 0 0 0 0,1 1 1 0 0,-1-1-1 0 0,-1 0 0 0 0,1 1 1 0 0,0-1-1 0 0,0 1 0 0 0,0-1 1 0 0,-1 1-1 0 0,1 0 0 0 0,-1 0 1 0 0,0 0-1 0 0,1 0 0 0 0,-1 0 0 0 0,0 0 1 0 0,0 0-1 0 0,0 0 0 0 0,0 0 1 0 0,0 4-1 0 0,4 8 8 0 0,-2 1 0 0 0,1 0 0 0 0,0 19 0 0 0,0-10-5 0 0,37 426 150 0 0,-34-324-113 0 0,42 428 56 0 0,-41-421-57 0 0,-7-85-31 0 0,2-1 0 0 0,15 81 1 0 0,-15-120-22 0 0,1 10 7 0 0,-4-18 5 0 0,0 0-1 0 0,0 0 1 0 0,0 0-1 0 0,0 1 1 0 0,0-1-1 0 0,0 0 1 0 0,0 0-1 0 0,0 0 1 0 0,0 0-1 0 0,0 1 1 0 0,0-1-1 0 0,0 0 1 0 0,0 0-1 0 0,0 0 1 0 0,0 0-1 0 0,0 1 1 0 0,0-1-1 0 0,0 0 1 0 0,0 0-1 0 0,0 0 1 0 0,0 0-1 0 0,0 0 1 0 0,0 1-1 0 0,0-1 1 0 0,-1 0-1 0 0,1 0 1 0 0,0 0-1 0 0,0 0 1 0 0,0 0-1 0 0,0 0 1 0 0,0 0-1 0 0,0 1 1 0 0,-1-1-1 0 0,1 0 1 0 0,0 0-1 0 0,0 0 1 0 0,0 0-1 0 0,0 0 1 0 0,-1 0-1 0 0,1 0 1 0 0,0 0-1 0 0,0 0 1 0 0,0 0-1 0 0,0 0 1 0 0,-1 0-1 0 0,1 0 1 0 0,0 0-1 0 0,0 0 1 0 0,0 0-1 0 0,0 0 1 0 0,-1 0-1 0 0,1 0 1 0 0,0 0-1 0 0,0 0 1 0 0,0 0-1 0 0,0 0 1 0 0,0 0-1 0 0,-1-1 1 0 0,1 1-1 0 0,0 0 1 0 0,0 0-1 0 0,0 0 1 0 0,0 0-1 0 0,0 0 1 0 0,0 0-1 0 0,-1 0 0 0 0,1-1 1 0 0,0 1 0 0 0,-4-1-5 0 0,1 0 1 0 0,-1 0 0 0 0,0 0 0 0 0,0 1 0 0 0,0-1 0 0 0,1 1 0 0 0,-1 0 0 0 0,-7 1 0 0 0,-3-1 4 0 0,-462-41-112 0 0,435 36 45 0 0,-430-47-1870 0 0,336 38 968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26.042"/>
    </inkml:context>
    <inkml:brush xml:id="br0">
      <inkml:brushProperty name="width" value="0.05" units="cm"/>
      <inkml:brushProperty name="height" value="0.05" units="cm"/>
    </inkml:brush>
  </inkml:definitions>
  <inkml:trace contextRef="#ctx0" brushRef="#br0">382 0 8201 0 0,'-8'3'91'0'0,"-24"9"26"0"0,24-9 1080 0 0,-2-1-1050 0 0,10-2-146 0 0,-16 4 35 0 0,0 1 0 0 0,-18 8 1 0 0,29-11-34 0 0,1-1 0 0 0,0 2 1 0 0,0-1-1 0 0,0 0 0 0 0,0 1 1 0 0,0 0-1 0 0,0 0 0 0 0,1 0 0 0 0,0 0 1 0 0,-1 1-1 0 0,1-1 0 0 0,0 1 1 0 0,1 0-1 0 0,-4 5 0 0 0,5-8-1 0 0,1 1 0 0 0,-1-1 0 0 0,1 0-1 0 0,-1 0 1 0 0,1 0 0 0 0,0 1 0 0 0,0-1 0 0 0,-1 0 0 0 0,1 1-1 0 0,0-1 1 0 0,0 0 0 0 0,0 0 0 0 0,0 1 0 0 0,0-1-1 0 0,1 0 1 0 0,-1 0 0 0 0,0 1 0 0 0,1-1 0 0 0,-1 0-1 0 0,1 0 1 0 0,-1 1 0 0 0,2 0 0 0 0,-1 0 0 0 0,0-1 0 0 0,1 1 0 0 0,-1-1 0 0 0,1 0 0 0 0,0 1 0 0 0,-1-1 0 0 0,1 0 0 0 0,0 0 0 0 0,0 0 0 0 0,0 0 0 0 0,0-1 0 0 0,-1 1 0 0 0,1 0 0 0 0,4 0 0 0 0,17 2 2 0 0,1-2 1 0 0,-1 0-1 0 0,37-3 1 0 0,-43 1-6 0 0,74-7 10 0 0,-108 25-29 0 0,-17 6 32 0 0,-1 0 0 0 0,-2-2 0 0 0,-43 18 0 0 0,4-2 19 0 0,23-10 216 0 0,-70 24 1 0 0,110-47-172 0 0,18-6 49 0 0,30-12 90 0 0,14-8-236 0 0,1 2-1 0 0,57-15 1 0 0,-78 26 21 0 0,-25 8 8 0 0,17-4 20 0 0,-21 5-14 0 0,0 0-10 0 0,0 0 16 0 0,0 0 1 0 0,0 0-1 0 0,0 1 0 0 0,0-1 0 0 0,0 0 1 0 0,0 0-1 0 0,0 0 0 0 0,0 1 0 0 0,0-1 1 0 0,0 0-1 0 0,0 0 0 0 0,0 0 0 0 0,0 0 0 0 0,0 1 1 0 0,0-1-1 0 0,1 0 0 0 0,-1 0 0 0 0,0 0 1 0 0,0 0-1 0 0,0 1 0 0 0,0-1 0 0 0,0 0 1 0 0,0 0-1 0 0,0 0 0 0 0,0 0 0 0 0,1 1 1 0 0,-1-1-1 0 0,0 0 0 0 0,0 0 0 0 0,0 0 0 0 0,0 0 1 0 0,1 0-1 0 0,-1 0 0 0 0,0 0 0 0 0,0 0 1 0 0,0 0-1 0 0,0 0 0 0 0,1 1 0 0 0,-1-1 1 0 0,0 0-1 0 0,0 0 0 0 0,0 0 0 0 0,0 0 0 0 0,1 0 1 0 0,-1 0-1 0 0,0 0 0 0 0,0 0 0 0 0,0 0 1 0 0,1-1-1 0 0,-1 1 0 0 0,0 0 0 0 0,0 0 1 0 0,0 0-1 0 0,0 0 0 0 0,1 0 0 0 0,-1 0 1 0 0,0 0-1 0 0,0 0 0 0 0,0 0 0 0 0,0 0 0 0 0,1-1 1 0 0,-1 1-1 0 0,0 0 0 0 0,0 0 0 0 0,0 0 1 0 0,0-1-1 0 0,18-12 42 0 0,-14 11-103 0 0,-6 1-201 0 0,-2 0-387 0 0,-6 7-1725 0 0,5-8 1481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642"/>
    </inkml:context>
    <inkml:brush xml:id="br0">
      <inkml:brushProperty name="width" value="0.05" units="cm"/>
      <inkml:brushProperty name="height" value="0.05" units="cm"/>
    </inkml:brush>
  </inkml:definitions>
  <inkml:trace contextRef="#ctx0" brushRef="#br0">435 175 7841 0 0,'-8'-20'416'0'0,"-1"1"1"0"0,-1 0-1 0 0,-1 1 1 0 0,0 0-1 0 0,-20-23 1 0 0,29 37-313 0 0,-1 1 0 0 0,1 0 0 0 0,-1 0 0 0 0,0 0-1 0 0,0 1 1 0 0,0-1 0 0 0,-1 1 0 0 0,1-1 0 0 0,0 1 0 0 0,-1 0 0 0 0,0 1 0 0 0,1-1 0 0 0,-1 0 0 0 0,0 1 0 0 0,0 0 0 0 0,-5-1 0 0 0,3 2 14 0 0,0-1 0 0 0,1 1-1 0 0,-1 1 1 0 0,1-1 0 0 0,-1 1-1 0 0,1 0 1 0 0,-1 0 0 0 0,1 1-1 0 0,0 0 1 0 0,-9 4 0 0 0,-7 5 229 0 0,0 2 0 0 0,1 0 0 0 0,1 1 0 0 0,-27 25-1 0 0,29-24-93 0 0,10-9-160 0 0,0 1 1 0 0,0 1 0 0 0,0-1-1 0 0,1 1 1 0 0,0 0-1 0 0,1 1 1 0 0,-1-1 0 0 0,2 1-1 0 0,-1 0 1 0 0,1 1-1 0 0,1-1 1 0 0,0 0 0 0 0,0 1-1 0 0,1 0 1 0 0,-2 10-1 0 0,4-14-54 0 0,-1 1-1 0 0,1 0 1 0 0,0-1-1 0 0,0 1 1 0 0,1 0-1 0 0,0-1 0 0 0,0 1 1 0 0,1-1-1 0 0,0 0 1 0 0,0 1-1 0 0,0-1 1 0 0,1 0-1 0 0,0 0 1 0 0,0 0-1 0 0,1-1 0 0 0,-1 1 1 0 0,1-1-1 0 0,0 0 1 0 0,1 0-1 0 0,-1 0 1 0 0,1 0-1 0 0,0-1 1 0 0,9 6-1 0 0,-3-3-50 0 0,0-1-1 0 0,0-1 1 0 0,1 0 0 0 0,0 0-1 0 0,-1-1 1 0 0,2-1-1 0 0,-1 0 1 0 0,0 0 0 0 0,1-2-1 0 0,-1 1 1 0 0,1-2 0 0 0,-1 1-1 0 0,1-2 1 0 0,18-2 0 0 0,9-4-791 0 0,0-1 0 0 0,-1-2 0 0 0,45-18 1 0 0,-62 20-634 0 0,37-19-1 0 0,-24 7-146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6.567"/>
    </inkml:context>
    <inkml:brush xml:id="br0">
      <inkml:brushProperty name="width" value="0.05" units="cm"/>
      <inkml:brushProperty name="height" value="0.05" units="cm"/>
    </inkml:brush>
  </inkml:definitions>
  <inkml:trace contextRef="#ctx0" brushRef="#br0">231 633 8529 0 0,'16'-6'252'0'0,"0"0"-1"0"0,-1-1 1 0 0,0-1 0 0 0,0 0 0 0 0,22-17 0 0 0,-6 5 654 0 0,-20 13-714 0 0,0 0 0 0 0,-1 0-1 0 0,0-1 1 0 0,0-1 0 0 0,0 1-1 0 0,-1-1 1 0 0,-1-1 0 0 0,0 0-1 0 0,0 0 1 0 0,-1 0 0 0 0,0-1-1 0 0,-1 0 1 0 0,0-1 0 0 0,-1 0-1 0 0,0 1 1 0 0,5-20 0 0 0,-3 4-57 0 0,0 0 1 0 0,-2 0 0 0 0,-2-1 0 0 0,0 0-1 0 0,-2 1 1 0 0,0-1 0 0 0,-7-45 0 0 0,5 66-124 0 0,0-1 1 0 0,-1 1 0 0 0,0 0 0 0 0,-1 1-1 0 0,1-1 1 0 0,-1 0 0 0 0,-1 1 0 0 0,1 0 0 0 0,-1-1-1 0 0,-7-7 1 0 0,10 12-14 0 0,-1 0 0 0 0,0 0 0 0 0,0 0 0 0 0,0 1 0 0 0,0-1 0 0 0,0 1 0 0 0,0-1 0 0 0,-1 1 0 0 0,1 0 1 0 0,0 0-1 0 0,-1 0 0 0 0,1 0 0 0 0,-1 0 0 0 0,1 1 0 0 0,-1-1 0 0 0,0 1 0 0 0,1-1 0 0 0,-1 1 0 0 0,1 0 0 0 0,-1 0 0 0 0,0 0 0 0 0,1 0 0 0 0,-1 1 0 0 0,1-1 0 0 0,-1 1 0 0 0,1 0 0 0 0,-1-1 1 0 0,1 1-1 0 0,-1 0 0 0 0,1 1 0 0 0,-4 1 0 0 0,5-3 0 0 0,-79 48 8 0 0,70-41 0 0 0,0 0 0 0 0,1 1 0 0 0,0 1 1 0 0,1-1-1 0 0,-14 18 0 0 0,9-6 5 0 0,1 1 0 0 0,1 0-1 0 0,1 1 1 0 0,0 0 0 0 0,2 0 0 0 0,-11 46-1 0 0,-15 146 55 0 0,31-191-49 0 0,-25 576 689 0 0,27-537-866 0 0,-2-1 0 0 0,-3 0 0 0 0,-3 0-1 0 0,-16 61 1 0 0,24-121 96 0 0,1-1 0 0 0,0 1 1 0 0,0-1-1 0 0,0 1 0 0 0,0 0 0 0 0,0-1 0 0 0,-1 1 0 0 0,1-1 0 0 0,0 1 1 0 0,0 0-1 0 0,-1-1 0 0 0,1 1 0 0 0,-1-1 0 0 0,1 1 0 0 0,0-1 1 0 0,-1 1-1 0 0,1-1 0 0 0,-1 0 0 0 0,1 1 0 0 0,-1-1 0 0 0,1 0 0 0 0,-1 1 1 0 0,1-1-1 0 0,-1 0 0 0 0,0 1 0 0 0,1-1 0 0 0,-1 0 0 0 0,1 0 1 0 0,-1 0-1 0 0,0 0 0 0 0,0 1 0 0 0,-1-2-98 0 0,0 1-1 0 0,1-1 1 0 0,-1 1 0 0 0,0-1-1 0 0,1 1 1 0 0,-1-1 0 0 0,1 0-1 0 0,-1 0 1 0 0,1 0 0 0 0,-1 0 0 0 0,-1-1-1 0 0,-30-33-2434 0 0,19 17 1574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6.927"/>
    </inkml:context>
    <inkml:brush xml:id="br0">
      <inkml:brushProperty name="width" value="0.05" units="cm"/>
      <inkml:brushProperty name="height" value="0.05" units="cm"/>
    </inkml:brush>
  </inkml:definitions>
  <inkml:trace contextRef="#ctx0" brushRef="#br0">1 196 7421 0 0,'1'-1'52'0'0,"-1"-1"1"0"0,1 1 0 0 0,-1 0-1 0 0,1-1 1 0 0,0 1 0 0 0,0 0-1 0 0,0-1 1 0 0,0 1 0 0 0,0 0-1 0 0,0 0 1 0 0,0 0 0 0 0,0 0-1 0 0,0 0 1 0 0,1 0-1 0 0,-1 0 1 0 0,0 0 0 0 0,1 1-1 0 0,-1-1 1 0 0,0 0 0 0 0,1 1-1 0 0,1-1 1 0 0,30-11 562 0 0,18 2-397 0 0,72-6 1 0 0,6-1-284 0 0,-107 13 63 0 0,0-1 0 0 0,0-2 0 0 0,35-14 0 0 0,-51 18 156 0 0,0-1-1 0 0,0 0 1 0 0,-1 0 0 0 0,1 0-1 0 0,-1-1 1 0 0,0 0 0 0 0,0 0-1 0 0,-1 0 1 0 0,0-1 0 0 0,1 0-1 0 0,-2 0 1 0 0,1 0-1 0 0,5-11 1 0 0,-24 50 1076 0 0,6 6-1138 0 0,2 1 1 0 0,2 1 0 0 0,-1 43 0 0 0,5-68-60 0 0,1 0 1 0 0,3 21-1 0 0,-2-32-53 0 0,0 0 0 0 0,0 1 0 0 0,0-1 0 0 0,0 0 0 0 0,1 0 0 0 0,0 0-1 0 0,0 0 1 0 0,0-1 0 0 0,1 1 0 0 0,4 7 0 0 0,-6-12-50 0 0,-1 1 0 0 0,0-1 0 0 0,0 0 0 0 0,1 1 0 0 0,-1-1 0 0 0,1 1 0 0 0,-1-1 0 0 0,0 1 0 0 0,1-1 0 0 0,-1 0 0 0 0,1 1-1 0 0,-1-1 1 0 0,1 0 0 0 0,-1 0 0 0 0,0 1 0 0 0,1-1 0 0 0,0 0 0 0 0,-1 0 0 0 0,1 0 0 0 0,-1 1 0 0 0,1-1 0 0 0,-1 0 0 0 0,1 0 0 0 0,-1 0 0 0 0,1 0 0 0 0,-1 0 0 0 0,1 0 0 0 0,-1 0-1 0 0,1 0 1 0 0,0 0 0 0 0,-1 0 0 0 0,1-1 0 0 0,-1 1 0 0 0,1 0 0 0 0,-1 0 0 0 0,1 0 0 0 0,-1-1 0 0 0,1 1 0 0 0,-1 0 0 0 0,1-1 0 0 0,-1 1 0 0 0,0 0 0 0 0,1-1 0 0 0,-1 1-1 0 0,1-1 1 0 0,-1 1 0 0 0,0 0 0 0 0,1-1 0 0 0,-1 1 0 0 0,0-1 0 0 0,0 1 0 0 0,1-1 0 0 0,-1 0 0 0 0,7-7-783 0 0,1 1-127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7.255"/>
    </inkml:context>
    <inkml:brush xml:id="br0">
      <inkml:brushProperty name="width" value="0.05" units="cm"/>
      <inkml:brushProperty name="height" value="0.05" units="cm"/>
    </inkml:brush>
  </inkml:definitions>
  <inkml:trace contextRef="#ctx0" brushRef="#br0">15 4 6785 0 0,'-2'-2'12'0'0,"2"0"-4"0"0,-2 4-4 0 0,0 3 0 0 0,2-1-4 0 0,0-1 4 0 0,-2 4 4 0 0,0-1-8 0 0,2 2-4 0 0,0 2-100 0 0,0-1 104 0 0,0-1-240 0 0,-5 3 8 0 0,5 1-264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7.581"/>
    </inkml:context>
    <inkml:brush xml:id="br0">
      <inkml:brushProperty name="width" value="0.05" units="cm"/>
      <inkml:brushProperty name="height" value="0.05" units="cm"/>
    </inkml:brush>
  </inkml:definitions>
  <inkml:trace contextRef="#ctx0" brushRef="#br0">142 53 7905 0 0,'0'0'16'0'0,"0"0"0"0"0,0 0-1 0 0,0 0 1 0 0,0 1 0 0 0,-1-1 0 0 0,1 0 0 0 0,0 0 0 0 0,0 0 0 0 0,0 0 0 0 0,-1 1 0 0 0,1-1-1 0 0,0 0 1 0 0,0 0 0 0 0,0 0 0 0 0,-1 0 0 0 0,1 0 0 0 0,0 0 0 0 0,0 0 0 0 0,-1 0 0 0 0,1 0-1 0 0,0 0 1 0 0,0 0 0 0 0,-1 0 0 0 0,1 0 0 0 0,0 0 0 0 0,0 0 0 0 0,-1 0 0 0 0,1 0 0 0 0,0 0 0 0 0,0 0-1 0 0,-1 0 1 0 0,1 0 0 0 0,0 0 0 0 0,0 0 0 0 0,0 0 0 0 0,-1 0 0 0 0,1 0 0 0 0,0-1 0 0 0,0 1-1 0 0,0 0 1 0 0,-1 0 0 0 0,1-1 0 0 0,-9-11 877 0 0,1 2 668 0 0,5 12-1466 0 0,0 1 0 0 0,1-1 0 0 0,-1 1 0 0 0,1-1 0 0 0,0 1 0 0 0,-4 6-1 0 0,0-1 60 0 0,-7 8 21 0 0,1 1-1 0 0,1 0 0 0 0,0 0 0 0 0,1 1 0 0 0,1 0 0 0 0,-9 28 0 0 0,17-43-155 0 0,0 0 1 0 0,0-1-1 0 0,0 1 0 0 0,1 0 0 0 0,0 0 1 0 0,-1 0-1 0 0,1 0 0 0 0,0 0 0 0 0,1 0 1 0 0,-1 0-1 0 0,0 0 0 0 0,1 0 0 0 0,0 0 0 0 0,-1-1 1 0 0,1 1-1 0 0,0 0 0 0 0,1 0 0 0 0,-1-1 1 0 0,0 1-1 0 0,1-1 0 0 0,0 1 0 0 0,-1-1 1 0 0,1 1-1 0 0,0-1 0 0 0,0 0 0 0 0,0 0 1 0 0,0 0-1 0 0,1 0 0 0 0,-1 0 0 0 0,1-1 1 0 0,-1 1-1 0 0,1-1 0 0 0,-1 0 0 0 0,1 1 0 0 0,0-1 1 0 0,0 0-1 0 0,-1 0 0 0 0,1-1 0 0 0,0 1 1 0 0,0-1-1 0 0,0 1 0 0 0,0-1 0 0 0,0 0 1 0 0,0 0-1 0 0,0 0 0 0 0,5-2 0 0 0,3-1-94 0 0,0 0 0 0 0,0-2 0 0 0,0 1-1 0 0,-1-1 1 0 0,0-1 0 0 0,0 0 0 0 0,0 0 0 0 0,0-1-1 0 0,-1 0 1 0 0,0-1 0 0 0,-1 0 0 0 0,0 0-1 0 0,0-1 1 0 0,-1 0 0 0 0,0 0 0 0 0,10-17-1 0 0,-16 21 47 0 0,1 0-1 0 0,-1 1 0 0 0,0-1 1 0 0,0 0-1 0 0,0-1 0 0 0,-1 1 0 0 0,0 0 1 0 0,0 0-1 0 0,0 0 0 0 0,-1 0 0 0 0,1 0 1 0 0,-1 0-1 0 0,0 0 0 0 0,-1 0 0 0 0,1 0 1 0 0,-1 1-1 0 0,0-1 0 0 0,0 0 0 0 0,-1 1 1 0 0,-3-6-1 0 0,4 6-14 0 0,-1-1 1 0 0,0 1-1 0 0,0-1 0 0 0,-1 1 1 0 0,1 0-1 0 0,-1 0 1 0 0,0 1-1 0 0,0-1 0 0 0,0 1 1 0 0,0 0-1 0 0,-1 0 1 0 0,0 0-1 0 0,1 1 0 0 0,-1-1 1 0 0,0 1-1 0 0,0 0 1 0 0,0 1-1 0 0,0-1 0 0 0,-6 0 1 0 0,8 2-59 0 0,0 0 0 0 0,1 1 0 0 0,-1-1 0 0 0,1 1 1 0 0,-1 0-1 0 0,0 0 0 0 0,1 0 0 0 0,0 0 0 0 0,-1 0 0 0 0,1 0 1 0 0,0 1-1 0 0,-3 1 0 0 0,4-2 62 0 0,0-1 0 0 0,1 0 0 0 0,-1 1 0 0 0,1-1 0 0 0,-1 0 0 0 0,1 1 0 0 0,-1-1 0 0 0,1 1 0 0 0,-1-1 0 0 0,1 1-1 0 0,0-1 1 0 0,-1 1 0 0 0,1-1 0 0 0,0 1 0 0 0,-1-1 0 0 0,1 1 0 0 0,0-1 0 0 0,0 1 0 0 0,-1 0 0 0 0,1-1 0 0 0,0 1 0 0 0,0-1 0 0 0,0 1 0 0 0,0 0 0 0 0,0-1 0 0 0,0 1 0 0 0,0 0 0 0 0,0-1 0 0 0,0 1 0 0 0,0-1 0 0 0,0 1-1 0 0,0 0 1 0 0,1-1 0 0 0,-1 1 0 0 0,0-1 0 0 0,0 1 0 0 0,1 0 0 0 0,-1-1 0 0 0,0 1 0 0 0,1-1 0 0 0,-1 1 0 0 0,0-1 0 0 0,1 1 0 0 0,-1-1 0 0 0,1 0 0 0 0,-1 1 0 0 0,1-1 0 0 0,-1 1 0 0 0,1-1 0 0 0,-1 0 0 0 0,1 1 0 0 0,-1-1-1 0 0,1 0 1 0 0,1 1 0 0 0,3 1-241 0 0,1 0-1 0 0,0 0 0 0 0,0-1 1 0 0,10 2-1 0 0,-10-2-16 0 0,10 1-389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7.913"/>
    </inkml:context>
    <inkml:brush xml:id="br0">
      <inkml:brushProperty name="width" value="0.05" units="cm"/>
      <inkml:brushProperty name="height" value="0.05" units="cm"/>
    </inkml:brush>
  </inkml:definitions>
  <inkml:trace contextRef="#ctx0" brushRef="#br0">46 108 7037 0 0,'-3'-1'100'0'0,"0"0"1"0"0,1 0 0 0 0,-1 0 0 0 0,0 0-1 0 0,1 0 1 0 0,0 0 0 0 0,-1 0 0 0 0,1-1 0 0 0,0 1-1 0 0,-1-1 1 0 0,1 0 0 0 0,-3-3 0 0 0,4 5-35 0 0,1-1 0 0 0,-1 1 0 0 0,0-1 0 0 0,0 1 0 0 0,1-1 0 0 0,-1 0 1 0 0,1 1-1 0 0,-1-1 0 0 0,0 0 0 0 0,1 0 0 0 0,-1 1 0 0 0,1-1 0 0 0,-1 0 0 0 0,1 0 1 0 0,0 0-1 0 0,-1 0 0 0 0,1 0 0 0 0,0 1 0 0 0,0-1 0 0 0,0 0 0 0 0,-1 0 0 0 0,1 0 1 0 0,0 0-1 0 0,0 0 0 0 0,0 0 0 0 0,0 0 0 0 0,1 0 0 0 0,-1 0 0 0 0,0 0 1 0 0,0 0-1 0 0,0 1 0 0 0,1-1 0 0 0,-1 0 0 0 0,1 0 0 0 0,-1 0 0 0 0,0 0 0 0 0,1 1 1 0 0,0-2-1 0 0,1 1-27 0 0,-1 0-1 0 0,1 0 1 0 0,0 1 0 0 0,-1-1 0 0 0,1 1 0 0 0,0 0 0 0 0,-1-1 0 0 0,1 1 0 0 0,0 0 0 0 0,-1 0-1 0 0,1 0 1 0 0,0 0 0 0 0,-1 0 0 0 0,1 0 0 0 0,2 1 0 0 0,27 6-21 0 0,-30-6-10 0 0,9 2 1 0 0,-1 1 1 0 0,1 0 0 0 0,-1 0-1 0 0,0 1 1 0 0,-1 0 0 0 0,1 1-1 0 0,-1 0 1 0 0,0 0-1 0 0,10 11 1 0 0,-5-3 135 0 0,0 1 0 0 0,-1 0 0 0 0,-1 0 0 0 0,10 19 0 0 0,-19-31-130 0 0,-1 0 0 0 0,1 0 1 0 0,-1 0-1 0 0,1 0 0 0 0,-1 0 0 0 0,0 1 0 0 0,0-1 0 0 0,-1 0 1 0 0,1 1-1 0 0,-1-1 0 0 0,1 0 0 0 0,-1 1 0 0 0,0-1 0 0 0,0 1 1 0 0,-1-1-1 0 0,0 7 0 0 0,0-8-37 0 0,0 0 1 0 0,0-1 0 0 0,0 1-1 0 0,0 0 1 0 0,0 0-1 0 0,-1-1 1 0 0,1 1-1 0 0,0 0 1 0 0,-1-1-1 0 0,1 0 1 0 0,-1 1-1 0 0,0-1 1 0 0,1 0-1 0 0,-1 0 1 0 0,0 0-1 0 0,0 0 1 0 0,0 0-1 0 0,0 0 1 0 0,0 0-1 0 0,0-1 1 0 0,0 1-1 0 0,0-1 1 0 0,0 1-1 0 0,0-1 1 0 0,0 0-1 0 0,0 0 1 0 0,0 0-1 0 0,-4 0 1 0 0,5 0-14 0 0,-1 0 0 0 0,0 0 0 0 0,0 0 0 0 0,1 0-1 0 0,-1 0 1 0 0,0 0 0 0 0,0-1 0 0 0,1 1 0 0 0,-1 0 0 0 0,0-1 0 0 0,1 0 0 0 0,-1 1 0 0 0,0-1 0 0 0,1 0 0 0 0,-1 0 0 0 0,1 0 0 0 0,-1 0 0 0 0,1 0 0 0 0,0 0-1 0 0,-1 0 1 0 0,-1-3 0 0 0,2 3 1 0 0,1-1 1 0 0,-1 0-1 0 0,0 0 0 0 0,1 0 0 0 0,-1 0 0 0 0,1 1 0 0 0,0-1 0 0 0,0 0 0 0 0,-1 0 1 0 0,1 0-1 0 0,0 0 0 0 0,1 0 0 0 0,-1 0 0 0 0,0 0 0 0 0,1 0 0 0 0,0-2 0 0 0,3-8-45 0 0,0 1 0 0 0,1-1 1 0 0,1 1-1 0 0,11-17 0 0 0,-2 5 104 0 0,0 1 0 0 0,37-39 0 0 0,-43 52 50 0 0,-1 1 0 0 0,1 0 0 0 0,0 1 0 0 0,1 0 0 0 0,-1 1 0 0 0,2 0 0 0 0,-1 0 0 0 0,0 1-1 0 0,16-6 1 0 0,-23 11-47 0 0,-1-1-1 0 0,0 1 0 0 0,0-1 0 0 0,0 1 0 0 0,0 0 1 0 0,1 0-1 0 0,-1 0 0 0 0,0 0 0 0 0,0 0 1 0 0,0 0-1 0 0,1 1 0 0 0,-1-1 0 0 0,0 1 0 0 0,0-1 1 0 0,0 1-1 0 0,0 0 0 0 0,0 0 0 0 0,0 0 1 0 0,2 1-1 0 0,0 1 22 0 0,-2-1 1 0 0,1 1-1 0 0,0 0 0 0 0,0 0 1 0 0,-1 0-1 0 0,0 0 1 0 0,1 1-1 0 0,-1-1 0 0 0,-1 0 1 0 0,3 5-1 0 0,1 6 90 0 0,0 1-1 0 0,-1 0 1 0 0,0 0 0 0 0,2 23-1 0 0,4 169-517 0 0,-16-181-710 0 0,6-25 967 0 0,-1-1 0 0 0,1 1 0 0 0,0 0 0 0 0,0 0 0 0 0,0-1 1 0 0,-1 1-1 0 0,1 0 0 0 0,0 0 0 0 0,-1-1 0 0 0,1 1 1 0 0,-1 0-1 0 0,1-1 0 0 0,-1 1 0 0 0,1-1 0 0 0,-1 1 1 0 0,1-1-1 0 0,-1 1 0 0 0,0-1 0 0 0,1 1 0 0 0,-1-1 1 0 0,0 1-1 0 0,1-1 0 0 0,-1 0 0 0 0,0 1 0 0 0,0-1 0 0 0,1 0 1 0 0,-1 0-1 0 0,-1 1 0 0 0,-2-4-1013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8.255"/>
    </inkml:context>
    <inkml:brush xml:id="br0">
      <inkml:brushProperty name="width" value="0.05" units="cm"/>
      <inkml:brushProperty name="height" value="0.05" units="cm"/>
    </inkml:brush>
  </inkml:definitions>
  <inkml:trace contextRef="#ctx0" brushRef="#br0">8 14 5817 0 0,'-4'-8'188'0'0,"2"6"-188"0"0,0-2 228 0 0,4 8-204 0 0,-2-2 216 0 0,2 5-216 0 0,0-3 208 0 0,2 4-240 0 0,-2 1-112 0 0,2 3 68 0 0,0 0-468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8.585"/>
    </inkml:context>
    <inkml:brush xml:id="br0">
      <inkml:brushProperty name="width" value="0.05" units="cm"/>
      <inkml:brushProperty name="height" value="0.05" units="cm"/>
    </inkml:brush>
  </inkml:definitions>
  <inkml:trace contextRef="#ctx0" brushRef="#br0">7 255 8201 0 0,'-1'1'130'0'0,"0"0"1"0"0,1-1-1 0 0,-1 1 1 0 0,0 0-1 0 0,1 0 1 0 0,-1 0-1 0 0,1 0 1 0 0,0 0-1 0 0,-1 0 1 0 0,1 0-1 0 0,0 1 1 0 0,-1-1-1 0 0,1 0 1 0 0,0 0-1 0 0,0 0 1 0 0,0 0-1 0 0,0 0 1 0 0,1 2-1 0 0,0 34 808 0 0,-1-19-620 0 0,13 306 739 0 0,-17-260-1046 0 0,4-109 80 0 0,20-67-428 0 0,37-109-1 0 0,-36 145 324 0 0,-9 37-4 0 0,1-1 1 0 0,32-63 0 0 0,-41 95 4 0 0,0 1 0 0 0,1-1 0 0 0,0 1 1 0 0,0 0-1 0 0,1 0 0 0 0,-1 1 0 0 0,2 0 0 0 0,10-10 1 0 0,-15 15 11 0 0,0 0 1 0 0,0-1 0 0 0,0 1 0 0 0,0 0-1 0 0,1 0 1 0 0,-1 0 0 0 0,0 1 0 0 0,1-1 0 0 0,-1 0-1 0 0,0 1 1 0 0,1 0 0 0 0,-1-1 0 0 0,0 1 0 0 0,1 0-1 0 0,-1 0 1 0 0,1 0 0 0 0,-1 1 0 0 0,0-1 0 0 0,1 0-1 0 0,-1 1 1 0 0,0 0 0 0 0,1 0 0 0 0,-1-1 0 0 0,0 1-1 0 0,0 0 1 0 0,0 1 0 0 0,0-1 0 0 0,0 0 0 0 0,0 1-1 0 0,0-1 1 0 0,0 1 0 0 0,0-1 0 0 0,-1 1 0 0 0,1 0-1 0 0,2 3 1 0 0,2 4 42 0 0,0 0 0 0 0,0 0 0 0 0,-1 1 1 0 0,0 0-1 0 0,-1-1 0 0 0,0 2 0 0 0,0-1 0 0 0,-1 0 0 0 0,2 15 0 0 0,10 101 192 0 0,-14-121-231 0 0,21 378-439 0 0,-20-348-1753 0 0,-3 49 0 0 0,0-70 999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8.913"/>
    </inkml:context>
    <inkml:brush xml:id="br0">
      <inkml:brushProperty name="width" value="0.05" units="cm"/>
      <inkml:brushProperty name="height" value="0.05" units="cm"/>
    </inkml:brush>
  </inkml:definitions>
  <inkml:trace contextRef="#ctx0" brushRef="#br0">0 45 7197 0 0,'3'0'28'0'0,"-1"0"68"0"0,6-1 16 0 0,-2 1 0 0 0,4-2-4 0 0,4 4 16 0 0,-4-5 0 0 0,12 2 0 0 0,-1-4-44 0 0,1 3-164 0 0,8-1-68 0 0,-3-2-112 0 0,5 0 64 0 0,-4-3-116 0 0,5 5-128 0 0,-3-2-148 0 0,1 2-229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9.245"/>
    </inkml:context>
    <inkml:brush xml:id="br0">
      <inkml:brushProperty name="width" value="0.05" units="cm"/>
      <inkml:brushProperty name="height" value="0.05" units="cm"/>
    </inkml:brush>
  </inkml:definitions>
  <inkml:trace contextRef="#ctx0" brushRef="#br0">45 120 6973 0 0,'-1'1'70'0'0,"-1"0"0"0"0,0 0 0 0 0,1 0 0 0 0,-1 0 0 0 0,0 0 0 0 0,0 0 0 0 0,0 0 0 0 0,0-1 0 0 0,0 1 0 0 0,0-1 0 0 0,0 1 0 0 0,-2-1 0 0 0,4 0-30 0 0,-1 0-1 0 0,1 0 1 0 0,0 0-1 0 0,0 0 1 0 0,-1 0 0 0 0,1 0-1 0 0,0 0 1 0 0,-1 0 0 0 0,1 0-1 0 0,0 0 1 0 0,-1 0 0 0 0,1 0-1 0 0,0 0 1 0 0,-1 0 0 0 0,1 0-1 0 0,0 0 1 0 0,0 0-1 0 0,-1 0 1 0 0,1 0 0 0 0,0 0-1 0 0,-1 1 1 0 0,1-1 0 0 0,0 0-1 0 0,0 0 1 0 0,-1 0 0 0 0,1 0-1 0 0,0 1 1 0 0,0-1-1 0 0,0 0 1 0 0,-1 0 0 0 0,1 1-1 0 0,0-1 1 0 0,0 0 0 0 0,0 0-1 0 0,0 1 1 0 0,-1-1 0 0 0,1 0-1 0 0,0 1 1 0 0,0-1-1 0 0,0 0 1 0 0,0 1 0 0 0,0-1-1 0 0,0 0 1 0 0,0 0 0 0 0,0 1-1 0 0,0-1 1 0 0,0 1 0 0 0,7 22 352 0 0,-1 0 1 0 0,-1 0-1 0 0,-1 1 1 0 0,2 37-1 0 0,0-2 108 0 0,14 161 356 0 0,-18-194-858 0 0,3 17-44 0 0,-2-76-532 0 0,-1 16-35 0 0,0-30 0 0 0,-27-146-1058 0 0,0 9 1756 0 0,24 169 8 0 0,0 0 0 0 0,1 1 1 0 0,1-1-1 0 0,0 0 0 0 0,5-20 0 0 0,-6 32-73 0 0,1 0 0 0 0,0 0 0 0 0,0 0 1 0 0,0 0-1 0 0,1 1 0 0 0,-1-1 0 0 0,1 0 0 0 0,-1 1 0 0 0,1-1 1 0 0,0 1-1 0 0,0-1 0 0 0,0 1 0 0 0,0 0 0 0 0,1 0 1 0 0,-1 0-1 0 0,0 0 0 0 0,1 0 0 0 0,-1 1 0 0 0,1-1 1 0 0,0 1-1 0 0,0-1 0 0 0,0 1 0 0 0,-1 0 0 0 0,1 0 0 0 0,0 0 1 0 0,0 1-1 0 0,0-1 0 0 0,0 1 0 0 0,0 0 0 0 0,1-1 1 0 0,-1 1-1 0 0,4 1 0 0 0,-2-1-16 0 0,0 1-1 0 0,1-1 1 0 0,-1 1 0 0 0,1 0-1 0 0,-1 0 1 0 0,0 1 0 0 0,0 0 0 0 0,0 0-1 0 0,0 0 1 0 0,0 0 0 0 0,0 1-1 0 0,0 0 1 0 0,-1 0 0 0 0,1 0-1 0 0,-1 1 1 0 0,5 4 0 0 0,-5-3 11 0 0,0 1 1 0 0,0-1 0 0 0,0 1 0 0 0,-1-1 0 0 0,0 1-1 0 0,0 0 1 0 0,0 0 0 0 0,-1 0 0 0 0,0 1 0 0 0,0-1-1 0 0,-1 1 1 0 0,1 7 0 0 0,-1-5 4 0 0,0 1 1 0 0,-1-1-1 0 0,0 1 0 0 0,0-1 0 0 0,-1 1 1 0 0,-1-1-1 0 0,1 1 0 0 0,-2-1 1 0 0,1 0-1 0 0,-1 0 0 0 0,-1 0 0 0 0,1 0 1 0 0,-1-1-1 0 0,-1 1 0 0 0,0-1 1 0 0,0 0-1 0 0,-1 0 0 0 0,-11 12 0 0 0,2-8-161 0 0,-1-1 0 0 0,0 0-1 0 0,0-1 1 0 0,-2 0 0 0 0,1-2-1 0 0,-20 8 1 0 0,20-9-551 0 0,0-4-907 0 0,9-3 432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49.619"/>
    </inkml:context>
    <inkml:brush xml:id="br0">
      <inkml:brushProperty name="width" value="0.05" units="cm"/>
      <inkml:brushProperty name="height" value="0.05" units="cm"/>
    </inkml:brush>
  </inkml:definitions>
  <inkml:trace contextRef="#ctx0" brushRef="#br0">45 272 7037 0 0,'-2'2'66'0'0,"0"-1"1"0"0,0 1-1 0 0,0 0 1 0 0,0 0 0 0 0,0 0-1 0 0,1 0 1 0 0,-1 0-1 0 0,1 0 1 0 0,-1 0 0 0 0,1 1-1 0 0,0-1 1 0 0,0 0-1 0 0,0 1 1 0 0,0-1 0 0 0,0 1-1 0 0,0-1 1 0 0,1 1-1 0 0,-1-1 1 0 0,1 1-1 0 0,0 0 1 0 0,0 3 0 0 0,0 7 222 0 0,1 1 0 0 0,1-1 0 0 0,3 15 0 0 0,0 2 21 0 0,0 9 26 0 0,-2 1 1 0 0,-2 0 0 0 0,-2 0 0 0 0,-8 56 0 0 0,6-78-347 0 0,0 3 18 0 0,-1 32-1 0 0,6-149-1066 0 0,-2-87 93 0 0,-11 58 1066 0 0,3 55 495 0 0,4-133 0 0 0,5 196-550 0 0,-1-1 20 0 0,1 0-1 0 0,0-1 0 0 0,0 1 1 0 0,1 0-1 0 0,3-9 0 0 0,-4 15-56 0 0,-1 1-1 0 0,1-1 0 0 0,0 0 1 0 0,0 1-1 0 0,0-1 1 0 0,0 1-1 0 0,0-1 0 0 0,0 1 1 0 0,0 0-1 0 0,0-1 1 0 0,1 1-1 0 0,-1 0 1 0 0,1 0-1 0 0,-1 0 0 0 0,1 0 1 0 0,-1 0-1 0 0,1 0 1 0 0,-1 1-1 0 0,1-1 1 0 0,0 0-1 0 0,-1 1 0 0 0,1-1 1 0 0,0 1-1 0 0,0 0 1 0 0,-1-1-1 0 0,1 1 0 0 0,0 0 1 0 0,0 0-1 0 0,3 0 1 0 0,5 2 0 0 0,-1 0 0 0 0,1 1 1 0 0,-1-1-1 0 0,1 2 0 0 0,-1-1 1 0 0,0 1-1 0 0,0 1 0 0 0,0 0 1 0 0,12 9-1 0 0,9 9 129 0 0,30 27 1 0 0,-42-33-10 0 0,0 1 0 0 0,22 29 0 0 0,-33-38-73 0 0,-1-1 1 0 0,0 1-1 0 0,-1 0 1 0 0,0 1-1 0 0,0 0 0 0 0,-1-1 1 0 0,0 1-1 0 0,3 15 1 0 0,-7-22-24 0 0,1 0 1 0 0,-1 1-1 0 0,0-1 1 0 0,0 0-1 0 0,0 1 1 0 0,0-1 0 0 0,0 0-1 0 0,-1 1 1 0 0,1-1-1 0 0,-1 0 1 0 0,0 0 0 0 0,0 1-1 0 0,0-1 1 0 0,-1 0-1 0 0,1 0 1 0 0,-1 0 0 0 0,-2 4-1 0 0,0-3 6 0 0,0 0-1 0 0,1-1 1 0 0,-1 1-1 0 0,0-1 1 0 0,-1 0 0 0 0,1 0-1 0 0,0 0 1 0 0,-1 0-1 0 0,0-1 1 0 0,-5 2 0 0 0,-6 2-76 0 0,0-2-1 0 0,0 0 1 0 0,-1 0 0 0 0,1-2 0 0 0,-34 1 0 0 0,-53-5-1384 0 0,47-4 253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1.972"/>
    </inkml:context>
    <inkml:brush xml:id="br0">
      <inkml:brushProperty name="width" value="0.05" units="cm"/>
      <inkml:brushProperty name="height" value="0.05" units="cm"/>
    </inkml:brush>
  </inkml:definitions>
  <inkml:trace contextRef="#ctx0" brushRef="#br0">72 28 9029 0 0,'-15'-11'118'0'0,"13"9"-9"0"0,-1 0 1 0 0,1 0-1 0 0,-1 0 0 0 0,0 0 1 0 0,0 0-1 0 0,-5-2 1 0 0,8 4-46 0 0,-1 0 1 0 0,0 0-1 0 0,1 0 1 0 0,-1 0-1 0 0,0 0 1 0 0,1 0-1 0 0,-1 0 1 0 0,0 0-1 0 0,0 0 1 0 0,1 0-1 0 0,-1 0 0 0 0,0 0 1 0 0,1 1-1 0 0,-1-1 1 0 0,1 0-1 0 0,-1 1 1 0 0,0-1-1 0 0,1 0 1 0 0,-1 1-1 0 0,1-1 1 0 0,-1 0-1 0 0,1 1 1 0 0,-1-1-1 0 0,1 1 0 0 0,-1-1 1 0 0,1 1-1 0 0,-1-1 1 0 0,1 1-1 0 0,0 0 1 0 0,-1-1-1 0 0,1 1 1 0 0,0-1-1 0 0,-1 1 1 0 0,1 0-1 0 0,0-1 1 0 0,0 1-1 0 0,-1 1 0 0 0,-2 7 274 0 0,1 0 0 0 0,0 1-1 0 0,0-1 1 0 0,0 0 0 0 0,1 1-1 0 0,1-1 1 0 0,-1 1 0 0 0,2-1-1 0 0,1 13 1 0 0,1-5-228 0 0,0 0 0 0 0,2 0 0 0 0,0-1 0 0 0,9 21 0 0 0,10 25-124 0 0,-17-41-493 0 0,1 1-1 0 0,21 37 1 0 0,-24-48-277 0 0,0 0 0 0 0,-1 0 0 0 0,0 0 1 0 0,3 13-1 0 0,-2-5-957 0 0,-3-11 679 0 0,-4-2-112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56.009"/>
    </inkml:context>
    <inkml:brush xml:id="br0">
      <inkml:brushProperty name="width" value="0.05" units="cm"/>
      <inkml:brushProperty name="height" value="0.05" units="cm"/>
    </inkml:brush>
  </inkml:definitions>
  <inkml:trace contextRef="#ctx0" brushRef="#br0">34 0 6565 0 0,'-2'12'2'0'0,"-1"-1"1"0"0,0 1 0 0 0,-6 15 0 0 0,4-16 76 0 0,2 1 0 0 0,-6 23 0 0 0,9-32-76 0 0,0 1 0 0 0,0-1 0 0 0,1 0 0 0 0,-1 1 0 0 0,1-1 0 0 0,0 0 0 0 0,0 0 0 0 0,1 4 0 0 0,-1-4-13 0 0,0 0 0 0 0,0-1 0 0 0,0 1 0 0 0,-1 0 0 0 0,1-1 0 0 0,-1 1 0 0 0,1 0 0 0 0,-1 0 0 0 0,0 0 0 0 0,0 0 0 0 0,-1 4 0 0 0,1 29 36 0 0,0-35-25 0 0,5-10-545 0 0,-6 5 178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1:56.447"/>
    </inkml:context>
    <inkml:brush xml:id="br0">
      <inkml:brushProperty name="width" value="0.05" units="cm"/>
      <inkml:brushProperty name="height" value="0.05" units="cm"/>
    </inkml:brush>
  </inkml:definitions>
  <inkml:trace contextRef="#ctx0" brushRef="#br0">12 2 7681 0 0,'-9'11'-320'0'0,"7"-7"418"0"0,7-9 503 0 0,-3 4-485 0 0,1 0 0 0 0,-1-1-1 0 0,1 1 1 0 0,-1 0 0 0 0,1 0-1 0 0,0 0 1 0 0,0 1 0 0 0,0-1 0 0 0,-1 1-1 0 0,1 0 1 0 0,3-1 0 0 0,42 0-138 0 0,-36 2 114 0 0,92-2 2 0 0,195 8 85 0 0,-295-7-78 0 0,-1 0 1 0 0,1 1-1 0 0,-1-1 1 0 0,1 0 0 0 0,-1 0-1 0 0,1-1 1 0 0,-1 1 0 0 0,5-2-1 0 0,-41 4 1848 0 0,17-5-4299 0 0,13 0 1437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0.090"/>
    </inkml:context>
    <inkml:brush xml:id="br0">
      <inkml:brushProperty name="width" value="0.05" units="cm"/>
      <inkml:brushProperty name="height" value="0.05" units="cm"/>
    </inkml:brush>
  </inkml:definitions>
  <inkml:trace contextRef="#ctx0" brushRef="#br0">1 69 7005 0 0,'4'-9'262'0'0,"-4"8"-213"0"0,0 0 0 0 0,1 0 0 0 0,-1 0 0 0 0,0 0 0 0 0,1 0 0 0 0,-1 0 0 0 0,0 0 1 0 0,1 0-1 0 0,-1 1 0 0 0,1-1 0 0 0,0 0 0 0 0,-1 0 0 0 0,1 1 0 0 0,-1-1 0 0 0,1 0 0 0 0,0 1 0 0 0,0-1 0 0 0,-1 0 0 0 0,1 1 0 0 0,1-1 0 0 0,55-24 2507 0 0,-57 25-2514 0 0,1 0 0 0 0,-1 0-1 0 0,0 0 1 0 0,1 0 0 0 0,-1 0 0 0 0,0 0 0 0 0,1 0-1 0 0,-1 0 1 0 0,0 0 0 0 0,0 0 0 0 0,1 0-1 0 0,-1 0 1 0 0,0-1 0 0 0,1 1 0 0 0,-1 0 0 0 0,0 0-1 0 0,0 0 1 0 0,1 0 0 0 0,-1-1 0 0 0,0 1 0 0 0,0 0-1 0 0,0 0 1 0 0,1 0 0 0 0,-1-1 0 0 0,0 1-1 0 0,0 0 1 0 0,0-1 0 0 0,0 1 0 0 0,1 0 0 0 0,-1 0-1 0 0,0-1 1 0 0,0 1 0 0 0,0 0 0 0 0,0-1 0 0 0,0 1-1 0 0,0 0 1 0 0,0 0 0 0 0,0-1 0 0 0,0 1 0 0 0,0 0-1 0 0,0-1 1 0 0,0 1 0 0 0,0 0 0 0 0,0-1-1 0 0,0 1 1 0 0,0 0 0 0 0,0 0 0 0 0,-1-1 0 0 0,1 1-1 0 0,0 0 1 0 0,0 0 0 0 0,0-1 0 0 0,0 1 0 0 0,-1 0-1 0 0,1 0 1 0 0,0-1 0 0 0,0 1 0 0 0,0 0-1 0 0,-1 0 1 0 0,1 0 0 0 0,0-1 0 0 0,0 1 0 0 0,-1 0-1 0 0,1 0 1 0 0,-1 0 0 0 0,0-1 75 0 0,-1 0 0 0 0,1 1-1 0 0,-1-1 1 0 0,1 1 0 0 0,-1-1 0 0 0,0 1 0 0 0,1-1-1 0 0,-1 1 1 0 0,0 0 0 0 0,1 0 0 0 0,-1 0 0 0 0,-2 0-1 0 0,3 1-94 0 0,1-1-1 0 0,-1 1 1 0 0,1-1-1 0 0,-1 1 1 0 0,1-1-1 0 0,-1 1 1 0 0,1-1-1 0 0,-1 1 0 0 0,1 0 1 0 0,0-1-1 0 0,-1 1 1 0 0,1 0-1 0 0,0-1 1 0 0,0 1-1 0 0,-1 0 1 0 0,1-1-1 0 0,0 1 0 0 0,0 0 1 0 0,0 0-1 0 0,0-1 1 0 0,0 1-1 0 0,0 0 1 0 0,0-1-1 0 0,0 1 1 0 0,0 0-1 0 0,0 0 0 0 0,0-1 1 0 0,0 1-1 0 0,1 0 1 0 0,-1-1-1 0 0,0 1 1 0 0,1 0-1 0 0,-1-1 1 0 0,1 1-1 0 0,10 28 437 0 0,-11-28-424 0 0,9 18 198 0 0,-1 1 0 0 0,-1 1 0 0 0,-1-1 0 0 0,-1 1 0 0 0,0 0 0 0 0,1 26 0 0 0,16 171-349 0 0,-23-207-198 0 0,1-10 253 0 0,0-1-1 0 0,0 0 1 0 0,0 1-1 0 0,-1-1 1 0 0,1 1-1 0 0,0-1 1 0 0,0 0-1 0 0,0 1 1 0 0,0-1-1 0 0,0 1 0 0 0,0-1 1 0 0,0 0-1 0 0,0 1 1 0 0,0-1-1 0 0,0 1 1 0 0,0-1-1 0 0,0 0 1 0 0,1 1-1 0 0,-1-1 1 0 0,0 1-1 0 0,0-1 1 0 0,0 0-1 0 0,0 1 1 0 0,1-1-1 0 0,-1 0 1 0 0,0 1-1 0 0,0-1 1 0 0,1 0-1 0 0,-1 1 0 0 0,0-1 1 0 0,1 0-1 0 0,-1 0 1 0 0,0 1-1 0 0,1-1 1 0 0,-1 0-1 0 0,0 0 1 0 0,1 0-1 0 0,-1 0 1 0 0,0 1-1 0 0,1-1 1 0 0,-1 0-1 0 0,1 0 1 0 0,-1 0-1 0 0,0 0 1 0 0,1 0-1 0 0,-1 0 0 0 0,1 0 1 0 0,-1 0-1 0 0,0 0 1 0 0,1 0-1 0 0,-1 0 1 0 0,1 0-1 0 0,-1 0 1 0 0,1-1-1 0 0,21-13-4662 0 0,-11 4 3514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0.526"/>
    </inkml:context>
    <inkml:brush xml:id="br0">
      <inkml:brushProperty name="width" value="0.05" units="cm"/>
      <inkml:brushProperty name="height" value="0.05" units="cm"/>
    </inkml:brush>
  </inkml:definitions>
  <inkml:trace contextRef="#ctx0" brushRef="#br0">496 18 7101 0 0,'-1'-1'21'0'0,"0"0"1"0"0,1 0-1 0 0,-1-1 1 0 0,0 1 0 0 0,0 0-1 0 0,0 0 1 0 0,0 0-1 0 0,0 0 1 0 0,-1 0 0 0 0,1 1-1 0 0,0-1 1 0 0,0 0-1 0 0,-1 0 1 0 0,1 1 0 0 0,0-1-1 0 0,-1 1 1 0 0,1-1-1 0 0,-2 1 1 0 0,-1-1 103 0 0,0 1 1 0 0,0-1 0 0 0,0 1-1 0 0,0 0 1 0 0,0 0-1 0 0,-7 2 1 0 0,-1 1 282 0 0,1 0 0 0 0,-1 1 0 0 0,-17 7 0 0 0,-10 7 136 0 0,-111 55 1183 0 0,125-59-1227 0 0,1 0 0 0 0,1 2 0 0 0,-39 35 0 0 0,57-46-396 0 0,0 0-1 0 0,1 1 0 0 0,0 0 0 0 0,0 0 1 0 0,0 0-1 0 0,1 0 0 0 0,0 0 0 0 0,0 1 1 0 0,1-1-1 0 0,0 1 0 0 0,-2 7 0 0 0,1 0 75 0 0,1-1-1 0 0,1 0 1 0 0,0 1 0 0 0,1 22-1 0 0,6 8 268 0 0,2 0 1 0 0,2-1-1 0 0,28 76 0 0 0,-34-107-402 0 0,-1-5-36 0 0,1 1-1 0 0,0 0 1 0 0,0-1 0 0 0,1 0-1 0 0,0 0 1 0 0,0 0-1 0 0,1 0 1 0 0,0-1-1 0 0,0 0 1 0 0,0 0 0 0 0,1-1-1 0 0,0 0 1 0 0,0 0-1 0 0,0 0 1 0 0,1-1-1 0 0,11 5 1 0 0,-2-1-12 0 0,0-2 0 0 0,1 0 0 0 0,-1-1 0 0 0,1-1 0 0 0,0-1 1 0 0,32 2-1 0 0,-32-4-98 0 0,-1-2 1 0 0,1 0-1 0 0,-1-1 0 0 0,0-1 1 0 0,1 0-1 0 0,-1-2 1 0 0,-1 0-1 0 0,1 0 1 0 0,23-13-1 0 0,-19 8-201 0 0,-1-2 0 0 0,-1-1 0 0 0,0 0 0 0 0,-1-1 0 0 0,0-2 0 0 0,26-28 0 0 0,-24 21 90 0 0,-2-1 1 0 0,0 0 0 0 0,-2-1-1 0 0,-1-1 1 0 0,-1-1 0 0 0,-1 0-1 0 0,-1-1 1 0 0,-1 0 0 0 0,-2 0-1 0 0,-1-1 1 0 0,6-43 0 0 0,-12 58 191 0 0,-1 1 1 0 0,0-1-1 0 0,-1 1 0 0 0,-1-1 1 0 0,0 1-1 0 0,-1-1 0 0 0,0 1 1 0 0,-8-23-1 0 0,8 30 16 0 0,0 0 1 0 0,-1 0-1 0 0,0 1 0 0 0,0-1 0 0 0,0 1 1 0 0,-1-1-1 0 0,0 1 0 0 0,0 0 0 0 0,0 1 1 0 0,-1-1-1 0 0,1 1 0 0 0,-1 0 0 0 0,0 0 1 0 0,0 0-1 0 0,-1 1 0 0 0,1-1 0 0 0,-1 1 1 0 0,0 1-1 0 0,1-1 0 0 0,-12-2 0 0 0,1 1-129 0 0,0 2 1 0 0,0 0-1 0 0,0 1 0 0 0,0 1 0 0 0,0 0 0 0 0,0 1 0 0 0,0 1 0 0 0,0 0 0 0 0,1 1 0 0 0,-1 1 0 0 0,0 0 0 0 0,1 1 0 0 0,0 1 0 0 0,0 1 0 0 0,1 0 0 0 0,0 0 0 0 0,0 2 0 0 0,-16 12 0 0 0,7 5-1326 0 0,15-12 583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1.712"/>
    </inkml:context>
    <inkml:brush xml:id="br0">
      <inkml:brushProperty name="width" value="0.05" units="cm"/>
      <inkml:brushProperty name="height" value="0.05" units="cm"/>
    </inkml:brush>
  </inkml:definitions>
  <inkml:trace contextRef="#ctx0" brushRef="#br0">123 403 7777 0 0,'-3'-20'370'0'0,"2"11"158"0"0,-1 0 0 0 0,0 0 1 0 0,0 0-1 0 0,-1 0 0 0 0,-5-13 0 0 0,7 20-235 0 0,-12-21 1213 0 0,13 22-1477 0 0,0 1 0 0 0,0 0 0 0 0,0-1 0 0 0,0 1 0 0 0,0-1 0 0 0,0 1-1 0 0,-1-1 1 0 0,1 1 0 0 0,0 0 0 0 0,0-1 0 0 0,-1 1 0 0 0,1 0 0 0 0,0-1 0 0 0,0 1 0 0 0,-1 0 0 0 0,1-1 0 0 0,0 1 0 0 0,-1 0 0 0 0,1-1-1 0 0,-1 1 1 0 0,1 0 0 0 0,0 0 0 0 0,-1 0 0 0 0,1-1 0 0 0,-1 1 0 0 0,1 0 0 0 0,0 0 0 0 0,-1 0 0 0 0,1 0 0 0 0,-1 0 0 0 0,1 0-1 0 0,-1 0 1 0 0,1 0 0 0 0,-1 0 0 0 0,1 0 0 0 0,-1 0 0 0 0,0 0 0 0 0,1 2-23 0 0,-1 0 0 0 0,1 0 0 0 0,0-1 0 0 0,-1 1 0 0 0,1 0 0 0 0,0 0 0 0 0,0 0 0 0 0,0 0 0 0 0,1 3 0 0 0,-1 5 1 0 0,-7 313 229 0 0,7-308-292 0 0,12 83-2443 0 0,-20-75 323 0 0,6-20 621 0 0,5-14 690 0 0,2-1 539 0 0,-1 0-1 0 0,-1 0 1 0 0,0 0 0 0 0,-1-1-1 0 0,2-25 1 0 0,-5-68 135 0 0,0 81 359 0 0,-22-286 2768 0 0,22 292-2510 0 0,2 0 1 0 0,0 0 0 0 0,5-21 0 0 0,-4 31-201 0 0,0 0 1 0 0,0 0 0 0 0,1 0 0 0 0,0 0-1 0 0,1 1 1 0 0,0 0 0 0 0,0 0 0 0 0,9-13-1 0 0,-10 18-185 0 0,1-1-1 0 0,0 1 0 0 0,0 0 1 0 0,0 0-1 0 0,0 0 1 0 0,1 0-1 0 0,-1 1 0 0 0,1 0 1 0 0,-1 0-1 0 0,1 0 0 0 0,0 0 1 0 0,0 1-1 0 0,-1 0 0 0 0,1 0 1 0 0,0 0-1 0 0,1 0 0 0 0,8 1 1 0 0,-5 0-51 0 0,1 0 1 0 0,0 1 0 0 0,-1 1 0 0 0,1-1-1 0 0,0 1 1 0 0,-1 1 0 0 0,0 0-1 0 0,12 5 1 0 0,-17-6 10 0 0,1 0 0 0 0,-1 1 0 0 0,-1 0 0 0 0,1 0 0 0 0,0 0 0 0 0,-1 0 0 0 0,1 0 0 0 0,-1 1 0 0 0,0 0 0 0 0,0-1 1 0 0,0 1-1 0 0,-1 0 0 0 0,1 1 0 0 0,-1-1 0 0 0,0 0 0 0 0,0 1 0 0 0,-1-1 0 0 0,1 1 0 0 0,-1-1 0 0 0,0 1 0 0 0,0 0 0 0 0,-1-1 0 0 0,1 1 0 0 0,-1 0 0 0 0,0 0 0 0 0,0 0 0 0 0,-1-1 0 0 0,-1 7 0 0 0,1-4 8 0 0,0 0 0 0 0,-1 0 0 0 0,0 0 0 0 0,0 0 1 0 0,0-1-1 0 0,-1 1 0 0 0,0-1 0 0 0,-1 1 0 0 0,0-1 0 0 0,0 0 0 0 0,0 0 0 0 0,0-1 0 0 0,-1 1 0 0 0,0-1 0 0 0,0 0 1 0 0,0 0-1 0 0,-1-1 0 0 0,-8 6 0 0 0,-5-1 10 0 0,0-1 0 0 0,-33 9 0 0 0,-12 5-167 0 0,12-6-466 0 0,41-14-241 0 0,0 1 0 0 0,0 1-1 0 0,1 0 1 0 0,-20 9 0 0 0,28-10 116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2.229"/>
    </inkml:context>
    <inkml:brush xml:id="br0">
      <inkml:brushProperty name="width" value="0.05" units="cm"/>
      <inkml:brushProperty name="height" value="0.05" units="cm"/>
    </inkml:brush>
  </inkml:definitions>
  <inkml:trace contextRef="#ctx0" brushRef="#br0">102 211 7325 0 0,'4'0'169'0'0,"-1"-1"0"0"0,1 1 0 0 0,-1-1 1 0 0,1 0-1 0 0,-1-1 0 0 0,0 1 1 0 0,1 0-1 0 0,-1-1 0 0 0,0 0 0 0 0,0 0 1 0 0,0 0-1 0 0,0 0 0 0 0,-1 0 0 0 0,4-3 1 0 0,33-39 2192 0 0,-35 39-2237 0 0,-1 0-1 0 0,0-1 1 0 0,0 1 0 0 0,-1-1 0 0 0,1 0-1 0 0,-1 0 1 0 0,-1 0 0 0 0,1 0 0 0 0,0-11-1 0 0,-1 13-86 0 0,0 1 0 0 0,-1-1-1 0 0,0 0 1 0 0,0 1-1 0 0,0-1 1 0 0,0 1 0 0 0,-1-1-1 0 0,1 1 1 0 0,-1-1 0 0 0,0 1-1 0 0,0-1 1 0 0,0 1-1 0 0,-1-1 1 0 0,1 1 0 0 0,-1 0-1 0 0,0 0 1 0 0,0 0-1 0 0,-3-5 1 0 0,4 7-35 0 0,0 1-1 0 0,-1-1 1 0 0,1 1 0 0 0,0-1 0 0 0,0 1-1 0 0,0 0 1 0 0,0-1 0 0 0,-1 1 0 0 0,1 0-1 0 0,0 0 1 0 0,0 0 0 0 0,-1-1 0 0 0,1 1-1 0 0,0 1 1 0 0,0-1 0 0 0,0 0 0 0 0,-1 0 0 0 0,1 0-1 0 0,0 1 1 0 0,0-1 0 0 0,0 1 0 0 0,-1-1-1 0 0,1 1 1 0 0,0-1 0 0 0,0 1 0 0 0,0-1-1 0 0,-2 3 1 0 0,-32 24 90 0 0,28-20-86 0 0,-12 9 86 0 0,1 1-1 0 0,-20 25 1 0 0,32-35-66 0 0,1 0 0 0 0,0 0 1 0 0,0 1-1 0 0,1-1 1 0 0,0 1-1 0 0,0 0 0 0 0,0 0 1 0 0,1 0-1 0 0,1 1 1 0 0,-2 8-1 0 0,3-16-17 0 0,1 1 0 0 0,0-1 0 0 0,0 0 0 0 0,0 0 0 0 0,-1 1 1 0 0,2-1-1 0 0,-1 0 0 0 0,0 1 0 0 0,0-1 0 0 0,0 0 0 0 0,1 1 0 0 0,-1-1 0 0 0,0 0 0 0 0,1 0 0 0 0,-1 0 1 0 0,1 1-1 0 0,0-1 0 0 0,-1 0 0 0 0,1 0 0 0 0,0 0 0 0 0,0 0 0 0 0,-1 0 0 0 0,1 0 0 0 0,0 0 0 0 0,2 1 0 0 0,-1-1 0 0 0,0 0-1 0 0,1 0 0 0 0,-1 0 1 0 0,1 0-1 0 0,-1-1 0 0 0,1 1 0 0 0,-1-1 1 0 0,1 1-1 0 0,-1-1 0 0 0,1 0 1 0 0,0 0-1 0 0,2-1 0 0 0,8 0-22 0 0,0-2 0 0 0,-1 1 0 0 0,24-10 0 0 0,-25 8-2 0 0,-1-1 0 0 0,1 0 0 0 0,-1 0 0 0 0,0-1 0 0 0,-1-1 0 0 0,1 0 0 0 0,-1 0-1 0 0,9-10 1 0 0,-15 14 36 0 0,-3 6-36 0 0,-1 8 10 0 0,1 5-50 0 0,-1 1 95 0 0,2 0-1 0 0,0 1 0 0 0,4 20 0 0 0,-4-32-206 0 0,1 0-1 0 0,0 0 0 0 0,1 0 1 0 0,-1 0-1 0 0,1 0 1 0 0,0 0-1 0 0,1-1 0 0 0,-1 1 1 0 0,1-1-1 0 0,0 0 0 0 0,0 0 1 0 0,6 5-1 0 0,-6-7-432 0 0,1 1 0 0 0,-1-1 0 0 0,0 1 0 0 0,1-1 0 0 0,9 4 0 0 0,-6-4-442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3.076"/>
    </inkml:context>
    <inkml:brush xml:id="br0">
      <inkml:brushProperty name="width" value="0.05" units="cm"/>
      <inkml:brushProperty name="height" value="0.05" units="cm"/>
    </inkml:brush>
  </inkml:definitions>
  <inkml:trace contextRef="#ctx0" brushRef="#br0">117 259 7101 0 0,'5'-12'332'0'0,"-1"0"1"0"0,0 0 0 0 0,4-24 0 0 0,-7 25 325 0 0,2 0-1 0 0,-1 0 1 0 0,2 0-1 0 0,7-17 1 0 0,-31 38 252 0 0,2 6-799 0 0,1 1 1 0 0,1 1-1 0 0,-17 25 1 0 0,25-33 33 0 0,1 2 1 0 0,0-1-1 0 0,1 1 0 0 0,1-1 1 0 0,0 2-1 0 0,0-1 0 0 0,-4 21 1 0 0,8-28-102 0 0,0 0 0 0 0,1 0 0 0 0,-1 1 0 0 0,1-1 0 0 0,1 0 0 0 0,-1 0 0 0 0,1 0 0 0 0,-1 0 0 0 0,1 1 0 0 0,1-1 1 0 0,-1 0-1 0 0,1-1 0 0 0,0 1 0 0 0,0 0 0 0 0,0 0 0 0 0,1-1 0 0 0,0 1 0 0 0,0-1 0 0 0,0 0 0 0 0,0 0 0 0 0,1 0 0 0 0,-1 0 0 0 0,1-1 1 0 0,0 1-1 0 0,0-1 0 0 0,0 0 0 0 0,1 0 0 0 0,-1-1 0 0 0,1 1 0 0 0,-1-1 0 0 0,7 2 0 0 0,-3-1-169 0 0,0 0 0 0 0,0-1 0 0 0,0 0-1 0 0,0 0 1 0 0,0-1 0 0 0,1 0 0 0 0,-1 0 0 0 0,0-1-1 0 0,1 0 1 0 0,-1-1 0 0 0,0 1 0 0 0,1-2 0 0 0,-1 1 0 0 0,0-1-1 0 0,0 0 1 0 0,0-1 0 0 0,0 0 0 0 0,14-8 0 0 0,-15 6-161 0 0,0-1 0 0 0,0 1 1 0 0,0-2-1 0 0,-1 1 0 0 0,0-1 1 0 0,0 0-1 0 0,0 0 1 0 0,-1 0-1 0 0,0-1 0 0 0,-1 0 1 0 0,0 0-1 0 0,0 0 0 0 0,0 0 1 0 0,-1-1-1 0 0,3-17 1 0 0,1-8-48 0 0,-2-1 1 0 0,1-63 0 0 0,-4 62 516 0 0,-2-8 212 0 0,-1 31 35 0 0,1 0 0 0 0,0 0 0 0 0,1 0 0 0 0,3-16-1 0 0,-3 91 374 0 0,1 247 911 0 0,-2-301-1901 0 0,1 0-1 0 0,-1 1 1 0 0,1-1 0 0 0,1 0-1 0 0,3 12 1 0 0,-5-20 162 0 0,0 0 0 0 0,0 0 0 0 0,0 0-1 0 0,0 0 1 0 0,0 0 0 0 0,0 1 0 0 0,0-1 0 0 0,0 0-1 0 0,0 0 1 0 0,0 0 0 0 0,0 0 0 0 0,0 0 0 0 0,0 0-1 0 0,0 0 1 0 0,1 1 0 0 0,-1-1 0 0 0,0 0 0 0 0,0 0 0 0 0,0 0-1 0 0,0 0 1 0 0,0 0 0 0 0,0 0 0 0 0,0 0 0 0 0,0 0-1 0 0,1 0 1 0 0,-1 0 0 0 0,0 0 0 0 0,0 0 0 0 0,0 0 0 0 0,0 0-1 0 0,0 0 1 0 0,0 0 0 0 0,1 0 0 0 0,-1 0 0 0 0,0 0-1 0 0,0 0 1 0 0,0 0 0 0 0,0 0 0 0 0,0 0 0 0 0,0 0 0 0 0,1 0-1 0 0,-1 0 1 0 0,0 0 0 0 0,0 0 0 0 0,0 0 0 0 0,0 0-1 0 0,0 0 1 0 0,0 0 0 0 0,1 0 0 0 0,5-9-538 0 0,5-16 292 0 0,-9 20 148 0 0,13-43-40 0 0,6-13 307 0 0,-19 57-24 0 0,0 0 0 0 0,0 0 0 0 0,0 0-1 0 0,1 0 1 0 0,-1 1 0 0 0,1-1 0 0 0,0 1-1 0 0,0 0 1 0 0,0 0 0 0 0,1 0 0 0 0,4-4-1 0 0,-7 7-59 0 0,-1-1 0 0 0,1 1 1 0 0,-1-1-1 0 0,1 1 0 0 0,-1 0 0 0 0,1-1 0 0 0,0 1 0 0 0,-1 0 0 0 0,1 0 0 0 0,0-1 0 0 0,-1 1 0 0 0,1 0 0 0 0,0 0 0 0 0,0 0 0 0 0,-1 0 0 0 0,1 0 0 0 0,0-1 1 0 0,-1 2-1 0 0,1-1 0 0 0,0 0 0 0 0,0 0 0 0 0,-1 0 0 0 0,1 0 0 0 0,0 0 0 0 0,0 1 0 0 0,0-1-27 0 0,-1 1 1 0 0,1 0-1 0 0,-1-1 0 0 0,0 1 0 0 0,1 0 1 0 0,-1-1-1 0 0,0 1 0 0 0,1 0 0 0 0,-1 0 1 0 0,0-1-1 0 0,0 1 0 0 0,0 0 0 0 0,1 0 1 0 0,-1 0-1 0 0,0-1 0 0 0,0 1 0 0 0,0 0 1 0 0,-1 1-1 0 0,1 4 27 0 0,-1-1 1 0 0,0 1 0 0 0,0 0 0 0 0,-4 9-1 0 0,3-11-43 0 0,0 1 0 0 0,-1 0 0 0 0,0-1-1 0 0,0 0 1 0 0,0 0 0 0 0,-1 1 0 0 0,1-2 0 0 0,-1 1-1 0 0,0 0 1 0 0,0-1 0 0 0,0 0 0 0 0,0 0 0 0 0,-1 0-1 0 0,1 0 1 0 0,-1-1 0 0 0,0 0 0 0 0,-7 3 0 0 0,-5 3-9 0 0,17-7-14 0 0,-1-1-1 0 0,1 0 1 0 0,0 1 0 0 0,-1-1 0 0 0,1 1 0 0 0,0-1 0 0 0,-1 1 0 0 0,1-1 0 0 0,0 1 0 0 0,0-1-1 0 0,-1 1 1 0 0,1-1 0 0 0,0 1 0 0 0,0 0 0 0 0,0-1 0 0 0,0 1 0 0 0,0-1 0 0 0,0 1 0 0 0,0-1 0 0 0,0 1-1 0 0,0-1 1 0 0,0 1 0 0 0,0 0 0 0 0,0-1 0 0 0,0 1 0 0 0,1-1 0 0 0,-1 1 0 0 0,0-1 0 0 0,0 1 0 0 0,1-1-1 0 0,-1 1 1 0 0,0-1 0 0 0,1 1 0 0 0,-1-1 0 0 0,0 1 0 0 0,1-1 0 0 0,-1 0 0 0 0,1 1 0 0 0,-1-1 0 0 0,1 1-1 0 0,25 28-26 0 0,-13-16 129 0 0,-6-5-214 0 0,0-1 0 0 0,1 0 0 0 0,0-1 1 0 0,0 1-1 0 0,1-2 0 0 0,-1 1 0 0 0,2-1 0 0 0,-1-1 0 0 0,16 7 1 0 0,-8-5-1532 0 0,1-2 0 0 0,25 5 1 0 0,-30-5 623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4.534"/>
    </inkml:context>
    <inkml:brush xml:id="br0">
      <inkml:brushProperty name="width" value="0.05" units="cm"/>
      <inkml:brushProperty name="height" value="0.05" units="cm"/>
    </inkml:brush>
  </inkml:definitions>
  <inkml:trace contextRef="#ctx0" brushRef="#br0">103 294 7485 0 0,'67'-124'1871'0'0,"-33"57"-126"0"0,-33 65-1723 0 0,1-2 182 0 0,1 0 1 0 0,-1-1-1 0 0,0 1 0 0 0,0-1 0 0 0,-1 1 0 0 0,1-1 0 0 0,1-8 0 0 0,-3 12-149 0 0,0 0-1 0 0,0 0 0 0 0,-1 0 0 0 0,1 0 0 0 0,0 0 1 0 0,0 0-1 0 0,0 0 0 0 0,-1 0 0 0 0,1 0 1 0 0,0 1-1 0 0,-1-1 0 0 0,1 0 0 0 0,-1 0 0 0 0,1 0 1 0 0,-1 0-1 0 0,1 1 0 0 0,-2-2 0 0 0,0 0-5 0 0,0 1 0 0 0,0 0 0 0 0,1 0-1 0 0,-1 0 1 0 0,0 0 0 0 0,0 0 0 0 0,0 0-1 0 0,0 1 1 0 0,0-1 0 0 0,-5 0 0 0 0,1 0-42 0 0,0 0 0 0 0,0 1 0 0 0,0-1 0 0 0,0 2 0 0 0,-1-1 0 0 0,1 0 0 0 0,0 1 0 0 0,0 0 0 0 0,0 1 0 0 0,0 0 0 0 0,0-1 0 0 0,1 2 0 0 0,-1-1 0 0 0,0 1 0 0 0,1 0 0 0 0,0 0 0 0 0,-7 5 0 0 0,4-2 7 0 0,1 1 1 0 0,0 0 0 0 0,0 0 0 0 0,1 0-1 0 0,0 1 1 0 0,0-1 0 0 0,1 1-1 0 0,0 1 1 0 0,0-1 0 0 0,-4 14 0 0 0,7-19-6 0 0,1 1 0 0 0,1-1 0 0 0,-1 1-1 0 0,0-1 1 0 0,1 1 0 0 0,0-1 0 0 0,0 1 0 0 0,0-1 0 0 0,0 1 0 0 0,1 0 0 0 0,-1-1 0 0 0,2 6 0 0 0,-1-8-2 0 0,-1 1 0 0 0,1-1 0 0 0,-1 1 0 0 0,1-1 0 0 0,-1 1 0 0 0,1-1 0 0 0,0 1 0 0 0,0-1 0 0 0,0 0 0 0 0,0 1 0 0 0,0-1 0 0 0,0 0 0 0 0,0 0 0 0 0,0 0 0 0 0,0 1 0 0 0,1-1 0 0 0,-1-1 0 0 0,0 1 0 0 0,1 0 0 0 0,-1 0 0 0 0,1 0 0 0 0,-1-1 0 0 0,1 1 0 0 0,-1-1 0 0 0,1 1 0 0 0,-1-1 0 0 0,1 0 0 0 0,3 1 0 0 0,4-2-48 0 0,0 1-1 0 0,0-2 1 0 0,-1 1 0 0 0,1-1-1 0 0,0 0 1 0 0,0-1-1 0 0,-1 0 1 0 0,0-1 0 0 0,1 1-1 0 0,-1-2 1 0 0,-1 1 0 0 0,1-1-1 0 0,-1 0 1 0 0,0-1-1 0 0,0 1 1 0 0,0-2 0 0 0,-1 1-1 0 0,0-1 1 0 0,6-7 0 0 0,-11 14 42 0 0,-1-1 0 0 0,1 1 1 0 0,-1-1-1 0 0,0 1 0 0 0,1-1 1 0 0,-1 0-1 0 0,1 1 1 0 0,-1-1-1 0 0,0 1 0 0 0,1-1 1 0 0,-1 0-1 0 0,0 1 0 0 0,0-1 1 0 0,0 0-1 0 0,1 1 0 0 0,-1-1 1 0 0,0 0-1 0 0,0 1 1 0 0,0-2-1 0 0,0 2 2 0 0,-1 0 1 0 0,1 0 0 0 0,0-1-1 0 0,0 1 1 0 0,-1 0-1 0 0,1 0 1 0 0,0 0 0 0 0,-1 0-1 0 0,1 0 1 0 0,0 0-1 0 0,-1 0 1 0 0,1 0-1 0 0,0 0 1 0 0,0 0 0 0 0,-1 0-1 0 0,1 0 1 0 0,0 0-1 0 0,-1 0 1 0 0,1 0 0 0 0,0 0-1 0 0,-1 0 1 0 0,1 0-1 0 0,0 0 1 0 0,-1 0 0 0 0,1 0-1 0 0,0 1 1 0 0,-1-1-1 0 0,-1 1 3 0 0,1-1 0 0 0,-1 1-1 0 0,1 0 1 0 0,-1 0 0 0 0,1 0 0 0 0,-1 0-1 0 0,1 0 1 0 0,-1 0 0 0 0,1 1-1 0 0,0-1 1 0 0,0 0 0 0 0,0 1-1 0 0,-1-1 1 0 0,2 1 0 0 0,-1-1 0 0 0,-1 3-1 0 0,0 0 22 0 0,1 1 0 0 0,0-1 0 0 0,1 0-1 0 0,-1 0 1 0 0,1 1 0 0 0,-1-1 0 0 0,2 1-1 0 0,-1-1 1 0 0,0 0 0 0 0,1 1 0 0 0,-1-1-1 0 0,1 0 1 0 0,2 5 0 0 0,-2-7-12 0 0,0-1 0 0 0,0 1 0 0 0,0 0 0 0 0,0-1 0 0 0,0 1 0 0 0,0-1 0 0 0,1 1 0 0 0,-1-1 0 0 0,1 0 0 0 0,-1 1 0 0 0,1-1 0 0 0,-1 0 0 0 0,1 0 1 0 0,-1 0-1 0 0,1 0 0 0 0,0 0 0 0 0,0-1 0 0 0,0 1 0 0 0,-1 0 0 0 0,1-1 0 0 0,0 0 0 0 0,0 1 0 0 0,0-1 0 0 0,0 0 0 0 0,0 0 0 0 0,0 0 0 0 0,0 0 0 0 0,0 0 0 0 0,0 0 0 0 0,0-1 0 0 0,3 0 0 0 0,-3 0-13 0 0,5 0 0 0 0,0 0 0 0 0,0 0 0 0 0,0-1 0 0 0,12-6 0 0 0,-17 7-3 0 0,0 0-1 0 0,0 0 1 0 0,0 0-1 0 0,-1-1 1 0 0,1 1-1 0 0,0-1 1 0 0,-1 1-1 0 0,0-1 1 0 0,1 1-1 0 0,-1-1 1 0 0,0 0-1 0 0,0 0 1 0 0,0 1-1 0 0,0-1 1 0 0,0 0-1 0 0,0 0 1 0 0,0 0 0 0 0,-1 0-1 0 0,1 0 1 0 0,0-5-1 0 0,1-44-61 0 0,-2 43 63 0 0,-1 1 1 0 0,2-1-1 0 0,-1 0 0 0 0,1 0 0 0 0,0 0 0 0 0,0 0 0 0 0,1 1 0 0 0,0-1 1 0 0,6-12-1 0 0,-8 20-1 0 0,0 0 1 0 0,1 0-1 0 0,-1 1 1 0 0,0-1-1 0 0,1 0 0 0 0,-1 0 1 0 0,0 0-1 0 0,0 0 1 0 0,1 0-1 0 0,-1 0 1 0 0,0 0-1 0 0,0 0 1 0 0,1 0-1 0 0,-1 1 1 0 0,0-1-1 0 0,0 0 1 0 0,1 0-1 0 0,-1 0 0 0 0,0 1 1 0 0,0-1-1 0 0,0 0 1 0 0,0 0-1 0 0,1 0 1 0 0,-1 1-1 0 0,0-1 1 0 0,0 0-1 0 0,0 0 1 0 0,0 1-1 0 0,0-1 0 0 0,0 0 1 0 0,0 1-1 0 0,0-1 1 0 0,1 0-1 0 0,-1 0 1 0 0,0 1-1 0 0,0 0 1 0 0,5 12 34 0 0,5 13 16 0 0,2 7 73 0 0,14 54 0 0 0,-21-69-72 0 0,1 0-1 0 0,0-1 1 0 0,1 1 0 0 0,1-2-1 0 0,1 1 1 0 0,0-1-1 0 0,1 0 1 0 0,15 17-1 0 0,-25-33-40 0 0,1 0-1 0 0,-1 0 1 0 0,0 0-1 0 0,1 1 1 0 0,-1-1-1 0 0,0 0 1 0 0,1 0-1 0 0,-1 0 1 0 0,1 0 0 0 0,-1 0-1 0 0,0 0 1 0 0,1 0-1 0 0,-1 0 1 0 0,1 0-1 0 0,-1 0 1 0 0,0 0-1 0 0,1 0 1 0 0,-1 0-1 0 0,0 0 1 0 0,1 0-1 0 0,-1-1 1 0 0,0 1 0 0 0,1 0-1 0 0,-1 0 1 0 0,0 0-1 0 0,1 0 1 0 0,-1-1-1 0 0,0 1 1 0 0,1 0-1 0 0,-1 0 1 0 0,0-1-1 0 0,1 1 1 0 0,-1 0 0 0 0,0-1-1 0 0,0 1 1 0 0,0 0-1 0 0,1-1 1 0 0,-1 1-1 0 0,0 0 1 0 0,0-1-1 0 0,0 1 1 0 0,0 0-1 0 0,0-1 1 0 0,1 0-1 0 0,12-25 74 0 0,-8 16-100 0 0,14-32-166 0 0,-16 32 42 0 0,2 0 1 0 0,9-18-1 0 0,-6 16 114 0 0,-1-2 0 0 0,0 1-1 0 0,0-1 1 0 0,-2 0 0 0 0,1 0 0 0 0,3-17-1 0 0,-8 24 24 0 0,0-1-1 0 0,0 1 0 0 0,0-1 0 0 0,-1 1 0 0 0,0-1 0 0 0,0 1 1 0 0,-1-1-1 0 0,0 1 0 0 0,0-1 0 0 0,-1 1 0 0 0,0 0 1 0 0,-5-13-1 0 0,6 18 6 0 0,0 0 1 0 0,0 0-1 0 0,0 0 1 0 0,0 0-1 0 0,0 1 1 0 0,0-1-1 0 0,0 0 1 0 0,-1 0-1 0 0,1 1 1 0 0,0-1-1 0 0,-1 1 1 0 0,0-1-1 0 0,1 1 1 0 0,-1 0-1 0 0,0 0 1 0 0,0 0-1 0 0,0 0 1 0 0,1 0 0 0 0,-1 0-1 0 0,0 0 1 0 0,0 0-1 0 0,-1 1 1 0 0,1-1-1 0 0,0 1 1 0 0,0 0-1 0 0,0-1 1 0 0,0 1-1 0 0,0 0 1 0 0,0 0-1 0 0,0 1 1 0 0,-1-1-1 0 0,1 0 1 0 0,0 1-1 0 0,0-1 1 0 0,-3 2-1 0 0,1-1 2 0 0,-1 1 1 0 0,1 0-1 0 0,0 0 0 0 0,0 0 0 0 0,0 1 1 0 0,0-1-1 0 0,0 1 0 0 0,0 0 0 0 0,1 0 0 0 0,-1 1 1 0 0,1-1-1 0 0,0 1 0 0 0,0-1 0 0 0,0 1 1 0 0,-4 7-1 0 0,5-5 7 0 0,-1 1 0 0 0,1-1-1 0 0,0 1 1 0 0,0 0 0 0 0,1 0 0 0 0,0 0 0 0 0,0 0 0 0 0,1 0 0 0 0,0 0 0 0 0,1 10 0 0 0,-1-14 9 0 0,0 0 0 0 0,1 0 0 0 0,-1 0 1 0 0,1 0-1 0 0,0 0 0 0 0,-1 0 0 0 0,1 0 0 0 0,1 0 1 0 0,-1 0-1 0 0,0 0 0 0 0,1 0 0 0 0,0-1 1 0 0,-1 1-1 0 0,1-1 0 0 0,0 1 0 0 0,0-1 0 0 0,0 0 1 0 0,1 0-1 0 0,-1 0 0 0 0,1 0 0 0 0,-1 0 1 0 0,1 0-1 0 0,-1 0 0 0 0,1-1 0 0 0,4 2 0 0 0,-1-2-43 0 0,0-1 0 0 0,0 1-1 0 0,0-1 1 0 0,0 0-1 0 0,0-1 1 0 0,0 1-1 0 0,0-1 1 0 0,0-1 0 0 0,0 1-1 0 0,0-1 1 0 0,0 0-1 0 0,-1 0 1 0 0,1-1-1 0 0,-1 1 1 0 0,1-1-1 0 0,-1-1 1 0 0,0 1 0 0 0,0-1-1 0 0,0 0 1 0 0,-1 0-1 0 0,1 0 1 0 0,-1 0-1 0 0,0-1 1 0 0,0 0 0 0 0,3-5-1 0 0,-6 6-15 0 0,0 0 0 0 0,0 1 0 0 0,0-1-1 0 0,-1 0 1 0 0,1 0 0 0 0,-1-5 0 0 0,0 8 32 0 0,1 0 0 0 0,-1 1 0 0 0,0-1 1 0 0,0 0-1 0 0,0 0 0 0 0,0 0 0 0 0,0 0 0 0 0,0 1 0 0 0,-1-1 1 0 0,1 0-1 0 0,0 0 0 0 0,0 0 0 0 0,0 0 0 0 0,-1 1 0 0 0,1-1 1 0 0,-1 0-1 0 0,1 0 0 0 0,0 1 0 0 0,-1-1 0 0 0,1 0 1 0 0,-1 1-1 0 0,1-1 0 0 0,-1 0 0 0 0,0 1 0 0 0,1-1 0 0 0,-1 1 1 0 0,0-1-1 0 0,1 1 0 0 0,-1-1 0 0 0,0 1 0 0 0,0 0 0 0 0,1-1 1 0 0,-1 1-1 0 0,0 0 0 0 0,0 0 0 0 0,0-1 0 0 0,-2 4-7 0 0,1-1-1 0 0,0 1 0 0 0,0 0 0 0 0,0-1 1 0 0,1 1-1 0 0,-1 0 0 0 0,1 0 0 0 0,-1 0 1 0 0,0 5-1 0 0,-2 5 63 0 0,0 1 0 0 0,1 0 0 0 0,0 1 0 0 0,2-1 0 0 0,-1 0 0 0 0,2 1 0 0 0,2 24 0 0 0,19 101 648 0 0,17 18-17 0 0,13 77-111 0 0,-50-228-521 0 0,-1-1-1 0 0,1 1 0 0 0,-1 0 0 0 0,0 0 1 0 0,-1-1-1 0 0,0 1 0 0 0,0 0 0 0 0,0-1 1 0 0,-1 1-1 0 0,-4 11 0 0 0,5-16-34 0 0,-1 1 0 0 0,1-1 0 0 0,0 0 0 0 0,-1 0 0 0 0,0 0 0 0 0,1 0 0 0 0,-1-1 0 0 0,0 1 1 0 0,0 0-1 0 0,0-1 0 0 0,0 1 0 0 0,0-1 0 0 0,0 0 0 0 0,-1 0 0 0 0,1 1 0 0 0,0-2 0 0 0,-1 1 0 0 0,1 0 0 0 0,-1 0 0 0 0,1-1 0 0 0,-1 1 0 0 0,1-1 0 0 0,-1 0 0 0 0,1 0 0 0 0,-1 0 0 0 0,1 0 0 0 0,-1 0 0 0 0,1 0 0 0 0,-1-1 1 0 0,1 1-1 0 0,-5-2 0 0 0,-3-1-5 0 0,1 0 0 0 0,-1 0 0 0 0,1-1 0 0 0,0 0 0 0 0,0-1 0 0 0,0 0 0 0 0,0 0 1 0 0,1-1-1 0 0,0 0 0 0 0,-10-10 0 0 0,8 6-57 0 0,1-1 0 0 0,0 0 0 0 0,0-1-1 0 0,1 1 1 0 0,0-2 0 0 0,-10-22 0 0 0,10 16-23 0 0,1 0-1 0 0,1 0 0 0 0,1-1 1 0 0,0 0-1 0 0,2 0 1 0 0,0 0-1 0 0,1 0 1 0 0,1 0-1 0 0,1 0 0 0 0,4-31 1 0 0,-3 46 69 0 0,-1 0 1 0 0,1 1-1 0 0,0-1 0 0 0,1 0 1 0 0,-1 0-1 0 0,1 1 0 0 0,0-1 1 0 0,0 1-1 0 0,1-1 1 0 0,3-4-1 0 0,-4 7-13 0 0,0 0 0 0 0,0 0 1 0 0,0 0-1 0 0,0 0 0 0 0,1 0 0 0 0,-1 1 1 0 0,1-1-1 0 0,-1 1 0 0 0,1 0 0 0 0,0 0 0 0 0,0 0 1 0 0,-1 0-1 0 0,1 0 0 0 0,0 0 0 0 0,0 1 1 0 0,0-1-1 0 0,0 1 0 0 0,3 0 0 0 0,83 3-1802 0 0,-33 1-47 0 0,-8-1 72 0 0,-32-1 1122 0 0,-1-1-1 0 0,0 0 1 0 0,1-1 0 0 0,-1-1-1 0 0,1 0 1 0 0,-1-1 0 0 0,30-8-1 0 0,-30 4-131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4.923"/>
    </inkml:context>
    <inkml:brush xml:id="br0">
      <inkml:brushProperty name="width" value="0.05" units="cm"/>
      <inkml:brushProperty name="height" value="0.05" units="cm"/>
    </inkml:brush>
  </inkml:definitions>
  <inkml:trace contextRef="#ctx0" brushRef="#br0">87 314 5973 0 0,'-2'-3'210'0'0,"-1"0"1"0"0,1 0 0 0 0,-1 0 0 0 0,0 0 0 0 0,0 1 0 0 0,0-1 0 0 0,0 1 0 0 0,-1 0 0 0 0,-4-3 0 0 0,-11-7 895 0 0,-14-13 2024 0 0,35 26-2888 0 0,1-1-1 0 0,-1 1 1 0 0,1-1 0 0 0,-1 1 0 0 0,1-1 0 0 0,-1 0 0 0 0,1 0 0 0 0,-1 0-1 0 0,1-1 1 0 0,-1 1 0 0 0,1 0 0 0 0,2-2 0 0 0,42-10-384 0 0,-27 6 276 0 0,-20 6-133 0 0,15-3-17 0 0,0-1 1 0 0,0-1 0 0 0,0 0 0 0 0,-1-1 0 0 0,16-9-1 0 0,-27 13-14 0 0,0 1 0 0 0,0-1-1 0 0,0 0 1 0 0,-1-1 0 0 0,1 1 0 0 0,-1 0-1 0 0,1-1 1 0 0,-1 0 0 0 0,0 1-1 0 0,0-1 1 0 0,0 0 0 0 0,0 0 0 0 0,-1 0-1 0 0,1 0 1 0 0,-1-1 0 0 0,0 1-1 0 0,0 0 1 0 0,0-1 0 0 0,0 1 0 0 0,-1 0-1 0 0,1-1 1 0 0,-1 1 0 0 0,0-1-1 0 0,0 1 1 0 0,0-1 0 0 0,0 1 0 0 0,0 0-1 0 0,-1-1 1 0 0,-1-4 0 0 0,0 2 19 0 0,1 0 1 0 0,-1 0-1 0 0,-1 0 0 0 0,1 0 1 0 0,-1 0-1 0 0,0 0 1 0 0,-1 1-1 0 0,1-1 1 0 0,-1 1-1 0 0,0 0 1 0 0,-1 0-1 0 0,1 0 1 0 0,-6-4-1 0 0,7 7 28 0 0,0 0 0 0 0,1 0 0 0 0,-1 1 0 0 0,0-1 0 0 0,-1 1 0 0 0,1-1 0 0 0,0 1 0 0 0,0 0 0 0 0,0 0 1 0 0,-1 1-1 0 0,1-1 0 0 0,-1 1 0 0 0,1-1 0 0 0,0 1 0 0 0,-1 0 0 0 0,1 0 0 0 0,-1 1 0 0 0,1-1 0 0 0,0 1 0 0 0,-1-1 0 0 0,1 1 0 0 0,0 0 0 0 0,0 0 0 0 0,0 1 0 0 0,-1-1 0 0 0,-4 4 0 0 0,2-1 75 0 0,1 0 0 0 0,-1 0-1 0 0,1 1 1 0 0,0-1 0 0 0,0 1 0 0 0,1 1-1 0 0,0-1 1 0 0,0 0 0 0 0,0 1-1 0 0,0 0 1 0 0,1 0 0 0 0,0 0 0 0 0,0 0-1 0 0,1 1 1 0 0,-1-1 0 0 0,1 1-1 0 0,1-1 1 0 0,-1 1 0 0 0,1 0 0 0 0,1 0-1 0 0,-1-1 1 0 0,1 1 0 0 0,1 10-1 0 0,0-4 76 0 0,0 0 0 0 0,1-1-1 0 0,0 1 1 0 0,1-1-1 0 0,1 0 1 0 0,0 0-1 0 0,0 0 1 0 0,1 0-1 0 0,1-1 1 0 0,0 0 0 0 0,14 20-1 0 0,-15-26-149 0 0,-1 0 1 0 0,1 0-1 0 0,0 0 1 0 0,0-1-1 0 0,0 1 0 0 0,0-1 1 0 0,1 0-1 0 0,0-1 1 0 0,0 0-1 0 0,0 0 0 0 0,0 0 1 0 0,0 0-1 0 0,1-1 0 0 0,-1 0 1 0 0,1-1-1 0 0,-1 1 1 0 0,1-1-1 0 0,0 0 0 0 0,-1-1 1 0 0,10 0-1 0 0,-7-1-347 0 0,0 0 1 0 0,-1-1-1 0 0,1 0 0 0 0,0 0 1 0 0,0-1-1 0 0,-1 0 0 0 0,0 0 1 0 0,1-1-1 0 0,-1 0 0 0 0,-1-1 0 0 0,1 0 1 0 0,0 0-1 0 0,-1-1 0 0 0,10-9 1 0 0,12-15-2656 0 0,-15 15 1268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6.021"/>
    </inkml:context>
    <inkml:brush xml:id="br0">
      <inkml:brushProperty name="width" value="0.05" units="cm"/>
      <inkml:brushProperty name="height" value="0.05" units="cm"/>
    </inkml:brush>
  </inkml:definitions>
  <inkml:trace contextRef="#ctx0" brushRef="#br0">153 34 8001 0 0,'-16'-6'787'0'0,"0"1"1"0"0,0 1-1 0 0,-1 0 0 0 0,0 2 1 0 0,1-1-1 0 0,-1 2 1 0 0,-20 1-1 0 0,133 8 1448 0 0,-16-6-2025 0 0,-33 0-190 0 0,1-2 1 0 0,-1-2 0 0 0,55-10 0 0 0,-81 7-202 0 0,-32 5-2211 0 0,-5 0 521 0 0,7-1 340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302"/>
    </inkml:context>
    <inkml:brush xml:id="br0">
      <inkml:brushProperty name="width" value="0.05" units="cm"/>
      <inkml:brushProperty name="height" value="0.05" units="cm"/>
    </inkml:brush>
  </inkml:definitions>
  <inkml:trace contextRef="#ctx0" brushRef="#br0">80 186 7229 0 0,'-7'-5'179'0'0,"0"-1"0"0"0,1 0 0 0 0,-1-1 0 0 0,2 0 0 0 0,-1 0 0 0 0,1 0 0 0 0,0 0 0 0 0,0-1 0 0 0,1 0 0 0 0,0 0 0 0 0,0 0 0 0 0,1 0 0 0 0,0-1 0 0 0,1 0 0 0 0,0 1 1 0 0,0-1-1 0 0,0-13 0 0 0,1 20-101 0 0,1 1 0 0 0,0 0 0 0 0,0-1 0 0 0,0 1 1 0 0,0-1-1 0 0,0 1 0 0 0,1-1 0 0 0,-1 1 0 0 0,0-1 1 0 0,1 1-1 0 0,-1 0 0 0 0,1-1 0 0 0,-1 1 0 0 0,1 0 1 0 0,0-1-1 0 0,-1 1 0 0 0,1 0 0 0 0,0 0 0 0 0,0 0 1 0 0,0 0-1 0 0,0-1 0 0 0,2 0 0 0 0,-1 1 0 0 0,1 0 0 0 0,0 0-1 0 0,-1 1 1 0 0,1-1 0 0 0,0 1 0 0 0,0-1-1 0 0,0 1 1 0 0,-1 0 0 0 0,1 0 0 0 0,0 0-1 0 0,5 1 1 0 0,47 4 110 0 0,-1 3 0 0 0,1 1-1 0 0,-2 3 1 0 0,62 23 0 0 0,-111-34-181 0 0,111 46 292 0 0,-97-38-144 0 0,0 0 0 0 0,-1 2 1 0 0,32 24-1 0 0,-47-34-136 0 0,-1 1 0 0 0,0-1 0 0 0,0 1 1 0 0,0-1-1 0 0,0 1 0 0 0,0 0 0 0 0,0-1 0 0 0,0 1 1 0 0,0 0-1 0 0,0 0 0 0 0,-1 0 0 0 0,1-1 0 0 0,-1 1 1 0 0,0 0-1 0 0,1 0 0 0 0,-1 0 0 0 0,0 0 0 0 0,0 0 1 0 0,0 0-1 0 0,0 0 0 0 0,0 0 0 0 0,-1 0 0 0 0,1 0 1 0 0,-1-1-1 0 0,1 1 0 0 0,-1 0 0 0 0,0 0 0 0 0,1 0 1 0 0,-1-1-1 0 0,-2 3 0 0 0,-1 5 45 0 0,-1-2 0 0 0,0 1-1 0 0,-1 0 1 0 0,-11 11 0 0 0,1-3-16 0 0,-1-1 0 0 0,-1-1 0 0 0,0 0 0 0 0,-37 19 0 0 0,-86 34-18 0 0,96-47-830 0 0,0-2 0 0 0,-1-3 1 0 0,-88 18-1 0 0,132-33 665 0 0,1 1-1 0 0,0-1 1 0 0,-1 0 0 0 0,1 0 0 0 0,-1 0-1 0 0,1 0 1 0 0,-1 0 0 0 0,1 0 0 0 0,-1 0 0 0 0,1 0-1 0 0,0-1 1 0 0,-1 1 0 0 0,1-1 0 0 0,-1 1-1 0 0,1-1 1 0 0,0 1 0 0 0,0-1 0 0 0,-1 0 0 0 0,1 1-1 0 0,0-1 1 0 0,0 0 0 0 0,-2-2 0 0 0,-1-5-992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7.694"/>
    </inkml:context>
    <inkml:brush xml:id="br0">
      <inkml:brushProperty name="width" value="0.05" units="cm"/>
      <inkml:brushProperty name="height" value="0.05" units="cm"/>
    </inkml:brush>
  </inkml:definitions>
  <inkml:trace contextRef="#ctx0" brushRef="#br0">60 46 7805 0 0,'-4'-45'3473'0'0,"4"45"-3334"0"0,-1 0 0 0 0,0 0 0 0 0,0-1 0 0 0,0 1 0 0 0,0 0 0 0 0,0 0 0 0 0,1 0 0 0 0,-1 0 0 0 0,0 0 0 0 0,0 0-1 0 0,0 0 1 0 0,0 1 0 0 0,0-1 0 0 0,1 0 0 0 0,-1 0 0 0 0,0 1 0 0 0,0-1 0 0 0,0 0 0 0 0,1 1 0 0 0,-2 0 0 0 0,-3 0 539 0 0,3 2-608 0 0,1-1 0 0 0,-1 1 0 0 0,0-1 0 0 0,1 1 0 0 0,-1 0 0 0 0,1 0 0 0 0,0-1 0 0 0,0 1 0 0 0,0 0 0 0 0,0 0 0 0 0,1 0 0 0 0,-1 4 0 0 0,-1 0 55 0 0,-2 12 38 0 0,0 1-1 0 0,1 0 1 0 0,1 0-1 0 0,1 0 0 0 0,0 0 1 0 0,2 0-1 0 0,0 0 0 0 0,2 0 1 0 0,0 0-1 0 0,1-1 0 0 0,1 1 1 0 0,1-1-1 0 0,11 25 0 0 0,-14-37-140 0 0,0 0-1 0 0,1 0 1 0 0,0 0-1 0 0,1 0 1 0 0,-1-1-1 0 0,1 0 1 0 0,1 0-1 0 0,-1 0 1 0 0,1-1-1 0 0,0 1 1 0 0,0-1-1 0 0,9 5 1 0 0,-10-8-27 0 0,-1 0 0 0 0,0 0 0 0 0,0 0 0 0 0,1-1 0 0 0,-1 0 0 0 0,1 0 0 0 0,-1 0-1 0 0,1 0 1 0 0,0-1 0 0 0,-1 0 0 0 0,1 0 0 0 0,0 0 0 0 0,-1 0 0 0 0,1-1 0 0 0,0 0 0 0 0,-1 0 0 0 0,1 0 0 0 0,-1 0 0 0 0,0-1 0 0 0,1 0 0 0 0,-1 0 0 0 0,5-3 0 0 0,0 0-102 0 0,-1 0 1 0 0,0-1-1 0 0,0 0 0 0 0,0 0 1 0 0,-1-1-1 0 0,0 0 1 0 0,0 0-1 0 0,0-1 1 0 0,-1 0-1 0 0,0 0 0 0 0,-1 0 1 0 0,0-1-1 0 0,7-16 1 0 0,-8 13 12 0 0,0 0 0 0 0,0-1 1 0 0,-1 0-1 0 0,-1 1 0 0 0,0-1 0 0 0,-1 0 1 0 0,-1 0-1 0 0,0 0 0 0 0,0 0 0 0 0,-3-15 1 0 0,0 14 32 0 0,0-1 0 0 0,-1 1 0 0 0,-1-1 0 0 0,0 1 0 0 0,0 0 0 0 0,-2 1 0 0 0,0-1 0 0 0,-9-13 0 0 0,15 26 45 0 0,1 0 0 0 0,-1 0 0 0 0,1 0 0 0 0,-1 0 0 0 0,1 0 0 0 0,-1 0 0 0 0,0 1 0 0 0,0-1-1 0 0,1 0 1 0 0,-1 0 0 0 0,0 1 0 0 0,0-1 0 0 0,0 0 0 0 0,0 1 0 0 0,0-1 0 0 0,1 1 0 0 0,-1-1 0 0 0,0 1 0 0 0,0-1 0 0 0,-1 1 0 0 0,1 0 0 0 0,0-1-1 0 0,-2 1 1 0 0,2 1-12 0 0,0 0-1 0 0,0-1 0 0 0,1 1 0 0 0,-1 0 0 0 0,0 0 1 0 0,0 0-1 0 0,1 0 0 0 0,-1 1 0 0 0,0-1 1 0 0,1 0-1 0 0,-1 0 0 0 0,1 0 0 0 0,0 0 0 0 0,-1 0 1 0 0,1 1-1 0 0,0-1 0 0 0,0 0 0 0 0,0 0 0 0 0,0 3 1 0 0,0-1-103 0 0,0 0 1 0 0,1 1-1 0 0,-1-1 1 0 0,1 0-1 0 0,0 0 1 0 0,0 0 0 0 0,1 0-1 0 0,-1 0 1 0 0,0 0-1 0 0,1 0 1 0 0,0 0-1 0 0,0-1 1 0 0,0 1-1 0 0,0-1 1 0 0,0 1 0 0 0,4 2-1 0 0,12 20-1708 0 0,-15-21 1470 0 0,0-1 0 0 0,0 1 0 0 0,0-1 0 0 0,1 1 1 0 0,4 3-1 0 0,0 0-443 0 0,0 2-74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8.053"/>
    </inkml:context>
    <inkml:brush xml:id="br0">
      <inkml:brushProperty name="width" value="0.05" units="cm"/>
      <inkml:brushProperty name="height" value="0.05" units="cm"/>
    </inkml:brush>
  </inkml:definitions>
  <inkml:trace contextRef="#ctx0" brushRef="#br0">0 46 8297 0 0,'7'-8'-177'0'0,"4"-10"774"0"0,-7 7 270 0 0,-1 3 1022 0 0,2 17-762 0 0,-1 13-318 0 0,0-1 0 0 0,0 24-1 0 0,0-2-89 0 0,1 42-184 0 0,-5-55-519 0 0,7 44-1 0 0,-2-47-378 0 0,1 12-3517 0 0,-4-36 2664 0 0,-2-4-55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8.506"/>
    </inkml:context>
    <inkml:brush xml:id="br0">
      <inkml:brushProperty name="width" value="0.05" units="cm"/>
      <inkml:brushProperty name="height" value="0.05" units="cm"/>
    </inkml:brush>
  </inkml:definitions>
  <inkml:trace contextRef="#ctx0" brushRef="#br0">237 64 8365 0 0,'1'0'3'0'0,"-1"0"-1"0"0,1 0 1 0 0,-1 0 0 0 0,1 0 0 0 0,0 0 0 0 0,-1 0 0 0 0,1 0 0 0 0,-1 0-1 0 0,1-1 1 0 0,0 1 0 0 0,-1 0 0 0 0,1 0 0 0 0,-1 0 0 0 0,1-1-1 0 0,-1 1 1 0 0,1 0 0 0 0,-1-1 0 0 0,1 1 0 0 0,-1 0 0 0 0,1-1 0 0 0,-1 1-1 0 0,1 0 1 0 0,-1-1 0 0 0,1 1 0 0 0,-1-1 0 0 0,0 1 0 0 0,1-1-1 0 0,-1 0 1 0 0,0-17 1333 0 0,0 16-1173 0 0,0 0 0 0 0,-1 0-1 0 0,1 0 1 0 0,0 0 0 0 0,0 0-1 0 0,0 0 1 0 0,1 1 0 0 0,-1-1 0 0 0,1-3-1 0 0,-1 5-110 0 0,-1-1 0 0 0,1 0 0 0 0,0 1-1 0 0,0-1 1 0 0,-1 1 0 0 0,1-1 0 0 0,0 1 0 0 0,-1-1-1 0 0,1 1 1 0 0,-1-1 0 0 0,1 1 0 0 0,0-1-1 0 0,-1 1 1 0 0,1-1 0 0 0,-1 1 0 0 0,1 0 0 0 0,-1-1-1 0 0,0 1 1 0 0,1 0 0 0 0,-1-1 0 0 0,1 1-1 0 0,-1 0 1 0 0,0 0 0 0 0,1 0 0 0 0,-1-1 0 0 0,1 1-1 0 0,-2 0 1 0 0,-21-5 699 0 0,9 5-659 0 0,-1 1 0 0 0,0 0 0 0 0,1 2 0 0 0,0-1 0 0 0,-1 2 0 0 0,1 0 0 0 0,-25 10 0 0 0,26-9-30 0 0,0 1 33 0 0,0 0-1 0 0,-16 12 1 0 0,28-18-85 0 0,1 1 0 0 0,-1-1 0 0 0,1 1-1 0 0,-1-1 1 0 0,1 1 0 0 0,-1 0 0 0 0,1 0 0 0 0,-1-1 0 0 0,1 1 0 0 0,-1 0 0 0 0,1 0 0 0 0,0-1 0 0 0,0 1 0 0 0,-1 0 0 0 0,1 0 0 0 0,0 0 0 0 0,0-1 0 0 0,0 1 0 0 0,0 0 0 0 0,0 0 0 0 0,0 0 0 0 0,0 0 0 0 0,0-1 0 0 0,0 1 0 0 0,0 0-1 0 0,1 0 1 0 0,-1 0 0 0 0,0-1 0 0 0,0 1 0 0 0,1 0 0 0 0,-1 0 0 0 0,1-1 0 0 0,-1 1 0 0 0,1 0 0 0 0,-1 0 0 0 0,1-1 0 0 0,-1 1 0 0 0,1-1 0 0 0,0 2 0 0 0,1 0 22 0 0,0 0 1 0 0,0 1-1 0 0,0-1 1 0 0,0 0-1 0 0,1 0 1 0 0,-1 0-1 0 0,1 0 0 0 0,-1 0 1 0 0,5 2-1 0 0,16 2 76 0 0,0-1 1 0 0,43 4-1 0 0,-42-6-81 0 0,1 0 0 0 0,41 12 0 0 0,-59-12-10 0 0,1-1 1 0 0,-1 2-1 0 0,1-1 1 0 0,-1 1-1 0 0,0-1 1 0 0,12 11-1 0 0,-17-13-13 0 0,0 1 0 0 0,0 0-1 0 0,-1 0 1 0 0,1 0 0 0 0,-1 0-1 0 0,1 0 1 0 0,-1 0 0 0 0,0 0 0 0 0,0 0-1 0 0,1 0 1 0 0,-2 1 0 0 0,1-1-1 0 0,0 0 1 0 0,0 1 0 0 0,-1-1 0 0 0,1 1-1 0 0,-1-1 1 0 0,0 1 0 0 0,0-1-1 0 0,0 1 1 0 0,0-1 0 0 0,0 1 0 0 0,-1-1-1 0 0,1 1 1 0 0,-1-1 0 0 0,0 4-1 0 0,-1-3 2 0 0,1 1-1 0 0,0 0 0 0 0,-1-1 0 0 0,0 0 0 0 0,0 1 0 0 0,0-1 0 0 0,0 0 0 0 0,0 0 0 0 0,-1 0 0 0 0,0 0 0 0 0,1 0 0 0 0,-1-1 0 0 0,0 1 0 0 0,0-1 0 0 0,0 0 0 0 0,-6 3 0 0 0,3-2-4 0 0,0 0 0 0 0,0-1 0 0 0,0 0 0 0 0,-1 0 0 0 0,1-1 0 0 0,-1 1 0 0 0,1-2 0 0 0,-1 1 0 0 0,-8-1 0 0 0,6 0-208 0 0,-1 0-1 0 0,1-1 1 0 0,0 0-1 0 0,0-1 1 0 0,0 0-1 0 0,0-1 1 0 0,0 0-1 0 0,0 0 1 0 0,1-1-1 0 0,-1 0 1 0 0,1 0 0 0 0,0-1-1 0 0,0 0 1 0 0,-8-7-1 0 0,-3-3-819 0 0,17 14 831 0 0,0-1 0 0 0,0 1 0 0 0,0 0 0 0 0,0-1 0 0 0,1 1 0 0 0,-1-1 0 0 0,0 0 0 0 0,1 0 0 0 0,-1 0-1 0 0,1 0 1 0 0,0 0 0 0 0,-1 0 0 0 0,1 0 0 0 0,0 0 0 0 0,0 0 0 0 0,0-1 0 0 0,1 1 0 0 0,-1 0 0 0 0,0 0 0 0 0,0-6 0 0 0,2-2-809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8.850"/>
    </inkml:context>
    <inkml:brush xml:id="br0">
      <inkml:brushProperty name="width" value="0.05" units="cm"/>
      <inkml:brushProperty name="height" value="0.05" units="cm"/>
    </inkml:brush>
  </inkml:definitions>
  <inkml:trace contextRef="#ctx0" brushRef="#br0">1 13 7681 0 0,'1'-1'260'0'0,"1"-1"1"0"0,0 1-1 0 0,0 0 1 0 0,0 1-1 0 0,0-1 1 0 0,0 0-1 0 0,0 0 1 0 0,0 1-1 0 0,0-1 1 0 0,0 1-1 0 0,0 0 1 0 0,0 0-1 0 0,0-1 1 0 0,0 1 0 0 0,4 1-1 0 0,49 3 396 0 0,-20-1-194 0 0,-12-2-353 0 0,-4 0-71 0 0,1 0 0 0 0,-1-2 0 0 0,34-4 1 0 0,-43-1-556 0 0,-10 4-341 0 0,-6 5-170 0 0,2-2 129 0 0,2-4-111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29.878"/>
    </inkml:context>
    <inkml:brush xml:id="br0">
      <inkml:brushProperty name="width" value="0.05" units="cm"/>
      <inkml:brushProperty name="height" value="0.05" units="cm"/>
    </inkml:brush>
  </inkml:definitions>
  <inkml:trace contextRef="#ctx0" brushRef="#br0">135 183 8693 0 0,'0'0'-34'0'0,"-10"-16"174"0"0,-31-46 58 0 0,31 46 2091 0 0,7 7-1899 0 0,-8-29-39 0 0,9 28 1479 0 0,0 3-1603 0 0,-3-9-358 0 0,2 8 572 0 0,3 8-399 0 0,0 0 0 0 0,0 0 0 0 0,0 0 0 0 0,0 0 0 0 0,0 0 0 0 0,0 0-1 0 0,0 0 1 0 0,0 0 0 0 0,0 1 0 0 0,0-1 0 0 0,0 0 0 0 0,0 0 0 0 0,0 0 0 0 0,0 0 0 0 0,0 0-1 0 0,0 0 1 0 0,0 0 0 0 0,0 0 0 0 0,0 0 0 0 0,0 0 0 0 0,0 0 0 0 0,0 0 0 0 0,0 1 376 0 0,0-1-376 0 0,0 0 0 0 0,-1 0 0 0 0,1 0 0 0 0,0 0 0 0 0,0 0 0 0 0,0 0-1 0 0,0 0 1 0 0,0 0 0 0 0,0 0 0 0 0,0 0 0 0 0,0 0 0 0 0,0 0 0 0 0,0 0 0 0 0,0 0-1 0 0,0 0 1 0 0,0 0 0 0 0,0 0 0 0 0,0 0 0 0 0,-1 0 0 0 0,1 0 0 0 0,0 0 0 0 0,0 0-1 0 0,0 0 1 0 0,0 0 0 0 0,0 0 0 0 0,0 0 0 0 0,0 0 0 0 0,-7 65 155 0 0,4-23-10 0 0,1-8-124 0 0,-3 87 190 0 0,6-83-46 0 0,-2 49-5 0 0,0-76-195 0 0,0-1 0 0 0,0 1 0 0 0,-2 0-1 0 0,1 0 1 0 0,-8 16 0 0 0,10-25-1 0 0,-5 10-13 0 0,5-12 7 0 0,0 0 0 0 0,0 0 0 0 0,0-1 0 0 0,0 1 1 0 0,0 0-1 0 0,0 0 0 0 0,0 0 0 0 0,0 0 1 0 0,0 0-1 0 0,0 0 0 0 0,0-1 0 0 0,0 1 0 0 0,0 0 1 0 0,0 0-1 0 0,0 0 0 0 0,0 0 0 0 0,0 0 1 0 0,0 0-1 0 0,0 0 0 0 0,0-1 0 0 0,0 1 1 0 0,0 0-1 0 0,-1 0 0 0 0,1 0 0 0 0,0 0 0 0 0,0 0 1 0 0,0 0-1 0 0,0 0 0 0 0,0 0 0 0 0,0 0 1 0 0,0 0-1 0 0,0 0 0 0 0,-1 0 0 0 0,1 0 0 0 0,0 0 1 0 0,0-1-1 0 0,0 1 0 0 0,0 0 0 0 0,0 0 1 0 0,0 0-1 0 0,-1 0 0 0 0,1 0 0 0 0,0 0 0 0 0,0 1 1 0 0,0-1-1 0 0,0 0 0 0 0,0 0 0 0 0,0 0 1 0 0,-1 0-1 0 0,1 0 0 0 0,0 0 0 0 0,0 0 0 0 0,0 0 1 0 0,0 0-1 0 0,0 0 0 0 0,0 0 0 0 0,0 0 1 0 0,0 0-1 0 0,-1 1 0 0 0,1-7-49 0 0,0 0 0 0 0,0-1 0 0 0,0 1 0 0 0,2-11 0 0 0,0 2-94 0 0,0-14-214 0 0,11-46 1 0 0,-10 61 319 0 0,1 1 0 0 0,0 0 0 0 0,1 0 0 0 0,1 0 1 0 0,10-18-1 0 0,-14 27 20 0 0,1 1 0 0 0,0-1 0 0 0,0 1 0 0 0,0 0 0 0 0,1 0 0 0 0,-1 0 0 0 0,1 0 0 0 0,0 1 0 0 0,0-1 1 0 0,-1 1-1 0 0,2 0 0 0 0,-1 0 0 0 0,0 0 0 0 0,0 1 0 0 0,1 0 0 0 0,-1-1 0 0 0,0 1 0 0 0,1 1 0 0 0,-1-1 0 0 0,1 1 0 0 0,-1 0 0 0 0,1 0 0 0 0,0 0 0 0 0,-1 0 1 0 0,1 1-1 0 0,6 1 0 0 0,-4 0-10 0 0,0 0-1 0 0,1 0 1 0 0,-1 1 0 0 0,0 0 0 0 0,0 0 0 0 0,-1 0 0 0 0,1 1 0 0 0,-1 0-1 0 0,0 0 1 0 0,0 1 0 0 0,0 0 0 0 0,0 0 0 0 0,-1 0 0 0 0,0 0 0 0 0,7 10-1 0 0,-5-4 35 0 0,-1 1-1 0 0,0-1 1 0 0,5 17-1 0 0,-9-23-3 0 0,0 0 0 0 0,-1 0 0 0 0,0 0 0 0 0,0 0 0 0 0,0 0 0 0 0,-1 0 0 0 0,1 0 0 0 0,-1 0-1 0 0,0 1 1 0 0,-1-1 0 0 0,0 6 0 0 0,0-9 2 0 0,0 0 1 0 0,0 0-1 0 0,0 1 0 0 0,-1-1 0 0 0,1 0 1 0 0,0 0-1 0 0,-1-1 0 0 0,1 1 1 0 0,-1 0-1 0 0,0 0 0 0 0,0-1 0 0 0,1 1 1 0 0,-1-1-1 0 0,0 0 0 0 0,0 1 0 0 0,-1-1 1 0 0,1 0-1 0 0,0 0 0 0 0,0 0 0 0 0,0-1 1 0 0,-1 1-1 0 0,1 0 0 0 0,0-1 1 0 0,-1 0-1 0 0,1 1 0 0 0,0-1 0 0 0,-1 0 1 0 0,1 0-1 0 0,-3-1 0 0 0,-9 1-49 0 0,1-1 0 0 0,-1-1 0 0 0,-22-5-1 0 0,30 5-68 0 0,0 0-1 0 0,0 0 0 0 0,0-1 1 0 0,1 0-1 0 0,-1 0 0 0 0,0 0 1 0 0,1-1-1 0 0,-5-3 0 0 0,8 5-98 0 0,0 0 1 0 0,0 0-1 0 0,0 0 0 0 0,0 0 1 0 0,0 0-1 0 0,0 0 0 0 0,1 0 1 0 0,-1 0-1 0 0,1-1 0 0 0,-1 1 1 0 0,1-1-1 0 0,0 1 0 0 0,0-1 0 0 0,0 1 1 0 0,0-1-1 0 0,1 0 0 0 0,-1 1 1 0 0,1-1-1 0 0,0 0 0 0 0,-1 0 1 0 0,2-4-1 0 0,7-15-2256 0 0,-1 15 1518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30.288"/>
    </inkml:context>
    <inkml:brush xml:id="br0">
      <inkml:brushProperty name="width" value="0.05" units="cm"/>
      <inkml:brushProperty name="height" value="0.05" units="cm"/>
    </inkml:brush>
  </inkml:definitions>
  <inkml:trace contextRef="#ctx0" brushRef="#br0">44 4 7229 0 0,'0'-1'165'0'0,"-1"1"1"0"0,1 0 0 0 0,0 0 0 0 0,0 0-1 0 0,-1-1 1 0 0,1 1 0 0 0,-1 0-1 0 0,1 0 1 0 0,0 0 0 0 0,-1 0 0 0 0,1-1-1 0 0,0 1 1 0 0,-1 0 0 0 0,1 0 0 0 0,-1 0-1 0 0,1 0 1 0 0,0 0 0 0 0,-1 0-1 0 0,1 0 1 0 0,-1 0 0 0 0,1 0 0 0 0,0 0-1 0 0,-1 0 1 0 0,1 1 0 0 0,-1-1-1 0 0,1 0 1 0 0,0 0 0 0 0,-1 0 0 0 0,1 0-1 0 0,0 1 1 0 0,-1-1 0 0 0,-3 4 0 0 0,1 0 0 0 0,0 1 0 0 0,0-1 0 0 0,0 1 0 0 0,1-1 0 0 0,-1 1 0 0 0,1 0 0 0 0,0 0 0 0 0,1 0 0 0 0,-1 0 0 0 0,1 0 0 0 0,0 0 0 0 0,0 1 0 0 0,1-1 0 0 0,-1 0 0 0 0,1 0 0 0 0,0 1 0 0 0,1-1 0 0 0,-1 0 0 0 0,1 1 0 0 0,2 7 0 0 0,-1-5-131 0 0,0-1-1 0 0,0 0 1 0 0,1 0-1 0 0,0 0 1 0 0,0 0 0 0 0,0 0-1 0 0,1-1 1 0 0,0 1-1 0 0,1-1 1 0 0,-1 0-1 0 0,1-1 1 0 0,0 1-1 0 0,1-1 1 0 0,-1 0-1 0 0,9 7 1 0 0,-4-7-55 0 0,-1 0 1 0 0,0-1-1 0 0,1 1 1 0 0,0-2-1 0 0,0 1 1 0 0,0-2-1 0 0,0 1 1 0 0,0-1-1 0 0,1-1 0 0 0,18 1 1 0 0,-24-2-69 0 0,1 0 1 0 0,-1 0-1 0 0,0-1 1 0 0,0 0-1 0 0,0 0 1 0 0,0 0-1 0 0,0-1 1 0 0,0 0-1 0 0,0 1 1 0 0,0-2-1 0 0,-1 1 1 0 0,1 0-1 0 0,-1-1 1 0 0,1 0-1 0 0,-1 0 1 0 0,0-1-1 0 0,0 1 0 0 0,0-1 1 0 0,-1 0-1 0 0,1 1 1 0 0,-1-2-1 0 0,0 1 1 0 0,3-6-1 0 0,-3 3 4 0 0,0 0-1 0 0,0 0 1 0 0,-1-1-1 0 0,0 1 1 0 0,0 0-1 0 0,0-1 1 0 0,-1 0-1 0 0,-1 1 1 0 0,1-1 0 0 0,-2-12-1 0 0,0 6-53 0 0,-1-1 0 0 0,-1 1 0 0 0,0 0 0 0 0,-9-24 0 0 0,12 37 79 0 0,-1 0 0 0 0,0 0 0 0 0,1 0-1 0 0,-1 1 1 0 0,0-1 0 0 0,1 0 0 0 0,-1 1 0 0 0,0-1 0 0 0,0 0 0 0 0,0 1 0 0 0,0-1 0 0 0,0 1 0 0 0,0-1 0 0 0,1 1-1 0 0,-1-1 1 0 0,0 1 0 0 0,0 0 0 0 0,0 0 0 0 0,0-1 0 0 0,0 1 0 0 0,-1 0 0 0 0,1 0 0 0 0,0 0 0 0 0,0 0 0 0 0,0 0-1 0 0,-2 1 1 0 0,3-2-42 0 0,-1 1 0 0 0,0 0-1 0 0,0 0 1 0 0,0 1-1 0 0,0-1 1 0 0,1 0-1 0 0,-1 0 1 0 0,0 0 0 0 0,0 1-1 0 0,0-1 1 0 0,1 0-1 0 0,-1 1 1 0 0,0-1 0 0 0,0 0-1 0 0,1 1 1 0 0,-1-1-1 0 0,0 1 1 0 0,1-1 0 0 0,-1 1-1 0 0,0 0 1 0 0,1-1-1 0 0,-1 1 1 0 0,1 0 0 0 0,-1-1-1 0 0,1 1 1 0 0,-1 0-1 0 0,1 0 1 0 0,0-1 0 0 0,-1 1-1 0 0,1 1 1 0 0,10 2-1396 0 0,-4-1 948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30.632"/>
    </inkml:context>
    <inkml:brush xml:id="br0">
      <inkml:brushProperty name="width" value="0.05" units="cm"/>
      <inkml:brushProperty name="height" value="0.05" units="cm"/>
    </inkml:brush>
  </inkml:definitions>
  <inkml:trace contextRef="#ctx0" brushRef="#br0">35 17 7101 0 0,'-6'-5'160'0'0,"-16"-7"1857"0"0,16 13-461 0 0,8 11 136 0 0,2 0-1314 0 0,-1-1 0 0 0,-1 0 1 0 0,2 18-1 0 0,3 15 182 0 0,-4-34-481 0 0,37 139 292 0 0,-33-131-1127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30.974"/>
    </inkml:context>
    <inkml:brush xml:id="br0">
      <inkml:brushProperty name="width" value="0.05" units="cm"/>
      <inkml:brushProperty name="height" value="0.05" units="cm"/>
    </inkml:brush>
  </inkml:definitions>
  <inkml:trace contextRef="#ctx0" brushRef="#br0">37 1 8297 0 0,'-1'0'43'0'0,"0"-1"0"0"0,0 1 1 0 0,0 0-1 0 0,1 0 0 0 0,-1 0 0 0 0,0 1 1 0 0,0-1-1 0 0,1 0 0 0 0,-1 0 0 0 0,0 0 0 0 0,0 0 1 0 0,1 1-1 0 0,-1-1 0 0 0,0 0 0 0 0,1 1 1 0 0,-1-1-1 0 0,0 1 0 0 0,1-1 0 0 0,-1 0 1 0 0,0 1-1 0 0,1 0 0 0 0,-1-1 0 0 0,1 1 1 0 0,-1-1-1 0 0,1 1 0 0 0,-1 0 0 0 0,1-1 1 0 0,-1 2-1 0 0,-12 21 1495 0 0,11-17-1765 0 0,2-1 0 0 0,-1 1-1 0 0,1-1 1 0 0,0 1 0 0 0,0 0 0 0 0,0-1 0 0 0,1 1 0 0 0,0-1-1 0 0,0 1 1 0 0,1-1 0 0 0,2 9 0 0 0,0-6-855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31.301"/>
    </inkml:context>
    <inkml:brush xml:id="br0">
      <inkml:brushProperty name="width" value="0.05" units="cm"/>
      <inkml:brushProperty name="height" value="0.05" units="cm"/>
    </inkml:brush>
  </inkml:definitions>
  <inkml:trace contextRef="#ctx0" brushRef="#br0">61 322 7037 0 0,'2'-4'130'0'0,"-1"1"1"0"0,1 0 0 0 0,-1-1 0 0 0,0 1 0 0 0,1-1-1 0 0,-2 0 1 0 0,1 1 0 0 0,0-1 0 0 0,-1 0-1 0 0,0 1 1 0 0,0-1 0 0 0,0 0 0 0 0,0 1-1 0 0,0-1 1 0 0,-2-4 0 0 0,1-24 443 0 0,2 28-546 0 0,-1-1-1 0 0,0 1 1 0 0,0 0 0 0 0,-1-1-1 0 0,1 1 1 0 0,-1-1 0 0 0,0 1 0 0 0,-3-8-1 0 0,3 9-11 0 0,0 1-1 0 0,0 0 0 0 0,-1-1 1 0 0,1 1-1 0 0,0 0 1 0 0,-1 0-1 0 0,1 0 0 0 0,-1 0 1 0 0,0 0-1 0 0,1 0 0 0 0,-1 1 1 0 0,0-1-1 0 0,0 1 0 0 0,0-1 1 0 0,-1 1-1 0 0,-3-3 1 0 0,5 4 17 0 0,0-1 0 0 0,0 1 0 0 0,0 0 0 0 0,0-1 0 0 0,0 1 0 0 0,0 0 0 0 0,0-1 0 0 0,0 1 0 0 0,0 0 0 0 0,0 0 0 0 0,0 0 0 0 0,0 0 0 0 0,0 0-1 0 0,0 0 1 0 0,0 0 0 0 0,0 1 0 0 0,0-1 0 0 0,0 0 0 0 0,0 0 0 0 0,0 1 0 0 0,0-1 0 0 0,0 1 0 0 0,0-1 0 0 0,0 1 0 0 0,0-1 0 0 0,0 1 0 0 0,0 0 0 0 0,1-1 0 0 0,-1 1 0 0 0,-1 1 0 0 0,2-2 91 0 0,1 0-68 0 0,-1-1 1 0 0,1 1-1 0 0,-1 0 0 0 0,0-1 1 0 0,1 1-1 0 0,-1 0 1 0 0,1-1-1 0 0,-1 1 1 0 0,0-1-1 0 0,0 1 0 0 0,1-1 1 0 0,-1 1-1 0 0,0-1 1 0 0,0 1-1 0 0,1-1 1 0 0,-1 1-1 0 0,0-1 0 0 0,0 0 1 0 0,0 1-1 0 0,0-1 1 0 0,0 1-1 0 0,0-1 1 0 0,0 1-1 0 0,0-1 0 0 0,0 0 1 0 0,0-27 593 0 0,1 3 3 0 0,3 12-390 0 0,0-1 1 0 0,1 1-1 0 0,8-16 0 0 0,-5 12-44 0 0,-2 122 1077 0 0,8 258 159 0 0,-10-344-1713 0 0,-3-15-285 0 0,-1-1 0 0 0,1 0 0 0 0,-1 1 0 0 0,1-1 0 0 0,-1 1 1 0 0,0-1-1 0 0,-1 5 0 0 0,1-5-943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31.849"/>
    </inkml:context>
    <inkml:brush xml:id="br0">
      <inkml:brushProperty name="width" value="0.05" units="cm"/>
      <inkml:brushProperty name="height" value="0.05" units="cm"/>
    </inkml:brush>
  </inkml:definitions>
  <inkml:trace contextRef="#ctx0" brushRef="#br0">151 542 8229 0 0,'25'-21'473'0'0,"-17"16"-31"0"0,-1-1-1 0 0,0 0 1 0 0,8-9-1 0 0,-13 12-336 0 0,0 1-1 0 0,-1-1 1 0 0,1 1 0 0 0,0-1-1 0 0,-1 0 1 0 0,0 0 0 0 0,0 1-1 0 0,0-1 1 0 0,0 0 0 0 0,0 0-1 0 0,0 0 1 0 0,-1 0-1 0 0,1 0 1 0 0,-1-4 0 0 0,0 0-16 0 0,0 1 0 0 0,-1 0 0 0 0,0 0 0 0 0,0 0 0 0 0,0 0 0 0 0,0 0 0 0 0,-1 0 0 0 0,0 0 0 0 0,-1 0 0 0 0,-4-8 0 0 0,6 11-57 0 0,-1 1 0 0 0,0 0 0 0 0,1 0 0 0 0,-1 0 0 0 0,0 0 1 0 0,0 0-1 0 0,0 0 0 0 0,-1 0 0 0 0,1 1 0 0 0,0-1 0 0 0,-1 1 0 0 0,1-1 0 0 0,-1 1 0 0 0,1 0 1 0 0,-1 0-1 0 0,0 0 0 0 0,1 1 0 0 0,-1-1 0 0 0,0 1 0 0 0,0-1 0 0 0,1 1 0 0 0,-1 0 1 0 0,0 0-1 0 0,0 0 0 0 0,-5 1 0 0 0,2 0 31 0 0,0 1 0 0 0,0 0 0 0 0,0 0 0 0 0,0 0 0 0 0,0 1 0 0 0,1 0 0 0 0,-1 0 0 0 0,1 0-1 0 0,0 1 1 0 0,-1 0 0 0 0,2 0 0 0 0,-1 0 0 0 0,0 0 0 0 0,1 1 0 0 0,0 0 0 0 0,0 0 0 0 0,0 0 0 0 0,1 0 0 0 0,-5 10 0 0 0,2-2 84 0 0,0 0 1 0 0,0 0-1 0 0,1 1 1 0 0,1 0-1 0 0,0 0 1 0 0,1 0-1 0 0,-2 24 1 0 0,5-35-115 0 0,0-1 1 0 0,0 1 0 0 0,0 0-1 0 0,0 0 1 0 0,0 0-1 0 0,0-1 1 0 0,1 1 0 0 0,-1 0-1 0 0,1 0 1 0 0,0-1-1 0 0,0 1 1 0 0,0-1 0 0 0,0 1-1 0 0,1-1 1 0 0,-1 1 0 0 0,0-1-1 0 0,1 1 1 0 0,0-1-1 0 0,0 0 1 0 0,0 0 0 0 0,0 0-1 0 0,2 2 1 0 0,-2-3-20 0 0,0 0 1 0 0,0 0 0 0 0,0 0-1 0 0,1-1 1 0 0,-1 1-1 0 0,0-1 1 0 0,1 1 0 0 0,-1-1-1 0 0,0 0 1 0 0,1 1-1 0 0,-1-1 1 0 0,0-1 0 0 0,1 1-1 0 0,-1 0 1 0 0,0 0 0 0 0,1-1-1 0 0,-1 0 1 0 0,0 1-1 0 0,0-1 1 0 0,1 0 0 0 0,-1 0-1 0 0,0 0 1 0 0,0 0-1 0 0,0 0 1 0 0,0-1 0 0 0,0 1-1 0 0,1-3 1 0 0,14-8-82 0 0,-2-1 1 0 0,0-1-1 0 0,-1-1 0 0 0,0 0 1 0 0,-1-1-1 0 0,-1 0 0 0 0,0-1 1 0 0,-1 0-1 0 0,-1-1 0 0 0,-1 0 1 0 0,7-20-1 0 0,3-10 51 0 0,-3-1 1 0 0,-1-1-1 0 0,12-86 0 0 0,-21 101 22 0 0,-2 17 47 0 0,-1 0 1 0 0,0-21-1 0 0,-3 50 169 0 0,-2 0 0 0 0,-3 19 1 0 0,2-18-58 0 0,1 0 0 0 0,-2 23 0 0 0,4 23 272 0 0,4 119 1134 0 0,-2-154-1326 0 0,19 147 1413 0 0,-16-144-1512 0 0,1 0 0 0 0,1 0 0 0 0,1-1 0 0 0,16 33 0 0 0,-19-46-217 0 0,9 18-179 0 0,-14-29 150 0 0,1 0 0 0 0,0 0-1 0 0,-1 0 1 0 0,1 0 0 0 0,0 0 0 0 0,-1 0 0 0 0,1 0 0 0 0,0 0 0 0 0,0 0 0 0 0,0-1 0 0 0,-1 1 0 0 0,1 0 0 0 0,0 0-1 0 0,0-1 1 0 0,0 1 0 0 0,1-1 0 0 0,-1 1 0 0 0,0-1 0 0 0,0 1 0 0 0,2-1 0 0 0,-2 0-124 0 0,0 0-1 0 0,0-1 1 0 0,0 1 0 0 0,0 0-1 0 0,0-1 1 0 0,0 1 0 0 0,0-1-1 0 0,-1 0 1 0 0,1 1 0 0 0,0-1-1 0 0,0 0 1 0 0,0 1 0 0 0,-1-1 0 0 0,1 0-1 0 0,0 0 1 0 0,-1 0 0 0 0,1 0-1 0 0,-1 1 1 0 0,1-1 0 0 0,-1 0-1 0 0,1 0 1 0 0,0-2 0 0 0,1-5-1608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633"/>
    </inkml:context>
    <inkml:brush xml:id="br0">
      <inkml:brushProperty name="width" value="0.05" units="cm"/>
      <inkml:brushProperty name="height" value="0.05" units="cm"/>
    </inkml:brush>
  </inkml:definitions>
  <inkml:trace contextRef="#ctx0" brushRef="#br0">432 153 8069 0 0,'11'-11'367'0'0,"0"0"-1"0"0,-1-2 1 0 0,0 1 0 0 0,-2-1 0 0 0,14-24-1 0 0,-6 9 833 0 0,-15 28-1173 0 0,-1-1 0 0 0,1 1 1 0 0,-1-1-1 0 0,0 1 1 0 0,1-1-1 0 0,-1 0 0 0 0,0 1 1 0 0,1-1-1 0 0,-1 0 1 0 0,0 1-1 0 0,0-1 0 0 0,1 0 1 0 0,-1 1-1 0 0,0-1 0 0 0,0 0 1 0 0,0 1-1 0 0,0-1 1 0 0,0 0-1 0 0,0 1 0 0 0,0-1 1 0 0,0 0-1 0 0,0 1 0 0 0,-1-1 1 0 0,1 0-1 0 0,0 1 1 0 0,0-1-1 0 0,-1 0 0 0 0,1 1 1 0 0,0-1-1 0 0,-1 0 0 0 0,1 1 1 0 0,0-1-1 0 0,-1 1 1 0 0,1-1-1 0 0,-1 1 0 0 0,1-1 1 0 0,-1 1-1 0 0,1-1 1 0 0,-1 1-1 0 0,0 0 0 0 0,1-1 1 0 0,-1 1-1 0 0,1 0 0 0 0,-1-1 1 0 0,0 1-1 0 0,1 0 1 0 0,-1 0-1 0 0,0 0 0 0 0,1-1 1 0 0,-1 1-1 0 0,0 0 0 0 0,1 0 1 0 0,-1 0-1 0 0,0 0 1 0 0,0 0-1 0 0,-8 0 30 0 0,1-1-1 0 0,0 1 1 0 0,-12 2 0 0 0,16-2 1 0 0,-33 6 231 0 0,0 2 0 0 0,0 1-1 0 0,-60 25 1 0 0,65-23-73 0 0,-1 0-11 0 0,11-4 26 0 0,-36 17 0 0 0,57-24-223 0 0,-1 1 0 0 0,1 0 0 0 0,0-1 1 0 0,0 1-1 0 0,0-1 0 0 0,0 1 0 0 0,0 0 0 0 0,0 0 0 0 0,0 0 0 0 0,0 0 0 0 0,0 0 0 0 0,0 0 0 0 0,0 0 0 0 0,1 0 0 0 0,-1 0 0 0 0,0 1 0 0 0,1-1-3 0 0,0-1 0 0 0,0 1 0 0 0,0 0 0 0 0,0-1 0 0 0,0 1 0 0 0,0-1 0 0 0,0 1 0 0 0,0-1 0 0 0,0 1 0 0 0,1-1 0 0 0,-1 1 0 0 0,0-1 0 0 0,0 1 0 0 0,0-1 0 0 0,1 1 0 0 0,-1-1 0 0 0,0 0 0 0 0,1 1 0 0 0,-1-1 0 0 0,0 1 0 0 0,1-1 0 0 0,-1 0 0 0 0,1 1 0 0 0,-1-1 0 0 0,2 1 0 0 0,4 2 26 0 0,0 0 1 0 0,0 0-1 0 0,1-1 1 0 0,10 4 0 0 0,-9-4-8 0 0,132 40 146 0 0,95 31-131 0 0,-235-73-38 0 0,5 1 16 0 0,0 1 0 0 0,-1 0 0 0 0,0 0 0 0 0,1 0 0 0 0,7 5 0 0 0,-12-6-11 0 0,1-1-1 0 0,-1 1 1 0 0,1 0-1 0 0,-1-1 1 0 0,1 1-1 0 0,-1-1 1 0 0,1 1 0 0 0,-1 0-1 0 0,0-1 1 0 0,1 1-1 0 0,-1 0 1 0 0,0 0 0 0 0,0-1-1 0 0,1 1 1 0 0,-1 0-1 0 0,0 0 1 0 0,0-1-1 0 0,0 1 1 0 0,0 0 0 0 0,0 0-1 0 0,0-1 1 0 0,0 1-1 0 0,0 0 1 0 0,0 0-1 0 0,-1-1 1 0 0,1 1 0 0 0,0 0-1 0 0,0 0 1 0 0,-1-1-1 0 0,1 1 1 0 0,0 0 0 0 0,-1-1-1 0 0,1 1 1 0 0,-1 0-1 0 0,1-1 1 0 0,-1 1-1 0 0,1-1 1 0 0,-1 1 0 0 0,1-1-1 0 0,-1 1 1 0 0,1-1-1 0 0,-1 1 1 0 0,0-1 0 0 0,0 1-1 0 0,-8 6 22 0 0,1-1 0 0 0,-1 0 0 0 0,-1 0 0 0 0,1-1 0 0 0,-20 8 0 0 0,-54 15-3 0 0,74-25-19 0 0,-56 14-1209 0 0,-1-2 0 0 0,-128 12-1 0 0,153-28-1145 0 0,23 1 968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0.659"/>
    </inkml:context>
    <inkml:brush xml:id="br0">
      <inkml:brushProperty name="width" value="0.05" units="cm"/>
      <inkml:brushProperty name="height" value="0.05" units="cm"/>
    </inkml:brush>
  </inkml:definitions>
  <inkml:trace contextRef="#ctx0" brushRef="#br0">13365 2 5420 0 0,'0'0'120'0'0,"-3"0"-1"0"0,1-1 28 0 0,1 1-1 0 0,-1 0 1 0 0,0 0-1 0 0,1 0 0 0 0,-1 0 1 0 0,1 0-1 0 0,-1 0 1 0 0,0 0-1 0 0,1 0 1 0 0,-1 1-1 0 0,1-1 1 0 0,-1 1-1 0 0,0-1 1 0 0,1 1-1 0 0,-1 0 0 0 0,1 0 1 0 0,0-1-1 0 0,-1 1 1 0 0,1 0-1 0 0,0 0 1 0 0,-1 0-1 0 0,1 0 1 0 0,0 1-1 0 0,0-1 1 0 0,0 0-1 0 0,0 0 0 0 0,0 1 1 0 0,0-1-1 0 0,0 1 1 0 0,1-1-1 0 0,-2 2 1 0 0,0 5-104 0 0,-1 1 1 0 0,1-1-1 0 0,0 1 1 0 0,1-1-1 0 0,0 10 1 0 0,-4 16 523 0 0,-6 23 29 0 0,2 0 1 0 0,-1 96 0 0 0,-2-25 229 0 0,7-87-577 0 0,1-10-90 0 0,0-2 48 0 0,0 33 0 0 0,5-23-24 0 0,0-8 15 0 0,-6 52 0 0 0,1-17 83 0 0,4-49-162 0 0,-1 0 1 0 0,-1 0-1 0 0,-4 23 0 0 0,6-28-68 0 0,8-10 32 0 0,-4 27-228 0 0,-4-22-309 0 0,-2-7 136 0 0,0-6 102 0 0,1 6 52 0 0,0 1 142 0 0,0-1-1 0 0,-1 1 1 0 0,1-1-1 0 0,-1 1 1 0 0,1 0-1 0 0,0-1 1 0 0,0 1-1 0 0,-1 0 1 0 0,1 0-1 0 0,0 0 1 0 0,0 0-1 0 0,0 0 1 0 0,0 0-1 0 0,-1 2 1 0 0,-3 10-7 0 0,4-12 24 0 0,0 1-1 0 0,0 0 0 0 0,0 0 0 0 0,1-1 0 0 0,-1 1 1 0 0,0 0-1 0 0,1 0 0 0 0,0 0 0 0 0,-1 2 1 0 0,9 75-89 0 0,-6-71 102 0 0,-1-8-8 0 0,-1 0 1 0 0,0 0-1 0 0,0 0 0 0 0,0 1 0 0 0,0-1 0 0 0,0 0 1 0 0,0 0-1 0 0,0 0 0 0 0,1 1 0 0 0,-1-1 0 0 0,0 0 1 0 0,0 0-1 0 0,0 1 0 0 0,0-1 0 0 0,0 0 0 0 0,0 0 1 0 0,0 1-1 0 0,0-1 0 0 0,0 0 0 0 0,0 0 0 0 0,0 0 1 0 0,0 1-1 0 0,0-1 0 0 0,-1 0 0 0 0,1 0 0 0 0,0 1 1 0 0,0-1-1 0 0,0 0 0 0 0,0 0 0 0 0,0 0 0 0 0,0 1 1 0 0,0-1-1 0 0,-1 0 0 0 0,1 0 0 0 0,0 0 0 0 0,0 0 1 0 0,0 0-1 0 0,-1 1 0 0 0,1-1 0 0 0,0 0 0 0 0,-7 28 12 0 0,6-23-21 0 0,0 0 1 0 0,0 0-1 0 0,1 0 1 0 0,-1 10 0 0 0,0 14 3 0 0,-1-20 14 0 0,1 0 0 0 0,1 1 0 0 0,-1-1 0 0 0,3 14 0 0 0,-1 6-33 0 0,-5 4 48 0 0,3-5-29 0 0,1 23-10 0 0,2-5 17 0 0,-2-33-4 0 0,0-1-1 0 0,4 20 0 0 0,-3-24 11 0 0,0 1 0 0 0,-1-1-1 0 0,0 0 1 0 0,-1 14 0 0 0,-1 20 21 0 0,-2 9 1 0 0,4-45-40 0 0,0 0 1 0 0,0 0 0 0 0,0 1 0 0 0,-1-1-1 0 0,0 0 1 0 0,-1 0 0 0 0,1 0 0 0 0,-4 9-1 0 0,-3 27 43 0 0,6-35-31 0 0,1 1-1 0 0,0 0 1 0 0,0 0-1 0 0,2 14 1 0 0,-1-17-1 0 0,2 6 5 0 0,-1-11-4 0 0,-1 0-1 0 0,0 1 1 0 0,0-1-1 0 0,0 0 1 0 0,0 1-1 0 0,0-1 1 0 0,0 0-1 0 0,0 1 1 0 0,0-1-1 0 0,0 1 1 0 0,0-1-1 0 0,0 0 1 0 0,0 1-1 0 0,0-1 1 0 0,0 0-1 0 0,0 1 1 0 0,0-1-1 0 0,0 0 1 0 0,0 1-1 0 0,-1-1 1 0 0,1 0-1 0 0,0 1 1 0 0,0-1-1 0 0,0 0 1 0 0,-1 1-1 0 0,1-1 1 0 0,0 0-1 0 0,0 0 1 0 0,-1 1-1 0 0,1-1 1 0 0,-1 1-1 0 0,-1 5-11 0 0,-1 1 0 0 0,1-1-1 0 0,1 1 1 0 0,-1 0 0 0 0,1 0-1 0 0,0 8 1 0 0,-5 22 58 0 0,1-13-60 0 0,-1 29 1 0 0,-5 19 67 0 0,3-30-47 0 0,2 0 0 0 0,-2 85 0 0 0,4-75 15 0 0,-8-5-26 0 0,12-36 36 0 0,0-9-25 0 0,0-6 414 0 0,-25-13-175 0 0,-1 9-260 0 0,1 1 0 0 0,-1 1 0 0 0,-42-5 1 0 0,30 6 20 0 0,-370-32-103 0 0,292 30 124 0 0,-137-8-75 0 0,-353-28 137 0 0,211 8-122 0 0,-249-27 42 0 0,105-21 63 0 0,458 69-82 0 0,-550-91-91 0 0,-5 28 87 0 0,-73 35-133 0 0,264 19 46 0 0,-378-36 164 0 0,192 20-23 0 0,486 31-70 0 0,-1169-38 211 0 0,544 36-173 0 0,767 10-11 0 0,-640-8 56 0 0,213 28-25 0 0,177-3-95 0 0,-312 43 48 0 0,281-26 57 0 0,-25 5 22 0 0,173-7-136 0 0,32-5-80 0 0,41-17 90 0 0,-121 4 0 0 0,27-22 68 0 0,132 5-4 0 0,24 4 2 0 0,0-1 0 0 0,0 0-1 0 0,-1 0 1 0 0,1 0-1 0 0,0-1 1 0 0,0 1-1 0 0,0 0 1 0 0,0 0 0 0 0,0-1-1 0 0,-1 1 1 0 0,1 0-1 0 0,0-1 1 0 0,0 1-1 0 0,0-1 1 0 0,0 0 0 0 0,0 1-1 0 0,0-1 1 0 0,0 0-1 0 0,0 1 1 0 0,1-1-1 0 0,-1 0 1 0 0,0 0 0 0 0,0 0-1 0 0,1 0 1 0 0,-1 0-1 0 0,0 0 1 0 0,1 0-1 0 0,-2-2 1 0 0,2 3-16 0 0,0 0 13 0 0,0-1 0 0 0,0 1 0 0 0,1-1 0 0 0,-1 1 0 0 0,0 0 0 0 0,0-1 0 0 0,0 1 0 0 0,0 0-1 0 0,0-1 1 0 0,0 1 0 0 0,0 0 0 0 0,1-1 0 0 0,-1 1 0 0 0,0 0 0 0 0,0-1 0 0 0,1 1 0 0 0,-1 0 0 0 0,0-1-1 0 0,0 1 1 0 0,1 0 0 0 0,-1 0 0 0 0,0-1 0 0 0,1 1 0 0 0,-1 0 0 0 0,0 0 0 0 0,1 0 0 0 0,-1 0-1 0 0,0-1 1 0 0,1 1 0 0 0,-1 0 0 0 0,0 0 0 0 0,1 0 0 0 0,-1 0 0 0 0,1 0 0 0 0,-1 0 0 0 0,0 0 0 0 0,1 0-1 0 0,0 0 1 0 0,1 0-10 0 0,-1 0 7 0 0,-1 0-1 0 0,1-1 0 0 0,-1 1 0 0 0,1 0 1 0 0,0 0-1 0 0,-1 0 0 0 0,1 0 1 0 0,-1 0-1 0 0,1 1 0 0 0,-1-1 0 0 0,1 0 1 0 0,0 0-1 0 0,-1 0 0 0 0,1 0 0 0 0,-1 1 1 0 0,1-1-1 0 0,-1 0 0 0 0,1 0 0 0 0,-1 1 1 0 0,1-1-1 0 0,-1 0 0 0 0,1 1 0 0 0,-1-1 1 0 0,1 1-1 0 0,5 8-8 0 0,0 1 1 0 0,0-1-1 0 0,-1 1 0 0 0,6 20 1 0 0,-1-6 3 0 0,-4-5 8 0 0,-1 0-1 0 0,-1-1 1 0 0,-1 1-1 0 0,-1 1 1 0 0,0-1-1 0 0,-1 0 1 0 0,-4 34-1 0 0,-2-13 12 0 0,-3 0 1 0 0,-1-1-1 0 0,-19 53 0 0 0,25-82-13 0 0,-20 67-36 0 0,3 2 0 0 0,-11 95 0 0 0,31-174 38 0 0,-39 262 58 0 0,25-191-60 0 0,-38 114 0 0 0,-2-64 24 0 0,4-11 37 0 0,-147 443-25 0 0,186-524-27 0 0,-59 173 160 0 0,61-165-93 0 0,2 0 1 0 0,-5 64-1 0 0,9 77 18 0 0,3-158-86 0 0,10 275 93 0 0,-10-292-96 0 0,0 0 0 0 0,0 0 0 0 0,0 1-1 0 0,1-1 1 0 0,0 0 0 0 0,0 0 0 0 0,-1 0 0 0 0,2 0 0 0 0,-1 0-1 0 0,0 0 1 0 0,1 0 0 0 0,-1 0 0 0 0,1 0 0 0 0,0-1 0 0 0,4 6-1 0 0,-3-4-5 0 0,0 0 0 0 0,0 1 0 0 0,-1 0-1 0 0,1-1 1 0 0,-1 1 0 0 0,0 0-1 0 0,-1 0 1 0 0,1 0 0 0 0,-1 1 0 0 0,1 6-1 0 0,2 5-19 0 0,2-8-419 0 0,-6-9 397 0 0,0 0 0 0 0,0 0-1 0 0,0 0 1 0 0,0 0 0 0 0,0 1 0 0 0,0-1-1 0 0,1 0 1 0 0,-1 0 0 0 0,0 0 0 0 0,0 0 0 0 0,0 0-1 0 0,0 0 1 0 0,0 0 0 0 0,0 0 0 0 0,0 0-1 0 0,0 1 1 0 0,0-1 0 0 0,0 0 0 0 0,0 0 0 0 0,0 0-1 0 0,0 0 1 0 0,0 0 0 0 0,0 0 0 0 0,0 1-1 0 0,0-1 1 0 0,0 0 0 0 0,0 0 0 0 0,0 0-1 0 0,0 0 1 0 0,0 0 0 0 0,0 0 0 0 0,0 1 0 0 0,0-1-1 0 0,0 0 1 0 0,0 0 0 0 0,0 0 0 0 0,0 0-1 0 0,0 0 1 0 0,0 0 0 0 0,0 0 0 0 0,0 1 0 0 0,0-1-1 0 0,0 0 1 0 0,0 0 0 0 0,0 0 0 0 0,-1 0-1 0 0,1 0 1 0 0,0 0 0 0 0,0 0 0 0 0,0 0 0 0 0,0 0-1 0 0,0 0 1 0 0,0 0 0 0 0,0 1 0 0 0,-1-1-1 0 0,1 0 1 0 0,0 0 0 0 0,0 0 0 0 0,0 0-1 0 0,0 0 1 0 0,0 0 0 0 0,0 0 0 0 0,-1 0 0 0 0,1 0-1 0 0,0 0 1 0 0,-4 2-1427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0.987"/>
    </inkml:context>
    <inkml:brush xml:id="br0">
      <inkml:brushProperty name="width" value="0.05" units="cm"/>
      <inkml:brushProperty name="height" value="0.05" units="cm"/>
    </inkml:brush>
  </inkml:definitions>
  <inkml:trace contextRef="#ctx0" brushRef="#br0">6 0 8961 0 0,'-6'1'302'0'0,"7"2"199"0"0,11 0 416 0 0,-7-2-818 0 0,-1 1-1 0 0,0-1 1 0 0,0 1 0 0 0,0-1-1 0 0,0 1 1 0 0,0 0 0 0 0,-1 0 0 0 0,1 1-1 0 0,0-1 1 0 0,4 5 0 0 0,-4-3 14 0 0,1 0 1 0 0,0-1 0 0 0,0 0 0 0 0,0 0-1 0 0,11 4 1 0 0,-12-5-188 0 0,1 0 1 0 0,-1-1-1 0 0,0 1 0 0 0,0 1 1 0 0,0-1-1 0 0,0 1 0 0 0,0-1 0 0 0,-1 1 1 0 0,1 0-1 0 0,-1 1 0 0 0,0-1 1 0 0,5 6-1 0 0,0 3-568 0 0,-1 0 0 0 0,11 23 0 0 0,-13-24 257 0 0,1 1 1 0 0,0-1-1 0 0,14 19 1 0 0,-8-17-562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1.317"/>
    </inkml:context>
    <inkml:brush xml:id="br0">
      <inkml:brushProperty name="width" value="0.05" units="cm"/>
      <inkml:brushProperty name="height" value="0.05" units="cm"/>
    </inkml:brush>
  </inkml:definitions>
  <inkml:trace contextRef="#ctx0" brushRef="#br0">307 55 9097 0 0,'10'-16'200'0'0,"7"-10"280"0"0,-16 25-390 0 0,0 0-1 0 0,0 0 1 0 0,0 0-1 0 0,0 0 1 0 0,0 0-1 0 0,1 0 1 0 0,-1 0-1 0 0,0 1 1 0 0,0-1-1 0 0,1 1 1 0 0,-1-1-1 0 0,0 1 1 0 0,1-1-1 0 0,-1 1 1 0 0,0-1-1 0 0,1 1 1 0 0,2 0-1 0 0,7 1 1684 0 0,-10 2-439 0 0,-16 6 204 0 0,-6 3-1198 0 0,-1 5-149 0 0,-1-1 0 0 0,-33 19 0 0 0,19-13-158 0 0,24-14-58 0 0,-5 3-266 0 0,1 0 0 0 0,1 0 0 0 0,0 1 0 0 0,0 2 0 0 0,-14 14 0 0 0,-18 25-1799 0 0,26-30 657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2.426"/>
    </inkml:context>
    <inkml:brush xml:id="br0">
      <inkml:brushProperty name="width" value="0.05" units="cm"/>
      <inkml:brushProperty name="height" value="0.05" units="cm"/>
    </inkml:brush>
  </inkml:definitions>
  <inkml:trace contextRef="#ctx0" brushRef="#br0">215 71 6973 0 0,'-2'-3'167'0'0,"-1"0"0"0"0,1 0 0 0 0,-1 0 0 0 0,1-1 0 0 0,0 0 0 0 0,1 1 0 0 0,-1-1 0 0 0,1 0 0 0 0,-1 0 0 0 0,1 1 0 0 0,0-1 0 0 0,1 0 0 0 0,-1 0 0 0 0,1 0 0 0 0,-1-8 1 0 0,1 12-136 0 0,0 0 1 0 0,0 0-1 0 0,0 0 1 0 0,0 0-1 0 0,0-1 1 0 0,0 1-1 0 0,0 0 1 0 0,0 0-1 0 0,0 0 1 0 0,0 0 0 0 0,0-1-1 0 0,0 1 1 0 0,0 0-1 0 0,0 0 1 0 0,0 0-1 0 0,0 0 1 0 0,0-1-1 0 0,0 1 1 0 0,1 0-1 0 0,-1 0 1 0 0,0 0-1 0 0,0 0 1 0 0,0 0 0 0 0,0-1-1 0 0,0 1 1 0 0,0 0-1 0 0,0 0 1 0 0,1 0-1 0 0,-1 0 1 0 0,0 0-1 0 0,0 0 1 0 0,0 0-1 0 0,0-1 1 0 0,0 1-1 0 0,1 0 1 0 0,-1 0 0 0 0,0 0-1 0 0,0 0 1 0 0,0 0-1 0 0,0 0 1 0 0,1 0-1 0 0,-1 0 1 0 0,0 0-1 0 0,0 0 1 0 0,0 0-1 0 0,0 0 1 0 0,1 0 0 0 0,-1 0-1 0 0,0 0 1 0 0,0 0-1 0 0,0 0 1 0 0,1 1-1 0 0,6 10 800 0 0,6 21-162 0 0,-13-30-602 0 0,28 96 1320 0 0,29 198 0 0 0,-41-197-961 0 0,18 238 619 0 0,-27-246-821 0 0,3 1191 1569 0 0,-53-757-1505 0 0,-26-3-213 0 0,11-90-72 0 0,43-313-7 0 0,-69 670 87 0 0,77-695-81 0 0,-73 855-12 0 0,68-708-17 0 0,22-16 94 0 0,-4-191-104 0 0,-5-34 24 0 0,42-6 0 0 0,-13 10-1 0 0,55 15 0 0 0,-59-11-6 0 0,1-2-1 0 0,49 5 1 0 0,456-19-668 0 0,-299-2 612 0 0,-150 7 59 0 0,1110-28-53 0 0,1 25 53 0 0,-678 21 274 0 0,-290-7-59 0 0,70-8-26 0 0,-260-5-224 0 0,-35 5-5 0 0,0 0 0 0 0,0 0-1 0 0,0-1 1 0 0,0 1 0 0 0,0-1 0 0 0,0 1 0 0 0,0-1-1 0 0,0 1 1 0 0,0-1 0 0 0,0 0 0 0 0,0 1-1 0 0,0-1 1 0 0,0 0 0 0 0,0 0 0 0 0,-1 1 0 0 0,1-1-1 0 0,0 0 1 0 0,-1 0 0 0 0,1 0 0 0 0,0 0 0 0 0,-1 0-1 0 0,1 0 1 0 0,-1 0 0 0 0,0 0 0 0 0,1 0-1 0 0,-1 0 1 0 0,0-1 0 0 0,0 1 0 0 0,1-1 0 0 0,-1 1-26 0 0,-1 1 1 0 0,1-1 0 0 0,0 0 0 0 0,0 1 0 0 0,0-1-1 0 0,-1 1 1 0 0,1-1 0 0 0,0 1 0 0 0,-1-1 0 0 0,1 1-1 0 0,-1-1 1 0 0,1 1 0 0 0,0-1 0 0 0,-1 1 0 0 0,1-1-1 0 0,-1 1 1 0 0,1-1 0 0 0,-1 1 0 0 0,1 0 0 0 0,-1-1-1 0 0,0 1 1 0 0,1 0 0 0 0,-1 0 0 0 0,1-1 0 0 0,-1 1-1 0 0,0 0 1 0 0,0 0 0 0 0,-1-1-126 0 0,-15-6-1547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4.053"/>
    </inkml:context>
    <inkml:brush xml:id="br0">
      <inkml:brushProperty name="width" value="0.05" units="cm"/>
      <inkml:brushProperty name="height" value="0.05" units="cm"/>
    </inkml:brush>
  </inkml:definitions>
  <inkml:trace contextRef="#ctx0" brushRef="#br0">132 335 6189 0 0,'-62'-64'672'0'0,"55"58"-500"0"0,1 0 1 0 0,0 0-1 0 0,0-1 0 0 0,0 0 0 0 0,0 0 0 0 0,1 0 0 0 0,1-1 0 0 0,-1 1 1 0 0,1-1-1 0 0,-5-14 0 0 0,7 13-40 0 0,1 8-46 0 0,1 0 0 0 0,-1 0 0 0 0,1 0 0 0 0,-1 0 1 0 0,1 0-1 0 0,0-1 0 0 0,0 1 0 0 0,0 0 0 0 0,0 0 0 0 0,0-1 0 0 0,0 1 0 0 0,0 0 0 0 0,0 0 0 0 0,1-2 0 0 0,-1 2-38 0 0,1 0-1 0 0,0 0 0 0 0,0 1 0 0 0,1-1 0 0 0,-1 0 0 0 0,0 1 0 0 0,0-1 1 0 0,0 0-1 0 0,0 1 0 0 0,1-1 0 0 0,-1 1 0 0 0,0 0 0 0 0,0-1 0 0 0,1 1 1 0 0,-1 0-1 0 0,0 0 0 0 0,2 0 0 0 0,100-11 394 0 0,164 3 0 0 0,-135 8-299 0 0,600-6 85 0 0,148-3-253 0 0,863-70 278 0 0,-1509 66 15 0 0,367-4 1395 0 0,-796 17-1176 0 0,213 8-282 0 0,-13-8-186 0 0,0 2 0 0 0,0-1 0 0 0,-1 0 0 0 0,1 1 0 0 0,-1 0 0 0 0,1 0 0 0 0,-1 0 0 0 0,1 1 0 0 0,-1 0 0 0 0,0-1 0 0 0,0 1 0 0 0,5 6 0 0 0,-3-3 7 0 0,-1 1 0 0 0,1 0-1 0 0,-1 0 1 0 0,0 0-1 0 0,-1 1 1 0 0,6 12-1 0 0,-2 1 28 0 0,-1 1 0 0 0,-1 1-1 0 0,0-1 1 0 0,3 34-1 0 0,-1 56 154 0 0,-7 158-1 0 0,-4-113-64 0 0,9 42 553 0 0,49 307 0 0 0,1-92 120 0 0,3 428 0 0 0,-72-408-662 0 0,-27 0-59 0 0,7-86 187 0 0,6-43 8 0 0,-15 210 108 0 0,23 1 69 0 0,23-297-300 0 0,-14 288-131 0 0,2-429-78 0 0,-2-17 96 0 0,9-37-28 0 0,3 42-97 0 0,-1-61 75 0 0,0 0 0 0 0,0-1 0 0 0,0 1 0 0 0,0 0-1 0 0,1 0 1 0 0,0 0 0 0 0,0-1 0 0 0,0 1 0 0 0,1-1-1 0 0,4 7 1 0 0,-6-10 1 0 0,0 1-1 0 0,-1 0 0 0 0,1-1 0 0 0,0 1 1 0 0,-1 0-1 0 0,1-1 0 0 0,-1 1 0 0 0,1 0 0 0 0,-1 0 1 0 0,0 0-1 0 0,0 0 0 0 0,0-1 0 0 0,0 1 1 0 0,0 2-1 0 0,0 16-16 0 0,0 0 1 0 0,-1 0-1 0 0,-2-1 0 0 0,0 1 1 0 0,-6 20-1 0 0,6-20 31 0 0,1-8-85 0 0,1-18-539 0 0,1 3 590 0 0,0 1 0 0 0,-1 0 0 0 0,1 0 0 0 0,0 0-1 0 0,-1 0 1 0 0,0-1 0 0 0,1 1 0 0 0,-1 0 0 0 0,0 0 0 0 0,0 0 0 0 0,0 0-1 0 0,0 0 1 0 0,0 1 0 0 0,-1-1 0 0 0,1 0 0 0 0,-1 0 0 0 0,1 1 0 0 0,-1-1 0 0 0,1 1-1 0 0,-1-1 1 0 0,0 1 0 0 0,0 0 0 0 0,0 0 0 0 0,0 0 0 0 0,0 0 0 0 0,0 0-1 0 0,0 0 1 0 0,-2 0 0 0 0,-8-3-53 0 0,1 1 1 0 0,-1 1-1 0 0,1 0 0 0 0,-15 0 1 0 0,4 0-117 0 0,-46-5-1207 0 0,0 3 0 0 0,0 3 0 0 0,-102 11 0 0 0,107-3-302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4.771"/>
    </inkml:context>
    <inkml:brush xml:id="br0">
      <inkml:brushProperty name="width" value="0.05" units="cm"/>
      <inkml:brushProperty name="height" value="0.05" units="cm"/>
    </inkml:brush>
  </inkml:definitions>
  <inkml:trace contextRef="#ctx0" brushRef="#br0">34 108 10849 0 0,'-6'-13'164'0'0,"1"4"437"0"0,1-1 1 0 0,0 0 0 0 0,0 0 0 0 0,1 0 0 0 0,1 0-1 0 0,0 0 1 0 0,-2-16 0 0 0,12 46 235 0 0,8 71-433 0 0,-3 0 1 0 0,0 157-1 0 0,-13-204-463 0 0,-1 79-1513 0 0,-1-85-911 0 0,-9 47 1 0 0,7-55 738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5.131"/>
    </inkml:context>
    <inkml:brush xml:id="br0">
      <inkml:brushProperty name="width" value="0.05" units="cm"/>
      <inkml:brushProperty name="height" value="0.05" units="cm"/>
    </inkml:brush>
  </inkml:definitions>
  <inkml:trace contextRef="#ctx0" brushRef="#br0">114 359 11025 0 0,'-15'-16'443'0'0,"-1"-1"-1"0"0,2-1 1 0 0,1 0-1 0 0,0 0 1 0 0,1-2-1 0 0,-16-33 1 0 0,28 50-371 0 0,-1 0 0 0 0,0 0 1 0 0,1 0-1 0 0,0 0 1 0 0,-1-1-1 0 0,1 1 0 0 0,0 0 1 0 0,1 0-1 0 0,-1 0 1 0 0,1 0-1 0 0,-1 0 0 0 0,1 0 1 0 0,0 0-1 0 0,0 0 0 0 0,0 0 1 0 0,0 0-1 0 0,1 0 1 0 0,-1 1-1 0 0,1-1 0 0 0,2-2 1 0 0,0-2-32 0 0,1 0 0 0 0,0 1 0 0 0,1 0 0 0 0,0 0 1 0 0,0 0-1 0 0,11-8 0 0 0,2 3-32 0 0,-1 1 0 0 0,1 1 0 0 0,1 0 0 0 0,0 2 0 0 0,0 0 0 0 0,0 1 0 0 0,36-5 0 0 0,-11 5 32 0 0,0 2-1 0 0,72 3 1 0 0,-81 2 41 0 0,-1 3 1 0 0,0 1-1 0 0,0 1 1 0 0,-1 2-1 0 0,1 2 1 0 0,-2 0 0 0 0,65 32-1 0 0,-80-33-27 0 0,0 1 0 0 0,-1 1 0 0 0,0 0 0 0 0,-1 2 0 0 0,-1 0 0 0 0,0 0-1 0 0,0 2 1 0 0,-1 0 0 0 0,-1 0 0 0 0,-1 1 0 0 0,0 1 0 0 0,-1 0 0 0 0,0 0 0 0 0,-2 1 0 0 0,10 24 0 0 0,-15-30-47 0 0,-1 0 1 0 0,0 0-1 0 0,0 0 1 0 0,-2 0-1 0 0,1 1 1 0 0,-1-1-1 0 0,-1 1 1 0 0,0-1 0 0 0,-1 1-1 0 0,0-1 1 0 0,-1 0-1 0 0,-1 1 1 0 0,0-1-1 0 0,0 0 1 0 0,-1-1-1 0 0,0 1 1 0 0,-1-1-1 0 0,-1 1 1 0 0,0-1 0 0 0,0-1-1 0 0,-1 1 1 0 0,-1-1-1 0 0,1-1 1 0 0,-1 1-1 0 0,-1-1 1 0 0,-10 8-1 0 0,-4 2 7 0 0,-1-1 0 0 0,-1-1-1 0 0,0-1 1 0 0,-1-2 0 0 0,-1 0 0 0 0,-54 19-1 0 0,16-13 23 0 0,-130 24 1 0 0,145-36-31 0 0,-58 2 0 0 0,85-9-25 0 0,1-2 0 0 0,-1 0 0 0 0,1-1 1 0 0,-1-2-1 0 0,-22-5 0 0 0,40 8-42 0 0,1-1-1 0 0,-1 1 1 0 0,1-1-1 0 0,-1 1 1 0 0,1-2 0 0 0,-1 1-1 0 0,1 0 1 0 0,0-1 0 0 0,0 1-1 0 0,0-1 1 0 0,1 0-1 0 0,-1-1 1 0 0,1 1 0 0 0,-1-1-1 0 0,1 1 1 0 0,0-1-1 0 0,1 0 1 0 0,-1 0 0 0 0,1 0-1 0 0,-1 0 1 0 0,1-1 0 0 0,0 1-1 0 0,1-1 1 0 0,-1 1-1 0 0,1-1 1 0 0,0 0 0 0 0,0 0-1 0 0,0 1 1 0 0,1-9-1 0 0,0 2-393 0 0,0 0 0 0 0,1 0-1 0 0,0-1 1 0 0,1 1 0 0 0,0 0-1 0 0,8-20 1 0 0,-8 25 177 0 0,1 0 1 0 0,1 0 0 0 0,-1 0-1 0 0,1 0 1 0 0,0 1 0 0 0,0-1-1 0 0,1 1 1 0 0,-1 0 0 0 0,1 0-1 0 0,1 1 1 0 0,-1-1 0 0 0,9-4-1 0 0,16-9-1060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5.579"/>
    </inkml:context>
    <inkml:brush xml:id="br0">
      <inkml:brushProperty name="width" value="0.05" units="cm"/>
      <inkml:brushProperty name="height" value="0.05" units="cm"/>
    </inkml:brush>
  </inkml:definitions>
  <inkml:trace contextRef="#ctx0" brushRef="#br0">173 317 11129 0 0,'-20'-3'301'0'0,"11"1"372"0"0,0 1 1 0 0,1-1 0 0 0,-17-5 0 0 0,24 4 672 0 0,9 1-696 0 0,22-1-471 0 0,-12 1-57 0 0,-9 1-129 0 0,0-1 0 0 0,0 0-1 0 0,0 0 1 0 0,-1-1-1 0 0,0 0 1 0 0,1-1 0 0 0,10-6-1 0 0,-16 8-7 0 0,0 0 0 0 0,0 0 0 0 0,0 0 0 0 0,-1-1-1 0 0,1 1 1 0 0,-1-1 0 0 0,0 1 0 0 0,0-1 0 0 0,0 0-1 0 0,0 0 1 0 0,0 0 0 0 0,0 0 0 0 0,-1 0 0 0 0,1 0-1 0 0,-1-1 1 0 0,0 1 0 0 0,0 0 0 0 0,0-1-1 0 0,-1 1 1 0 0,1-1 0 0 0,-1-6 0 0 0,0-1-3 0 0,-1 0 0 0 0,-1 0 0 0 0,0 0 0 0 0,0 0 0 0 0,-1 1 0 0 0,0-1 0 0 0,-1 1 0 0 0,-1-1 0 0 0,-8-14 0 0 0,11 20 24 0 0,-1 0-1 0 0,0 0 1 0 0,0 0-1 0 0,-1 1 1 0 0,0-1-1 0 0,0 1 1 0 0,0 0-1 0 0,0 0 1 0 0,0 1-1 0 0,-1-1 1 0 0,0 1 0 0 0,0 0-1 0 0,0 0 1 0 0,0 0-1 0 0,0 1 1 0 0,0-1-1 0 0,-1 2 1 0 0,1-1-1 0 0,-1 0 1 0 0,-5 0-1 0 0,7 2 15 0 0,1 0 0 0 0,-1 0 0 0 0,0 0-1 0 0,1 0 1 0 0,-1 1 0 0 0,1 0 0 0 0,-1-1-1 0 0,1 1 1 0 0,-1 1 0 0 0,1-1-1 0 0,0 0 1 0 0,-1 1 0 0 0,1 0 0 0 0,-4 2-1 0 0,2 0 40 0 0,0 0 0 0 0,1 0 0 0 0,-1 1 0 0 0,1-1-1 0 0,1 1 1 0 0,-1 0 0 0 0,-6 10 0 0 0,3 0 144 0 0,1 0-1 0 0,0 0 1 0 0,0 0 0 0 0,2 1 0 0 0,-5 23 0 0 0,6-16 35 0 0,0 0 0 0 0,1 1 0 0 0,1-1 0 0 0,4 36 0 0 0,-2-50-214 0 0,0 0 0 0 0,1 0 1 0 0,0 0-1 0 0,0 0 0 0 0,1 0 0 0 0,0-1 1 0 0,0 0-1 0 0,1 1 0 0 0,0-1 1 0 0,1 0-1 0 0,0-1 0 0 0,0 1 1 0 0,1-1-1 0 0,10 10 0 0 0,-11-13-108 0 0,0 0 1 0 0,0-1-1 0 0,1 1 1 0 0,0-2-1 0 0,-1 1 0 0 0,1 0 1 0 0,0-1-1 0 0,0 0 0 0 0,1-1 1 0 0,-1 1-1 0 0,0-1 0 0 0,12 0 1 0 0,8 0-1338 0 0,48-6-1 0 0,-42 3-168 0 0,-19 0 458 0 0,1 0 0 0 0,0-1 0 0 0,18-7 1 0 0,-11 3-504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5.936"/>
    </inkml:context>
    <inkml:brush xml:id="br0">
      <inkml:brushProperty name="width" value="0.05" units="cm"/>
      <inkml:brushProperty name="height" value="0.05" units="cm"/>
    </inkml:brush>
  </inkml:definitions>
  <inkml:trace contextRef="#ctx0" brushRef="#br0">54 181 8069 0 0,'-54'-57'5128'0'0,"63"65"-3876"0"0,-1 8-634 0 0,-1 0 0 0 0,-1 1 0 0 0,-1 0-1 0 0,-1 0 1 0 0,5 30 0 0 0,-1-9-70 0 0,11 61 741 0 0,15 62 302 0 0,-29-144-1516 0 0,12 30 1 0 0,-17-47-74 0 0,0 0 0 0 0,0 1 1 0 0,0-1-1 0 0,1 0 0 0 0,-1 0 1 0 0,0 1-1 0 0,0-1 0 0 0,0 0 1 0 0,0 0-1 0 0,0 1 0 0 0,0-1 1 0 0,1 0-1 0 0,-1 0 0 0 0,0 0 1 0 0,0 1-1 0 0,0-1 0 0 0,1 0 0 0 0,-1 0 1 0 0,0 0-1 0 0,0 0 0 0 0,0 0 1 0 0,1 1-1 0 0,-1-1 0 0 0,0 0 1 0 0,0 0-1 0 0,1 0 0 0 0,-1 0 1 0 0,0 0-1 0 0,0 0 0 0 0,1 0 1 0 0,-1 0-1 0 0,0 0 0 0 0,1 0 1 0 0,-1 0-1 0 0,0 0 0 0 0,1 0 1 0 0,7-8 26 0 0,6-18-27 0 0,-12 23 5 0 0,7-18-9 0 0,-1 0 0 0 0,0-1 1 0 0,-2 0-1 0 0,6-37 0 0 0,4-94 12 0 0,-5 27-13 0 0,-8 107 27 0 0,1-1 0 0 0,11-32 0 0 0,-13 46 4 0 0,0 0-1 0 0,1-1 0 0 0,0 1 0 0 0,0 0 1 0 0,0 0-1 0 0,1 1 0 0 0,0-1 1 0 0,0 1-1 0 0,1 0 0 0 0,-1 0 0 0 0,8-6 1 0 0,-11 11-24 0 0,-1-1 1 0 0,0 1 0 0 0,0 0 0 0 0,0 0 0 0 0,1 0-1 0 0,-1-1 1 0 0,0 1 0 0 0,0 0 0 0 0,1 0 0 0 0,-1 0-1 0 0,0 0 1 0 0,1 0 0 0 0,-1 0 0 0 0,0 0-1 0 0,0 0 1 0 0,1 0 0 0 0,-1 0 0 0 0,0 0 0 0 0,1 0-1 0 0,-1 0 1 0 0,0 0 0 0 0,0 0 0 0 0,1 0-1 0 0,-1 0 1 0 0,0 0 0 0 0,1 0 0 0 0,-1 0 0 0 0,0 0-1 0 0,0 0 1 0 0,1 1 0 0 0,-1-1 0 0 0,1 0-1 0 0,4 12 80 0 0,-2 23-124 0 0,-2-22-87 0 0,1-4-181 0 0,1-1 0 0 0,-1 0 0 0 0,7 12 0 0 0,-6-14-116 0 0,-1 0 0 0 0,1 0 0 0 0,-1 1-1 0 0,0-1 1 0 0,-1 0 0 0 0,0 1-1 0 0,1 7 1 0 0,-5 13-1607 0 0,2-2-414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7.061"/>
    </inkml:context>
    <inkml:brush xml:id="br0">
      <inkml:brushProperty name="width" value="0.05" units="cm"/>
      <inkml:brushProperty name="height" value="0.05" units="cm"/>
    </inkml:brush>
  </inkml:definitions>
  <inkml:trace contextRef="#ctx0" brushRef="#br0">24 190 7485 0 0,'-3'-2'79'0'0,"1"0"1"0"0,0 0-1 0 0,0-1 1 0 0,0 1-1 0 0,1-1 0 0 0,-1 1 1 0 0,1-1-1 0 0,-1 0 1 0 0,1 0-1 0 0,0 1 1 0 0,0-1-1 0 0,0 0 1 0 0,0 0-1 0 0,1 0 1 0 0,-1 0-1 0 0,1 0 1 0 0,0 0-1 0 0,0-1 0 0 0,0 1 1 0 0,0 0-1 0 0,1-3 1 0 0,0-4 615 0 0,0-1 0 0 0,0 0 0 0 0,1 1 0 0 0,7-19 0 0 0,-7 24-315 0 0,-1 0 57 0 0,1 0 0 0 0,0 0 0 0 0,0 1 0 0 0,0-1 1 0 0,0 1-1 0 0,1 0 0 0 0,-1-1 0 0 0,1 1 0 0 0,5-5 1 0 0,-3 49 940 0 0,-7 118-310 0 0,0-19-1065 0 0,4-123-366 0 0,0 1-1 0 0,5 20 1 0 0,-3-24-389 0 0,-2 0 1 0 0,0 0-1 0 0,0 0 0 0 0,-1 24 1 0 0,-3-7-932 0 0,2-2-174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2.965"/>
    </inkml:context>
    <inkml:brush xml:id="br0">
      <inkml:brushProperty name="width" value="0.05" units="cm"/>
      <inkml:brushProperty name="height" value="0.05" units="cm"/>
    </inkml:brush>
  </inkml:definitions>
  <inkml:trace contextRef="#ctx0" brushRef="#br0">61 162 11413 0 0,'-12'-19'775'0'0,"1"-1"1"0"0,1-1-1 0 0,-14-39 1 0 0,23 59-673 0 0,1 0 0 0 0,-1-1 0 0 0,1 1 0 0 0,-1-1 0 0 0,1 0 0 0 0,0 1 0 0 0,0-1-1 0 0,0 1 1 0 0,0-1 0 0 0,0 1 0 0 0,0-1 0 0 0,0 1 0 0 0,0-1 0 0 0,1 0 0 0 0,-1 1 0 0 0,0-1 0 0 0,1 1 0 0 0,0-2 0 0 0,0 2-33 0 0,0 0 1 0 0,0 0-1 0 0,0 0 0 0 0,0 0 0 0 0,0 0 0 0 0,0 1 0 0 0,0-1 1 0 0,0 0-1 0 0,0 1 0 0 0,0-1 0 0 0,0 0 0 0 0,0 1 0 0 0,0 0 1 0 0,0-1-1 0 0,1 1 0 0 0,-1 0 0 0 0,0-1 0 0 0,2 1 0 0 0,2 0 34 0 0,0 0-1 0 0,0 0 0 0 0,-1 1 0 0 0,1-1 0 0 0,0 1 0 0 0,0 0 0 0 0,0 1 0 0 0,-1-1 0 0 0,1 1 0 0 0,5 2 0 0 0,0 2-52 0 0,-1 0 0 0 0,0 1 0 0 0,0 0-1 0 0,-1 0 1 0 0,0 1 0 0 0,0 0 0 0 0,-1 1 0 0 0,0 0-1 0 0,7 10 1 0 0,8 17-38 0 0,17 38 1 0 0,-38-73-13 0 0,129 243-522 0 0,-121-218-34 0 0,-9-22 189 0 0,1 0 1 0 0,0 0-1 0 0,0 0 1 0 0,1-1-1 0 0,-1 1 1 0 0,1 0-1 0 0,0-1 1 0 0,0 1-1 0 0,0-1 1 0 0,0 0 0 0 0,1 1-1 0 0,2 2 1 0 0,-4-6 259 0 0,-1 0 1 0 0,0 0 0 0 0,1 0 0 0 0,-1 0-1 0 0,1 0 1 0 0,-1-1 0 0 0,0 1 0 0 0,1 0 0 0 0,-1 0-1 0 0,0 0 1 0 0,1 0 0 0 0,-1 0 0 0 0,0-1-1 0 0,1 1 1 0 0,-1 0 0 0 0,0 0 0 0 0,1 0 0 0 0,-1-1-1 0 0,0 1 1 0 0,0 0 0 0 0,1-1 0 0 0,-1 1-1 0 0,0 0 1 0 0,0-1 0 0 0,0 1 0 0 0,1 0 0 0 0,-1-1-1 0 0,0 1 1 0 0,0 0 0 0 0,0-1 0 0 0,0 1-1 0 0,0 0 1 0 0,0-1 0 0 0,0 1 0 0 0,0 0 0 0 0,0-1-1 0 0,0 1 1 0 0,0-1 0 0 0,1-7-1413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2:47.448"/>
    </inkml:context>
    <inkml:brush xml:id="br0">
      <inkml:brushProperty name="width" value="0.05" units="cm"/>
      <inkml:brushProperty name="height" value="0.05" units="cm"/>
    </inkml:brush>
  </inkml:definitions>
  <inkml:trace contextRef="#ctx0" brushRef="#br0">170 236 9401,'-50'-55'1745,"50"54"-1696,-1 1 1,1-1-1,-1 0 0,0 1 0,1-1 0,-1 0 0,0 1 0,0-1 1,1 1-1,-1-1 0,0 1 0,0-1 0,0 1 0,0-1 0,0 1 1,0 0-1,0 0 0,0 0 0,1-1 0,-1 1 0,0 0 0,0 0 1,0 0-1,0 0 0,-2 1 0,0 0 35,0 0 1,0 0-1,1 0 1,-1 0-1,0 0 1,1 1-1,-1 0 1,-3 3-1,-1 1 103,0 0 0,1 1 1,0 0-1,0 0 0,-5 9 0,7-8-96,0 0 1,1-1-1,0 2 0,0-1 0,1 0 0,0 0 1,0 1-1,1-1 0,0 1 0,1 0 0,0-1 0,0 1 1,1 0-1,0-1 0,0 1 0,1-1 0,0 0 0,1 1 1,0-1-1,0 0 0,0 0 0,1-1 0,1 1 0,-1-1 1,1 0-1,0 0 0,1 0 0,-1-1 0,2 0 0,-1 0 1,0 0-1,1-1 0,0 0 0,0 0 0,1-1 0,0 0 1,-1 0-1,10 2 0,-3-2-85,0-1 1,0-1-1,0 0 1,0-1-1,0 0 0,0-2 1,0 1-1,0-2 1,0 0-1,0 0 0,0-1 1,-1-1-1,1-1 1,-1 1-1,0-2 0,-1 0 1,18-11-1,-19 10-44,0 0-1,-1-1 1,0 0-1,0-1 0,0 0 1,-1 0-1,-1-1 1,0 0-1,0-1 1,-1 0-1,0 0 1,-1 0-1,0-1 0,-1 0 1,0 0-1,-1-1 1,0 1-1,3-25 1,-6 26-7,-1 0 0,0 1 1,-1-1-1,0 0 0,0 1 0,-1-1 1,-1 1-1,0-1 0,0 1 1,-1 0-1,0 0 0,-1 0 1,0 1-1,0 0 0,-1 0 1,0 0-1,-14-14 0,14 16 2,-1 1 1,0 0-1,0 1 0,0-1 0,-1 2 0,0-1 1,0 1-1,0 0 0,0 0 0,-1 1 1,1 0-1,-1 1 0,0 0 0,0 0 1,0 1-1,0 0 0,0 0 0,0 1 0,0 1 1,0-1-1,-15 4 0,8 1-293,0 0 0,0 1 1,1 0-1,0 1 0,0 1 0,0 1 0,1 0 0,0 0 1,1 2-1,0 0 0,1 0 0,0 1 0,-14 19 0,6-5-941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2:47.788"/>
    </inkml:context>
    <inkml:brush xml:id="br0">
      <inkml:brushProperty name="width" value="0.05" units="cm"/>
      <inkml:brushProperty name="height" value="0.05" units="cm"/>
    </inkml:brush>
  </inkml:definitions>
  <inkml:trace contextRef="#ctx0" brushRef="#br0">0 65 9029,'0'0'5223,"0"-3"-4846,0-13 1888,25 12-2043,73-11-34,-31 7-20,111-7-32,-122 11-38,62 5 0,-49 1-66,81 5 426,-78-3-1216,-3-2-3713,-65-2 2815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2:48.129"/>
    </inkml:context>
    <inkml:brush xml:id="br0">
      <inkml:brushProperty name="width" value="0.05" units="cm"/>
      <inkml:brushProperty name="height" value="0.05" units="cm"/>
    </inkml:brush>
  </inkml:definitions>
  <inkml:trace contextRef="#ctx0" brushRef="#br0">75 39 10081,'-14'1'92,"9"-1"35,1 1-1,-1-1 1,0 0 0,0 0 0,1-1 0,-1 0 0,1 1-1,-1-1 1,-7-3 0,12 4-71,0 0-1,-1 0 1,1-1 0,0 1-1,-1 0 1,1 0 0,0 0-1,-1 0 1,1-1 0,0 1 0,0 0-1,-1 0 1,1 0 0,0-1-1,0 1 1,-1 0 0,1 0-1,0-1 1,0 1 0,0 0-1,0-1 1,-1 1 0,1 0-1,0-1 1,0 1 0,0 0-1,0-1 1,0 1 0,0 0-1,0-1 1,0 1 0,0-1-1,10-3 1218,17 2-1,27 5-404,402 7 1316,-386-10-2027,-22 0-167,86-10 0,-133 9-26,0 1 0,-1 0 0,1-1-1,0 1 1,0 0 0,0-1 0,0 1-1,-1-1 1,1 1 0,0-1 0,-1 0 0,1 1-1,0-1 1,-1 0 0,1 1 0,-1-1-1,2-1 1,-2 2-1,0 0-1,0-1 0,0 1 1,0 0-1,0-1 1,0 1-1,0 0 0,0-1 1,0 1-1,0 0 1,0-1-1,0 1 0,0 0 1,0-1-1,0 1 1,0 0-1,0 0 0,0-1 1,0 1-1,-1 0 1,1-1-1,0 1 0,0 0 1,0 0-1,-1-1 1,1 1-1,0 0 1,0 0-1,0-1 0,-1 1 1,1 0-1,0 0 1,0 0-1,-1 0 0,1-1 1,0 1-1,-1 0 1,1 0-1,0 0 0,-1 0 1,1 0-1,0 0 1,-1 0-1,1 0 0,0 0 1,0 0-1,-1 0 1,1 0-1,0 0 0,-1 0 1,1 0-1,0 0 1,-1 0-1,-20 2-1387,-4-1-355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49.764"/>
    </inkml:context>
    <inkml:brush xml:id="br0">
      <inkml:brushProperty name="width" value="0.05" units="cm"/>
      <inkml:brushProperty name="height" value="0.05" units="cm"/>
    </inkml:brush>
  </inkml:definitions>
  <inkml:trace contextRef="#ctx0" brushRef="#br0">78 19 8297 0 0,'-63'-10'-674'0'0,"48"10"300"0"0,20-2 157 0 0,30-3-80 0 0,-22 4 98 0 0,9 2-170 0 0,-17 1-41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0.439"/>
    </inkml:context>
    <inkml:brush xml:id="br0">
      <inkml:brushProperty name="width" value="0.05" units="cm"/>
      <inkml:brushProperty name="height" value="0.05" units="cm"/>
    </inkml:brush>
  </inkml:definitions>
  <inkml:trace contextRef="#ctx0" brushRef="#br0">261 111 6221 0 0,'-1'-3'68'0'0,"0"0"1"0"0,0 0 0 0 0,1 0-1 0 0,-1 0 1 0 0,1 0 0 0 0,0 0 0 0 0,0 0-1 0 0,0 0 1 0 0,0 0 0 0 0,0 0-1 0 0,1 0 1 0 0,-1 0 0 0 0,1 0 0 0 0,0 0-1 0 0,0 1 1 0 0,0-1 0 0 0,3-5-1 0 0,-1 2 211 0 0,1 0 1 0 0,0 0-1 0 0,0 1 0 0 0,0-1 0 0 0,1 1 0 0 0,0 0 0 0 0,6-5 0 0 0,-11 10-235 0 0,0 0 0 0 0,0 0 0 0 0,0 0 0 0 0,0-1 0 0 0,0 1 1 0 0,1 0-1 0 0,-1 0 0 0 0,0-1 0 0 0,0 1 0 0 0,0 0 0 0 0,0 0 0 0 0,1 0 0 0 0,-1 0 0 0 0,0-1 0 0 0,0 1 0 0 0,1 0 0 0 0,-1 0 0 0 0,0 0 0 0 0,0 0 0 0 0,0 0 0 0 0,1 0 0 0 0,-1 0 0 0 0,0-1 0 0 0,0 1 1 0 0,1 0-1 0 0,-1 0 0 0 0,0 0 0 0 0,1 0 0 0 0,-1 0 0 0 0,0 0 0 0 0,0 0 0 0 0,1 0 0 0 0,-1 0 0 0 0,0 1 0 0 0,0-1 0 0 0,1 0 0 0 0,-1 0 0 0 0,0 0 0 0 0,0 0 0 0 0,1 0 0 0 0,-1 0 0 0 0,0 0 0 0 0,1 1 0 0 0,-3 13 963 0 0,-13 26-317 0 0,1-3 23 0 0,3 0 0 0 0,-12 63-1 0 0,17-73-382 0 0,-62 281 2102 0 0,-67 353-484 0 0,132-645-1905 0 0,-28 209 282 0 0,26-173-328 0 0,3 1 0 0 0,5 67 0 0 0,-2-108-449 0 0,2 1 1 0 0,0-1-1 0 0,0 0 1 0 0,7 16-1 0 0,-10-28 407 0 0,0 0 0 0 0,0 0 0 0 0,0 0 0 0 0,0 0 0 0 0,0 0 0 0 0,0 0 0 0 0,0 1 0 0 0,0-1-1 0 0,0 0 1 0 0,0 0 0 0 0,1 0 0 0 0,-1 0 0 0 0,0 0 0 0 0,0 0 0 0 0,0 0 0 0 0,0 1 0 0 0,0-1-1 0 0,0 0 1 0 0,0 0 0 0 0,1 0 0 0 0,-1 0 0 0 0,0 0 0 0 0,0 0 0 0 0,0 0 0 0 0,0 0 0 0 0,0 0 0 0 0,0 0-1 0 0,1 0 1 0 0,-1 0 0 0 0,0 0 0 0 0,0 0 0 0 0,0 0 0 0 0,0 0 0 0 0,0 0 0 0 0,1 0 0 0 0,-1 0-1 0 0,0 0 1 0 0,0 0 0 0 0,0 0 0 0 0,0 0 0 0 0,0 0 0 0 0,0 0 0 0 0,1 0 0 0 0,-1 0 0 0 0,0 0 0 0 0,0 0-1 0 0,0 0 1 0 0,0 0 0 0 0,0-1 0 0 0,0 1 0 0 0,1 0 0 0 0,-1 0 0 0 0,0 0 0 0 0,0 0 0 0 0,0 0 0 0 0,0 0-1 0 0,0 0 1 0 0,0-1 0 0 0,0 1 0 0 0,0 0 0 0 0,0 0 0 0 0,4-8-3643 0 0,-4 4 1939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0.813"/>
    </inkml:context>
    <inkml:brush xml:id="br0">
      <inkml:brushProperty name="width" value="0.05" units="cm"/>
      <inkml:brushProperty name="height" value="0.05" units="cm"/>
    </inkml:brush>
  </inkml:definitions>
  <inkml:trace contextRef="#ctx0" brushRef="#br0">3 32 8693 0 0,'-1'-6'77'0'0,"1"5"-67"0"0,0 1 0 0 0,0 0 0 0 0,-1 0 0 0 0,1 0 0 0 0,0-1 0 0 0,0 1 0 0 0,0 0 0 0 0,0-1 0 0 0,0 1 0 0 0,0 0 0 0 0,-1 0 0 0 0,1-1 0 0 0,0 1 1 0 0,0 0-1 0 0,0-1 0 0 0,0 1 0 0 0,0 0 0 0 0,0-1 0 0 0,0 1 0 0 0,0 0 0 0 0,0 0 0 0 0,1-1 0 0 0,-1 1 0 0 0,0 0 0 0 0,0-1 0 0 0,0 1 0 0 0,0 0 0 0 0,0 0 0 0 0,0-1 0 0 0,0 1 0 0 0,1 0 0 0 0,-1 0 0 0 0,0-1 0 0 0,0 1 0 0 0,0 0 0 0 0,1 0 0 0 0,-1 0 1 0 0,0-1-1 0 0,0 1 0 0 0,1 0 0 0 0,-1 0 0 0 0,0 0 0 0 0,0 0 0 0 0,1 0 0 0 0,-1 0 0 0 0,0-1 0 0 0,1 1 0 0 0,-1 0 0 0 0,0 0 0 0 0,0 0 0 0 0,1 0 0 0 0,-1 0 0 0 0,1 0 0 0 0,32-10 674 0 0,47 6-111 0 0,113 9 0 0 0,1321 85 906 0 0,-590-40-1243 0 0,-824-44-161 0 0,723 35 1126 0 0,-775-40-1102 0 0,230 2 494 0 0,-206-6-328 0 0,131-22 0 0 0,-195 24-252 0 0,1-1-2 0 0,0 1-1 0 0,-1-2 1 0 0,1 1-1 0 0,0-1 0 0 0,9-5 1 0 0,-18 8-20 0 0,1 0 1 0 0,-1 0-1 0 0,1-1 1 0 0,-1 1-1 0 0,1 0 1 0 0,-1-1-1 0 0,1 1 1 0 0,-1-1-1 0 0,1 1 1 0 0,-1 0-1 0 0,0-1 1 0 0,1 1-1 0 0,-1-1 1 0 0,0 1 0 0 0,1-1-1 0 0,-1 1 1 0 0,0-1-1 0 0,1 1 1 0 0,-1-1-1 0 0,0 0 1 0 0,0 1-1 0 0,0-1 1 0 0,0 1-1 0 0,0-1 1 0 0,0 0-1 0 0,0 1 1 0 0,0-1-1 0 0,0 1 1 0 0,0-1-1 0 0,0 0 1 0 0,0 1-1 0 0,0-1 1 0 0,0 1-1 0 0,0-1 1 0 0,-1 1-1 0 0,1-1 1 0 0,0 0-1 0 0,0 1 1 0 0,-1-1-1 0 0,1 1 1 0 0,0-1-1 0 0,-1 1 1 0 0,1-1-1 0 0,0 1 1 0 0,-1 0 0 0 0,1-1-1 0 0,-1 1 1 0 0,1-1-1 0 0,-1 1 1 0 0,-27-20-849 0 0,26 19 768 0 0,-9-5-442 0 0,0 2-1 0 0,0-1 0 0 0,0 1 0 0 0,-1 1 0 0 0,1 0 1 0 0,-17-2-1 0 0,-4 2-890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1.842"/>
    </inkml:context>
    <inkml:brush xml:id="br0">
      <inkml:brushProperty name="width" value="0.05" units="cm"/>
      <inkml:brushProperty name="height" value="0.05" units="cm"/>
    </inkml:brush>
  </inkml:definitions>
  <inkml:trace contextRef="#ctx0" brushRef="#br0">146 82 6501 0 0,'-29'-13'94'0'0,"23"11"-15"0"0,1-1 1 0 0,0 1-1 0 0,-1 0 0 0 0,1 0 1 0 0,-7-1-1 0 0,-6 0 186 0 0,14 3-156 0 0,0 0 0 0 0,0-1 1 0 0,0 0-1 0 0,0 1 0 0 0,0-2 1 0 0,0 1-1 0 0,1 0 0 0 0,-1-1 1 0 0,0 1-1 0 0,0-1 0 0 0,1 0 0 0 0,-5-3 1 0 0,8 4-66 0 0,0 1 0 0 0,-1 0 0 0 0,1 0 0 0 0,0 0 0 0 0,-1-1 0 0 0,1 1 0 0 0,0 0 1 0 0,-1 0-1 0 0,1-1 0 0 0,0 1 0 0 0,-1 0 0 0 0,1-1 0 0 0,0 1 0 0 0,0-1 0 0 0,-1 1 0 0 0,1 0 0 0 0,0-1 1 0 0,0 1-1 0 0,0-1 0 0 0,0 1 0 0 0,-1 0 0 0 0,1-1 0 0 0,0 1 0 0 0,0-1 0 0 0,0 1 0 0 0,0 0 0 0 0,0-1 0 0 0,0 1 1 0 0,0-1-1 0 0,0 1 0 0 0,0-1 0 0 0,1 1 0 0 0,-1 0 0 0 0,0-1 0 0 0,0 1 0 0 0,0-1 0 0 0,0 1 0 0 0,1 0 1 0 0,-1-1-1 0 0,2 0 23 0 0,-1 0 0 0 0,1 0 0 0 0,-1 0-1 0 0,1 0 1 0 0,-1 0 0 0 0,1 0 0 0 0,0 1 0 0 0,0-1 0 0 0,-1 1 0 0 0,4-1 0 0 0,56-5 118 0 0,-51 6-87 0 0,409-4 589 0 0,-254 6-627 0 0,1517 39 675 0 0,-1232-26-120 0 0,268-13 320 0 0,-588-16-921 0 0,-29 2-47 0 0,-92 13-179 0 0,1 0-1 0 0,-1 0 0 0 0,0 1 0 0 0,1 0 1 0 0,-1 0-1 0 0,0 1 0 0 0,14 7 1 0 0,-10-4-424 0 0,-10-5 319 0 0,0 1-1 0 0,-1 0 1 0 0,1 0-1 0 0,-1 0 1 0 0,1 1-1 0 0,-1-1 1 0 0,0 1-1 0 0,0-1 0 0 0,0 1 1 0 0,0 0-1 0 0,0 0 1 0 0,-1 0-1 0 0,2 3 1 0 0,-40-17-985 0 0,21 7 1258 0 0,0 1 0 0 0,0 1 0 0 0,-24 0 0 0 0,21 1 179 0 0,0 0-1 0 0,-24-6 1 0 0,39 6-106 0 0,0 0 1 0 0,1 1 0 0 0,-1-1-1 0 0,0 1 1 0 0,1 0-1 0 0,-1 0 1 0 0,0 0 0 0 0,-6 2-1 0 0,9-34-1170 0 0,1 31 667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2.387"/>
    </inkml:context>
    <inkml:brush xml:id="br0">
      <inkml:brushProperty name="width" value="0.05" units="cm"/>
      <inkml:brushProperty name="height" value="0.05" units="cm"/>
    </inkml:brush>
  </inkml:definitions>
  <inkml:trace contextRef="#ctx0" brushRef="#br0">12 2 7133 0 0,'-1'0'-3'0'0,"1"0"0"0"0,0 0 0 0 0,0 0 0 0 0,-1 0 1 0 0,1-1-1 0 0,0 1 0 0 0,-1 0 0 0 0,1 0 0 0 0,0 0 1 0 0,-1 0-1 0 0,1 0 0 0 0,0 0 0 0 0,-1 0 1 0 0,1 0-1 0 0,0 0 0 0 0,-1 0 0 0 0,1 0 0 0 0,0 0 1 0 0,0 0-1 0 0,-1 0 0 0 0,1 0 0 0 0,0 1 0 0 0,-1-1 1 0 0,1 0-1 0 0,0 0 0 0 0,0 0 0 0 0,-1 0 0 0 0,1 0 1 0 0,0 1-1 0 0,0-1 0 0 0,-1 0 0 0 0,1 0 0 0 0,0 1 1 0 0,0-1-1 0 0,-1 0 0 0 0,1 0 0 0 0,0 1 0 0 0,0-1 1 0 0,0 0-1 0 0,0 1 0 0 0,0-1-5 0 0,1 1 0 0 0,-1 0-1 0 0,1-1 1 0 0,-1 1 0 0 0,1-1 0 0 0,-1 1-1 0 0,1-1 1 0 0,0 0 0 0 0,-1 1 0 0 0,1-1 0 0 0,0 1-1 0 0,-1-1 1 0 0,1 0 0 0 0,0 0 0 0 0,-1 1-1 0 0,1-1 1 0 0,0 0 0 0 0,0 0 0 0 0,-1 0 0 0 0,1 0-1 0 0,0 0 1 0 0,0 0 0 0 0,-1 0 0 0 0,1 0-1 0 0,0 0 1 0 0,1-1 0 0 0,199 13 241 0 0,-184-16 320 0 0,-13 4 321 0 0,-6 8-70 0 0,2-6-729 0 0,-1 16 198 0 0,0 1 0 0 0,1-1 1 0 0,0 0-1 0 0,5 22 0 0 0,-1 3 10 0 0,-4 193 977 0 0,-21 2 65 0 0,0-3 131 0 0,12-115-916 0 0,-4 83 469 0 0,13-166-734 0 0,2-1 0 0 0,1 1 0 0 0,12 54 0 0 0,4 2 37 0 0,10 39 82 0 0,-6-33 13 0 0,-22-95-227 0 0,0 2-99 0 0,4 41-2495 0 0,-5-44 1174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3.167"/>
    </inkml:context>
    <inkml:brush xml:id="br0">
      <inkml:brushProperty name="width" value="0.05" units="cm"/>
      <inkml:brushProperty name="height" value="0.05" units="cm"/>
    </inkml:brush>
  </inkml:definitions>
  <inkml:trace contextRef="#ctx0" brushRef="#br0">47 8 8961 0 0,'-9'-8'113'0'0,"8"8"-108"0"0,1 0 0 0 0,0 0 0 0 0,-1 0 0 0 0,1 0 1 0 0,0 0-1 0 0,-1 0 0 0 0,1 0 0 0 0,0 1 0 0 0,0-1 1 0 0,-1 0-1 0 0,1 0 0 0 0,0 0 0 0 0,-1 0 1 0 0,1 0-1 0 0,0 0 0 0 0,0 1 0 0 0,-1-1 0 0 0,1 0 1 0 0,0 0-1 0 0,0 0 0 0 0,-1 1 0 0 0,1-1 1 0 0,0 0-1 0 0,0 0 0 0 0,0 1 0 0 0,0-1 0 0 0,-1 0 1 0 0,1 1-1 0 0,0-1 0 0 0,0 0 0 0 0,0 0 0 0 0,0 1 1 0 0,0-1-1 0 0,0 0 0 0 0,0 1 0 0 0,0-1 1 0 0,0 0-1 0 0,0 1 0 0 0,0-1 0 0 0,-1 7 60 0 0,1-1 0 0 0,0 1 0 0 0,1-1 0 0 0,-1 0 0 0 0,1 1-1 0 0,2 7 1 0 0,0 1 7 0 0,0 23-8 0 0,-1 0 0 0 0,-8 74 1 0 0,4-76-92 0 0,-11 51-403 0 0,3-22-519 0 0,6-40 356 0 0,-3-1-224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3.741"/>
    </inkml:context>
    <inkml:brush xml:id="br0">
      <inkml:brushProperty name="width" value="0.05" units="cm"/>
      <inkml:brushProperty name="height" value="0.05" units="cm"/>
    </inkml:brush>
  </inkml:definitions>
  <inkml:trace contextRef="#ctx0" brushRef="#br0">9 441 10601 0 0,'-4'-31'367'0'0,"1"0"-1"0"0,1 0 1 0 0,2-1-1 0 0,2 1 1 0 0,6-41 0 0 0,-6 64-307 0 0,0 0 0 0 0,1 0 1 0 0,0 1-1 0 0,1-1 1 0 0,-1 1-1 0 0,1 0 0 0 0,1 0 1 0 0,0 0-1 0 0,0 1 1 0 0,0-1-1 0 0,0 1 0 0 0,1 1 1 0 0,0-1-1 0 0,0 1 1 0 0,1 0-1 0 0,0 0 0 0 0,12-6 1 0 0,9-3-88 0 0,1 1 0 0 0,0 1-1 0 0,39-10 1 0 0,-37 12 92 0 0,-14 5-62 0 0,0 1 1 0 0,0 1-1 0 0,1 0 1 0 0,-1 1-1 0 0,1 1 1 0 0,-1 1-1 0 0,1 0 1 0 0,21 4-1 0 0,-35-3-3 0 0,0-1 1 0 0,0 1-1 0 0,0 0 0 0 0,0 0 0 0 0,-1 1 0 0 0,1-1 0 0 0,0 1 0 0 0,-1 0 1 0 0,1 0-1 0 0,-1 0 0 0 0,0 0 0 0 0,1 1 0 0 0,-1-1 0 0 0,0 1 0 0 0,-1 0 1 0 0,1 0-1 0 0,0 0 0 0 0,-1 0 0 0 0,1 0 0 0 0,-1 1 0 0 0,0-1 0 0 0,0 1 1 0 0,-1-1-1 0 0,2 6 0 0 0,-1-3-3 0 0,0-1 1 0 0,-1 2-1 0 0,0-1 1 0 0,0 0 0 0 0,-1 0-1 0 0,0 0 1 0 0,0 0-1 0 0,0 0 1 0 0,-1 1-1 0 0,0-1 1 0 0,0 0-1 0 0,0 0 1 0 0,-1 0-1 0 0,-4 11 1 0 0,-7 8-15 0 0,-1 0 0 0 0,0-1 0 0 0,-2 0 0 0 0,-1-1 0 0 0,-1-1 0 0 0,0 0 0 0 0,-2-2 0 0 0,0 0 0 0 0,-2-1 0 0 0,0-2 0 0 0,-1 0 0 0 0,0-1 0 0 0,-2-1 0 0 0,0-1 0 0 0,0-2 0 0 0,-52 18 0 0 0,60-24 46 0 0,14-7-12 0 0,11-4 13 0 0,-1 2-29 0 0,0 0 0 0 0,1 1 0 0 0,0-1 0 0 0,0 2 0 0 0,-1-1 0 0 0,1 1 0 0 0,15-1 0 0 0,0 2 31 0 0,35 3 0 0 0,-37 0 51 0 0,-1 1 0 0 0,0 1 0 0 0,1 1 0 0 0,-2 1 0 0 0,1 0 0 0 0,-1 2 1 0 0,0 0-1 0 0,22 14 0 0 0,-27-13-37 0 0,0-1-1 0 0,0 2 1 0 0,-1 0 0 0 0,0 0 0 0 0,-1 1 0 0 0,-1 1-1 0 0,0 0 1 0 0,0 0 0 0 0,-1 1 0 0 0,11 23 0 0 0,-18-32-31 0 0,0 1 1 0 0,-1-1 0 0 0,0 1-1 0 0,0 0 1 0 0,0-1 0 0 0,-1 1 0 0 0,1 0-1 0 0,-2 0 1 0 0,1 0 0 0 0,-1 0-1 0 0,1 0 1 0 0,-2 0 0 0 0,1 0-1 0 0,-1 0 1 0 0,0 0 0 0 0,0 0 0 0 0,0 0-1 0 0,-1-1 1 0 0,0 1 0 0 0,0 0-1 0 0,-1-1 1 0 0,1 0 0 0 0,-1 1-1 0 0,0-1 1 0 0,-1 0 0 0 0,1 0 0 0 0,-1-1-1 0 0,0 1 1 0 0,0-1 0 0 0,-1 0-1 0 0,1 0 1 0 0,-1 0 0 0 0,0-1-1 0 0,-7 5 1 0 0,-6 2 55 0 0,0-1-1 0 0,-1 0 1 0 0,0-2-1 0 0,0 0 1 0 0,-1-1-1 0 0,0-1 0 0 0,0-1 1 0 0,-25 2-1 0 0,13-3-45 0 0,-1-2 0 0 0,0-1 0 0 0,0-2 0 0 0,-44-7 0 0 0,63 6-61 0 0,0 0-1 0 0,1 0 0 0 0,0-1 0 0 0,-25-12 0 0 0,34 15-53 0 0,0-2-1 0 0,0 1 1 0 0,0 0-1 0 0,1-1 1 0 0,-1 0-1 0 0,1 0 1 0 0,-1 0-1 0 0,1 0 1 0 0,0 0-1 0 0,1 0 1 0 0,-1-1-1 0 0,0 0 1 0 0,1 1-1 0 0,0-1 1 0 0,0 0-1 0 0,0 0 1 0 0,0 0-1 0 0,-1-9 1 0 0,1 6-259 0 0,1 0 1 0 0,0 0-1 0 0,1 0 1 0 0,0 0-1 0 0,0 0 1 0 0,0 0-1 0 0,1 0 1 0 0,0 0-1 0 0,1 0 1 0 0,2-10-1 0 0,4-7-870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3.300"/>
    </inkml:context>
    <inkml:brush xml:id="br0">
      <inkml:brushProperty name="width" value="0.05" units="cm"/>
      <inkml:brushProperty name="height" value="0.05" units="cm"/>
    </inkml:brush>
  </inkml:definitions>
  <inkml:trace contextRef="#ctx0" brushRef="#br0">58 155 7549 0 0,'-6'-53'195'0'0,"2"29"566"0"0,0-31-1 0 0,3 35 551 0 0,0 18-187 0 0,-1 13-438 0 0,-14 157 2558 0 0,-8 126-2570 0 0,26-185-673 0 0,0-93-1094 0 0,0 0 0 0 0,1 0 1 0 0,1 0-1 0 0,8 24 1 0 0,-12-36-361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4.272"/>
    </inkml:context>
    <inkml:brush xml:id="br0">
      <inkml:brushProperty name="width" value="0.05" units="cm"/>
      <inkml:brushProperty name="height" value="0.05" units="cm"/>
    </inkml:brush>
  </inkml:definitions>
  <inkml:trace contextRef="#ctx0" brushRef="#br0">335 287 8265 0 0,'22'-76'595'0'0,"2"-10"358"0"0,-22 76-832 0 0,-1-1 0 0 0,1 1 0 0 0,-1-1 0 0 0,-1 0 0 0 0,-2-20 0 0 0,2 30-103 0 0,0-1 1 0 0,-1 0-1 0 0,1 0 1 0 0,-1 1-1 0 0,1-1 1 0 0,-1 0-1 0 0,0 1 0 0 0,0-1 1 0 0,0 0-1 0 0,1 1 1 0 0,-2 0-1 0 0,1-1 1 0 0,0 1-1 0 0,0-1 1 0 0,0 1-1 0 0,-1 0 0 0 0,1 0 1 0 0,0 0-1 0 0,-3-2 1 0 0,1 2-5 0 0,-1-1 0 0 0,1 1 0 0 0,0 0 0 0 0,-1 0 0 0 0,0 0 0 0 0,1 0 0 0 0,-1 0 0 0 0,1 1 0 0 0,-5 0 0 0 0,-6 0-3 0 0,-1 1-1 0 0,0 0 1 0 0,-23 6-1 0 0,27-3 1 0 0,-1-1 1 0 0,1 1-1 0 0,0 1 0 0 0,0 0 0 0 0,0 0 0 0 0,1 1 0 0 0,-1 1 0 0 0,2-1 0 0 0,-1 2 0 0 0,1-1 0 0 0,0 1 1 0 0,0 1-1 0 0,1 0 0 0 0,0 0 0 0 0,1 0 0 0 0,-9 15 0 0 0,13-19 29 0 0,1 0-1 0 0,-1 1 1 0 0,1-1-1 0 0,0 1 1 0 0,1-1 0 0 0,-1 1-1 0 0,1 0 1 0 0,0 0-1 0 0,0-1 1 0 0,1 1-1 0 0,0 0 1 0 0,0 0 0 0 0,0 0-1 0 0,1 0 1 0 0,0-1-1 0 0,0 1 1 0 0,0 0-1 0 0,1-1 1 0 0,0 1 0 0 0,3 7-1 0 0,1-2 40 0 0,1-1 0 0 0,0 0 0 0 0,0 0 0 0 0,1-1 0 0 0,0 0 0 0 0,0 0 0 0 0,1 0 0 0 0,18 12 0 0 0,30 18 106 0 0,29 23 30 0 0,-78-56-196 0 0,-1 1 1 0 0,0 0-1 0 0,0 0 0 0 0,-1 1 1 0 0,0-1-1 0 0,0 2 1 0 0,-1-1-1 0 0,6 11 0 0 0,-9-15-11 0 0,0 1 0 0 0,-1 0 0 0 0,1 0 0 0 0,-1 0-1 0 0,0 0 1 0 0,0 0 0 0 0,-1 0 0 0 0,1 0 0 0 0,-1 0 0 0 0,0 0-1 0 0,-1 0 1 0 0,1 0 0 0 0,-1 0 0 0 0,0 0 0 0 0,0 0 0 0 0,0 0 0 0 0,-1 0-1 0 0,-2 5 1 0 0,0-3 7 0 0,0 0-1 0 0,0-1 0 0 0,0 1 1 0 0,-1-1-1 0 0,0 0 0 0 0,-1 0 1 0 0,1-1-1 0 0,-1 1 0 0 0,0-1 0 0 0,0-1 1 0 0,-8 6-1 0 0,5-5-5 0 0,-1 0 0 0 0,1 0 1 0 0,-1-1-1 0 0,0 0 0 0 0,0-1 0 0 0,0 0 0 0 0,0-1 0 0 0,-14 2 0 0 0,17-3-17 0 0,0 0-1 0 0,1-1 0 0 0,-1 0 1 0 0,0-1-1 0 0,1 1 1 0 0,-1-1-1 0 0,0-1 0 0 0,1 1 1 0 0,0-1-1 0 0,-1 0 1 0 0,1-1-1 0 0,0 1 1 0 0,-6-5-1 0 0,5 2-165 0 0,0 0-1 0 0,1-1 1 0 0,-1 1 0 0 0,1-2-1 0 0,1 1 1 0 0,-1-1 0 0 0,1 1-1 0 0,1-1 1 0 0,-1-1 0 0 0,1 1-1 0 0,-4-10 1 0 0,4 8-193 0 0,1 0 0 0 0,-1 0 0 0 0,2-1-1 0 0,-1 1 1 0 0,1-1 0 0 0,1 1 0 0 0,0-1-1 0 0,0 0 1 0 0,1-13 0 0 0,1 4-502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4.818"/>
    </inkml:context>
    <inkml:brush xml:id="br0">
      <inkml:brushProperty name="width" value="0.05" units="cm"/>
      <inkml:brushProperty name="height" value="0.05" units="cm"/>
    </inkml:brush>
  </inkml:definitions>
  <inkml:trace contextRef="#ctx0" brushRef="#br0">159 269 9297 0 0,'-11'-4'70'0'0,"10"3"-42"0"0,0 1 0 0 0,1-1 0 0 0,-1 1 0 0 0,0-1 0 0 0,0 1 0 0 0,0 0 0 0 0,0-1-1 0 0,0 1 1 0 0,0 0 0 0 0,0 0 0 0 0,0-1 0 0 0,0 1 0 0 0,0 0 0 0 0,0 0 0 0 0,0 0 0 0 0,1 0 0 0 0,-1 1 0 0 0,0-1 0 0 0,0 0 0 0 0,0 0 0 0 0,0 0 0 0 0,0 1 0 0 0,0-1 0 0 0,0 1 0 0 0,-1 0 0 0 0,13 23 740 0 0,-2 4-440 0 0,-1 0 0 0 0,-2 1 1 0 0,5 56-1 0 0,-6 89 119 0 0,-7-143-408 0 0,-1 0 0 0 0,-9 41 0 0 0,3-21-5 0 0,-12-178-389 0 0,11 50 306 0 0,2-1 0 0 0,4 0 0 0 0,10-127 0 0 0,-4 176 84 0 0,2 0 1 0 0,9-37-1 0 0,-11 58-15 0 0,0-1 1 0 0,1 1-1 0 0,0 0 0 0 0,1 0 0 0 0,0 0 0 0 0,0 1 0 0 0,0-1 0 0 0,1 1 0 0 0,0 0 0 0 0,1 1 1 0 0,-1-1-1 0 0,10-8 0 0 0,-10 12-3 0 0,0 1 0 0 0,0-1 0 0 0,0 1-1 0 0,0-1 1 0 0,0 1 0 0 0,0 1 0 0 0,1-1 0 0 0,-1 1 0 0 0,0 0 0 0 0,1 0 0 0 0,-1 1 0 0 0,1-1 0 0 0,0 1 0 0 0,-1 1-1 0 0,1-1 1 0 0,-1 1 0 0 0,1 0 0 0 0,-1 0 0 0 0,8 3 0 0 0,-7-3-14 0 0,-1 1 0 0 0,1 0 1 0 0,-1 0-1 0 0,0 1 0 0 0,0-1 0 0 0,0 1 1 0 0,0 0-1 0 0,0 1 0 0 0,-1-1 1 0 0,1 1-1 0 0,-1 0 0 0 0,0 0 0 0 0,0 0 1 0 0,-1 1-1 0 0,1-1 0 0 0,-1 1 0 0 0,0 0 1 0 0,4 7-1 0 0,-5-4 5 0 0,0 0 1 0 0,0 0-1 0 0,0 0 0 0 0,-1 0 1 0 0,-1 0-1 0 0,1 0 1 0 0,-1 0-1 0 0,-1 0 0 0 0,1 0 1 0 0,-1 1-1 0 0,-1-1 1 0 0,1 0-1 0 0,-2 0 0 0 0,1-1 1 0 0,-1 1-1 0 0,0 0 0 0 0,0-1 1 0 0,-1 0-1 0 0,0 0 1 0 0,0 0-1 0 0,-1 0 0 0 0,-8 9 1 0 0,1-3 11 0 0,0 0 0 0 0,-1 0 0 0 0,-1-1 0 0 0,0-1 0 0 0,0 0 0 0 0,-1-1 0 0 0,0-1 0 0 0,-1 0 0 0 0,-20 8 0 0 0,34-16-33 0 0,-21 8 11 0 0,-38 11 1 0 0,53-18-182 0 0,1-1 0 0 0,-1 1 0 0 0,0-2 0 0 0,0 1 0 0 0,1-1 0 0 0,-1 0 0 0 0,0-1 1 0 0,0 0-1 0 0,-9-2 0 0 0,6-2-735 0 0,3-2-209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5.429"/>
    </inkml:context>
    <inkml:brush xml:id="br0">
      <inkml:brushProperty name="width" value="0.05" units="cm"/>
      <inkml:brushProperty name="height" value="0.05" units="cm"/>
    </inkml:brush>
  </inkml:definitions>
  <inkml:trace contextRef="#ctx0" brushRef="#br0">151 333 11093 0 0,'-1'-3'43'0'0,"0"1"0"0"0,0-1 0 0 0,0 0 0 0 0,0 0 0 0 0,1 0 1 0 0,-1 0-1 0 0,1 0 0 0 0,0 1 0 0 0,0-1 0 0 0,0-5 0 0 0,0 7 15 0 0,0 0 0 0 0,1 0 0 0 0,-1 0-1 0 0,0 0 1 0 0,0 0 0 0 0,0 0 0 0 0,1 0 0 0 0,-1 0 0 0 0,0 0 0 0 0,1 0-1 0 0,-1 0 1 0 0,1 0 0 0 0,-1 0 0 0 0,1 0 0 0 0,-1 1 0 0 0,1-1-1 0 0,0 0 1 0 0,-1 0 0 0 0,1 1 0 0 0,0-1 0 0 0,0 0 0 0 0,0 1 0 0 0,-1-1-1 0 0,1 1 1 0 0,0-1 0 0 0,0 1 0 0 0,0-1 0 0 0,0 1 0 0 0,0 0 0 0 0,0-1-1 0 0,0 1 1 0 0,0 0 0 0 0,2 0 0 0 0,-3 1-37 0 0,0 0-1 0 0,1 1 1 0 0,-1-1-1 0 0,0 1 1 0 0,0-1 0 0 0,0 0-1 0 0,0 1 1 0 0,-1-1-1 0 0,1 1 1 0 0,0-1 0 0 0,0 0-1 0 0,-1 1 1 0 0,1-1 0 0 0,-2 2-1 0 0,0 8-4 0 0,-5 24 147 0 0,-1 0 0 0 0,-19 47 1 0 0,7-21 20 0 0,-14 54 69 0 0,-32 98 40 0 0,157-564 200 0 0,-75 262-528 0 0,-3 7-9 0 0,48-154-1 0 0,-58 226 44 0 0,0 1 0 0 0,1 0 0 0 0,0 0 0 0 0,1 1-1 0 0,8-13 1 0 0,-11 19-4 0 0,-1 0-1 0 0,1 0 1 0 0,-1 0-1 0 0,1 1 1 0 0,0-1 0 0 0,0 1-1 0 0,0-1 1 0 0,0 1-1 0 0,0 0 1 0 0,0 0-1 0 0,1 0 1 0 0,-1 0-1 0 0,0 0 1 0 0,0 0 0 0 0,1 1-1 0 0,-1-1 1 0 0,0 1-1 0 0,1 0 1 0 0,-1-1-1 0 0,1 1 1 0 0,-1 0-1 0 0,1 0 1 0 0,-1 1 0 0 0,0-1-1 0 0,1 0 1 0 0,-1 1-1 0 0,4 1 1 0 0,-4-1 3 0 0,0 0 1 0 0,0 0-1 0 0,-1 0 1 0 0,1 0-1 0 0,-1 0 1 0 0,1 1 0 0 0,-1-1-1 0 0,1 0 1 0 0,-1 1-1 0 0,0-1 1 0 0,0 1-1 0 0,0 0 1 0 0,0-1-1 0 0,0 1 1 0 0,0 0-1 0 0,0-1 1 0 0,1 4 0 0 0,9 35 40 0 0,-10-36-34 0 0,12 68 416 0 0,5 128 1 0 0,-7-61 161 0 0,-3-57-1048 0 0,-4 150 1 0 0,-4-230 226 0 0,-1 0 0 0 0,1 1 0 0 0,-1-1 0 0 0,0 0 1 0 0,0 1-1 0 0,0-1 0 0 0,0 0 0 0 0,0 0 0 0 0,0 0 0 0 0,0 0 0 0 0,-1 0 0 0 0,1 0 0 0 0,-1-1 0 0 0,0 1 0 0 0,1 0 0 0 0,-1-1 1 0 0,0 1-1 0 0,-2 1 0 0 0,-1-1-1349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5.772"/>
    </inkml:context>
    <inkml:brush xml:id="br0">
      <inkml:brushProperty name="width" value="0.05" units="cm"/>
      <inkml:brushProperty name="height" value="0.05" units="cm"/>
    </inkml:brush>
  </inkml:definitions>
  <inkml:trace contextRef="#ctx0" brushRef="#br0">26 107 10013 0 0,'-4'-2'59'0'0,"-12"-7"48"0"0,16 9-91 0 0,-1 0-1 0 0,1 0 1 0 0,0 0 0 0 0,0 0-1 0 0,-1-1 1 0 0,1 1-1 0 0,0 0 1 0 0,-1 0-1 0 0,1 0 1 0 0,0 0 0 0 0,0-1-1 0 0,0 1 1 0 0,-1 0-1 0 0,1 0 1 0 0,0-1-1 0 0,0 1 1 0 0,0 0 0 0 0,-1 0-1 0 0,1-1 1 0 0,0 1-1 0 0,0 0 1 0 0,0 0-1 0 0,0-1 1 0 0,0 1 0 0 0,0 0-1 0 0,0-1 1 0 0,0 1-1 0 0,0 0 1 0 0,0 0-1 0 0,-1-1 1 0 0,2 1 0 0 0,-1 0-1 0 0,0-1 1 0 0,0 1-1 0 0,0 0 1 0 0,0-1-1 0 0,0 1 1 0 0,0 0-1 0 0,0 0 1 0 0,0-1 0 0 0,6-2 133 0 0,-1 0-1 0 0,0 1 1 0 0,1-1 0 0 0,-1 1 0 0 0,1 1 0 0 0,0-1 0 0 0,0 1 0 0 0,-1 0 0 0 0,1 0 0 0 0,11 0 0 0 0,17-3-62 0 0,67-19-168 0 0,73-13-3692 0 0,-153 34 2729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6.119"/>
    </inkml:context>
    <inkml:brush xml:id="br0">
      <inkml:brushProperty name="width" value="0.05" units="cm"/>
      <inkml:brushProperty name="height" value="0.05" units="cm"/>
    </inkml:brush>
  </inkml:definitions>
  <inkml:trace contextRef="#ctx0" brushRef="#br0">14 67 8993 0 0,'-13'-12'535'0'0,"12"9"421"0"0,8 8 278 0 0,-5-3-1110 0 0,0 0 0 0 0,-1 0 0 0 0,1 0-1 0 0,-1 0 1 0 0,1 0 0 0 0,-1 0 0 0 0,0 1-1 0 0,0-1 1 0 0,0 0 0 0 0,0 1 0 0 0,1 3-1 0 0,6 35 589 0 0,-5-24-397 0 0,4 37 40 0 0,-2-1 0 0 0,-3 1 0 0 0,-2 0 0 0 0,-2 0 0 0 0,-12 67 0 0 0,13-118-357 0 0,-5 39-28 0 0,0 47-1 0 0,6-89 2 0 0,0 0-1 0 0,0 0 0 0 0,0 0 0 0 0,0 0 0 0 0,0 0 0 0 0,0 0 0 0 0,1 0 0 0 0,-1 0 0 0 0,0 0 0 0 0,0 0 0 0 0,0 0 0 0 0,0 0 0 0 0,0 0 0 0 0,0 0 0 0 0,0 0 1 0 0,0 0-1 0 0,0 0 0 0 0,0 0 0 0 0,0 0 0 0 0,0 0 0 0 0,0 0 0 0 0,0 0 0 0 0,0 0 0 0 0,0 0 0 0 0,1 0 0 0 0,-1 0 0 0 0,0 0 0 0 0,0 0 0 0 0,4-14-619 0 0,2-21-28 0 0,13-184-72 0 0,13-82 1126 0 0,-31 293-319 0 0,1 0 1 0 0,0 0 0 0 0,1 0 0 0 0,0 0 0 0 0,0 0 0 0 0,1 0 0 0 0,6-10 0 0 0,-8 16-54 0 0,-1 0 1 0 0,0 0-1 0 0,1 0 1 0 0,-1 1-1 0 0,1-1 1 0 0,-1 1-1 0 0,1-1 1 0 0,0 1-1 0 0,-1 0 1 0 0,1-1-1 0 0,0 1 1 0 0,0 0-1 0 0,0 0 1 0 0,0 0-1 0 0,0 0 1 0 0,0 1-1 0 0,1-1 1 0 0,-1 1 0 0 0,0-1-1 0 0,0 1 1 0 0,0 0-1 0 0,0 0 1 0 0,1 0-1 0 0,-1 0 1 0 0,0 0-1 0 0,0 0 1 0 0,1 0-1 0 0,-1 1 1 0 0,0-1-1 0 0,0 1 1 0 0,0 0-1 0 0,0 0 1 0 0,3 1-1 0 0,-3-1-7 0 0,0 0 0 0 0,0 0 0 0 0,0 1-1 0 0,0-1 1 0 0,0 0 0 0 0,0 1 0 0 0,-1-1-1 0 0,1 1 1 0 0,-1 0 0 0 0,1-1 0 0 0,-1 1-1 0 0,1 0 1 0 0,-1 0 0 0 0,0 0 0 0 0,0 0-1 0 0,0 0 1 0 0,1 3 0 0 0,-1-1 4 0 0,0 1 0 0 0,0-1 0 0 0,-1 0 0 0 0,1 1 0 0 0,-1-1 0 0 0,0 0 0 0 0,0 1 1 0 0,-2 6-1 0 0,0 0 3 0 0,-1 0 1 0 0,0 0 0 0 0,-1-1-1 0 0,0 0 1 0 0,0 1 0 0 0,-9 12-1 0 0,8-13-175 0 0,-1-2 0 0 0,0 1 0 0 0,-1-1 0 0 0,0 0 0 0 0,0 0 0 0 0,-1 0 0 0 0,0-1 0 0 0,0-1 0 0 0,-1 1 0 0 0,0-1 0 0 0,0-1 0 0 0,0 0-1 0 0,-12 5 1 0 0,-20 6-2708 0 0,27-13 1543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2:56.636"/>
    </inkml:context>
    <inkml:brush xml:id="br0">
      <inkml:brushProperty name="width" value="0.05" units="cm"/>
      <inkml:brushProperty name="height" value="0.05" units="cm"/>
    </inkml:brush>
  </inkml:definitions>
  <inkml:trace contextRef="#ctx0" brushRef="#br0">27 255 11377 0 0,'-1'0'88'0'0,"0"0"0"0"0,0 0-1 0 0,0 0 1 0 0,0 0 0 0 0,0 0-1 0 0,0 0 1 0 0,0 0 0 0 0,0 0 0 0 0,0 0-1 0 0,0 1 1 0 0,0-1 0 0 0,0 0 0 0 0,0 1-1 0 0,-1 0 1 0 0,2-1-34 0 0,0 0 0 0 0,-1 0 0 0 0,1 0 0 0 0,0 0-1 0 0,0 0 1 0 0,0 1 0 0 0,0-1 0 0 0,0 0 0 0 0,-1 0 0 0 0,1 0 0 0 0,0 0 0 0 0,0 0 0 0 0,0 1-1 0 0,0-1 1 0 0,0 0 0 0 0,0 0 0 0 0,0 0 0 0 0,0 0 0 0 0,-1 1 0 0 0,1-1 0 0 0,0 0-1 0 0,0 0 1 0 0,0 0 0 0 0,0 1 0 0 0,0-1 0 0 0,0 0 0 0 0,0 0 0 0 0,0 0 0 0 0,0 0-1 0 0,0 1 1 0 0,0-1 0 0 0,0 0 0 0 0,1 0 0 0 0,-1 0 0 0 0,0 1 0 0 0,0-1 0 0 0,0 0 0 0 0,0 0-1 0 0,0 0 1 0 0,0 0 0 0 0,0 0 0 0 0,0 1 0 0 0,0-1 0 0 0,1 0 0 0 0,-1 0 0 0 0,0 0-1 0 0,0 0 1 0 0,0 0 0 0 0,0 0 0 0 0,1 1 0 0 0,-1-1 0 0 0,0 0 0 0 0,2 3 9 0 0,0 0-1 0 0,0 0 1 0 0,0 1 0 0 0,0-1 0 0 0,-1 1 0 0 0,1-1-1 0 0,-1 1 1 0 0,0-1 0 0 0,0 1 0 0 0,1 5 0 0 0,0 1 85 0 0,4 16 128 0 0,0 0 0 0 0,-2 0 1 0 0,-1 1-1 0 0,-1 46 1 0 0,-17 107 56 0 0,11-144-322 0 0,-4 22 23 0 0,4-35-9 0 0,3-19 1 0 0,0-9 15 0 0,-9-162-120 0 0,5 117 80 0 0,2 0 0 0 0,2 0 0 0 0,9-80-1 0 0,-8 129 1 0 0,8-49 9 0 0,20-72 1 0 0,-23 108 1 0 0,0 0-1 0 0,0 0 1 0 0,1 0 0 0 0,1 1-1 0 0,1 0 1 0 0,0 0-1 0 0,0 1 1 0 0,1 0 0 0 0,18-18-1 0 0,-24 28 11 0 0,1-1 1 0 0,0 0-1 0 0,-1 1 0 0 0,1 0 0 0 0,0 0 0 0 0,0 0 0 0 0,1 1 0 0 0,-1-1 0 0 0,0 1 0 0 0,0 0 0 0 0,1 0 1 0 0,-1 0-1 0 0,0 1 0 0 0,1-1 0 0 0,-1 1 0 0 0,1 0 0 0 0,-1 1 0 0 0,1-1 0 0 0,-1 1 0 0 0,0 0 0 0 0,1 0 1 0 0,-1 0-1 0 0,0 0 0 0 0,0 1 0 0 0,0 0 0 0 0,0 0 0 0 0,0 0 0 0 0,0 0 0 0 0,0 1 0 0 0,-1-1 0 0 0,1 1 1 0 0,-1 0-1 0 0,0 0 0 0 0,0 0 0 0 0,0 0 0 0 0,0 1 0 0 0,0-1 0 0 0,-1 1 0 0 0,0 0 0 0 0,4 6 0 0 0,-3-2 32 0 0,0 0-1 0 0,-1 0 0 0 0,0 0 0 0 0,0 0 0 0 0,-1 0 1 0 0,0 1-1 0 0,0-1 0 0 0,-1 1 0 0 0,0-1 0 0 0,0 0 1 0 0,-1 1-1 0 0,0-1 0 0 0,-1 0 0 0 0,0 1 0 0 0,0-1 1 0 0,-1 0-1 0 0,1 0 0 0 0,-2-1 0 0 0,1 1 0 0 0,-1-1 1 0 0,-1 1-1 0 0,1-1 0 0 0,-1 0 0 0 0,0-1 0 0 0,-1 1 1 0 0,0-1-1 0 0,0 0 0 0 0,0-1 0 0 0,-7 6 0 0 0,6-6-224 0 0,0-1 0 0 0,-1 0 0 0 0,1 0 0 0 0,-1 0 0 0 0,1-1-1 0 0,-1 0 1 0 0,0-1 0 0 0,0 1 0 0 0,0-2 0 0 0,-1 1 0 0 0,-14 0-1 0 0,-18-2-2819 0 0,22-2 913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3.628"/>
    </inkml:context>
    <inkml:brush xml:id="br0">
      <inkml:brushProperty name="width" value="0.05" units="cm"/>
      <inkml:brushProperty name="height" value="0.05" units="cm"/>
    </inkml:brush>
  </inkml:definitions>
  <inkml:trace contextRef="#ctx0" brushRef="#br0">1917 161 8429 0 0,'-10'-8'-77'0'0,"0"-1"0"0"0,-1 2 0 0 0,0-1 0 0 0,0 2 0 0 0,-1-1 0 0 0,0 2 0 0 0,0 0 0 0 0,0 0 0 0 0,-25-5 0 0 0,16 5 128 0 0,0 1-1 0 0,-1 2 1 0 0,1 0 0 0 0,-1 1 0 0 0,-28 3 0 0 0,-110 20 633 0 0,142-19-641 0 0,-136 29 993 0 0,-176 63-1 0 0,215-55-105 0 0,-112 56-1 0 0,-100 74 823 0 0,304-157-1642 0 0,-101 60 462 0 0,106-60-442 0 0,-1 0 1 0 0,2 1-1 0 0,0 1 0 0 0,-19 21 1 0 0,32-31-87 0 0,0 0 0 0 0,1-1 1 0 0,-1 1-1 0 0,1 0 0 0 0,0 1 1 0 0,1-1-1 0 0,-1 0 0 0 0,1 1 1 0 0,0 0-1 0 0,1-1 0 0 0,-1 1 1 0 0,1 0-1 0 0,0 0 0 0 0,0 0 0 0 0,1 7 1 0 0,0-8 1 0 0,1 0 0 0 0,0 1 0 0 0,0-1-1 0 0,0 1 1 0 0,1-1 0 0 0,0 0 0 0 0,0 0 0 0 0,0 0 0 0 0,1 0 0 0 0,-1 0 0 0 0,1-1 0 0 0,0 1 0 0 0,1-1 0 0 0,-1 0-1 0 0,1 0 1 0 0,6 6 0 0 0,8 4 47 0 0,0 0-1 0 0,0-1 0 0 0,2-1 0 0 0,-1-1 1 0 0,2-1-1 0 0,40 14 0 0 0,135 31 84 0 0,-184-52-168 0 0,158 32-16 0 0,1-7 0 0 0,257 9 0 0 0,-197-34 19 0 0,315-36 0 0 0,-87-46-5 0 0,-365 54-23 0 0,-1-3 0 0 0,159-74 0 0 0,-222 88 12 0 0,0-2 0 0 0,-1-2 0 0 0,-1 0 0 0 0,-1-2 0 0 0,-1-1 0 0 0,0-1 0 0 0,38-44 0 0 0,-54 54 0 0 0,0-1-1 0 0,-2 0 1 0 0,1-1 0 0 0,-2 0 0 0 0,1-1-1 0 0,-2 0 1 0 0,9-27 0 0 0,-12 29-3 0 0,-1 0 1 0 0,0 0-1 0 0,-1 0 1 0 0,0 0-1 0 0,-1 0 1 0 0,0 0-1 0 0,-1 0 1 0 0,-1 0-1 0 0,0 0 1 0 0,-7-21-1 0 0,3 16 8 0 0,-1 0-1 0 0,-1 0 0 0 0,-1 1 0 0 0,0 0 1 0 0,-2 1-1 0 0,0 0 0 0 0,0 0 1 0 0,-1 1-1 0 0,-1 1 0 0 0,-1 0 1 0 0,0 0-1 0 0,-1 2 0 0 0,0 0 0 0 0,-33-20 1 0 0,14 13 2 0 0,0 2 1 0 0,-2 1-1 0 0,0 2 1 0 0,-1 1 0 0 0,0 2-1 0 0,-57-10 1 0 0,27 9-98 0 0,-122-6 1 0 0,-307 20-2368 0 0,180 29-997 0 0,221-17 2044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4.252"/>
    </inkml:context>
    <inkml:brush xml:id="br0">
      <inkml:brushProperty name="width" value="0.05" units="cm"/>
      <inkml:brushProperty name="height" value="0.05" units="cm"/>
    </inkml:brush>
  </inkml:definitions>
  <inkml:trace contextRef="#ctx0" brushRef="#br0">38 217 9401 0 0,'-16'-10'-73'0'0,"-5"-4"1526"0"0,21 14-1436 0 0,0 0 0 0 0,0 0 0 0 0,0 0 0 0 0,0 0 1 0 0,0 0-1 0 0,0 0 0 0 0,0 0 0 0 0,0 0 0 0 0,0 0 1 0 0,0 0-1 0 0,0 0 0 0 0,0 0 0 0 0,0 0 0 0 0,0 0 1 0 0,0-1-1 0 0,0 1 0 0 0,0 0 0 0 0,-1 0 0 0 0,1 0 1 0 0,0 0-1 0 0,0 0 0 0 0,0 0 0 0 0,0 0 0 0 0,0 0 1 0 0,0 0-1 0 0,0 0 0 0 0,1 0 0 0 0,-1-1 0 0 0,0 1 1 0 0,0 0-1 0 0,0 0 0 0 0,0 0 0 0 0,0 0 0 0 0,0 0 1 0 0,0 0-1 0 0,0 0 0 0 0,0 0 0 0 0,0 0 0 0 0,0 0 1 0 0,0 0-1 0 0,0 0 0 0 0,0 0 0 0 0,0 0 0 0 0,0-1 1 0 0,0 1-1 0 0,0 0 0 0 0,0 0 0 0 0,1 0 0 0 0,-1 0 1 0 0,0 0-1 0 0,0 0 0 0 0,0 0 0 0 0,0 0 0 0 0,0 0 1 0 0,0 0-1 0 0,0 0 0 0 0,0 0 0 0 0,0 0 0 0 0,0 0 1 0 0,0 0-1 0 0,0 0 0 0 0,1 0 0 0 0,-1 0 0 0 0,15 1 1142 0 0,-5-1-917 0 0,-1 0 0 0 0,1-1 0 0 0,-1 0 0 0 0,1-1-1 0 0,-1 0 1 0 0,0 0 0 0 0,15-7 0 0 0,19-3-35 0 0,128-18-108 0 0,30-6-445 0 0,-190 33 126 0 0,1 0 1 0 0,19-9-1 0 0,-28 11 109 0 0,-1 0 1 0 0,1-1-1 0 0,-1 1 1 0 0,1 0-1 0 0,-1-1 1 0 0,0 0 0 0 0,1 1-1 0 0,-1-1 1 0 0,0 0-1 0 0,0 0 1 0 0,0 0-1 0 0,0-1 1 0 0,-1 1 0 0 0,1 0-1 0 0,-1-1 1 0 0,1 1-1 0 0,1-4 1 0 0,-3 5 22 0 0,0 0-1 0 0,0 0 1 0 0,0 0 0 0 0,0 0 0 0 0,0 0 0 0 0,0-1 0 0 0,0 1 0 0 0,-1 0-1 0 0,1 0 1 0 0,0 0 0 0 0,-1 0 0 0 0,1 0 0 0 0,0 0 0 0 0,-1 0 0 0 0,1 0-1 0 0,-1 1 1 0 0,1-1 0 0 0,-1 0 0 0 0,0 0 0 0 0,1 0 0 0 0,-1 0 0 0 0,0 1-1 0 0,0-1 1 0 0,0 0 0 0 0,1 1 0 0 0,-1-1 0 0 0,0 1 0 0 0,0-1 0 0 0,0 1-1 0 0,-2-2 1 0 0,-1 1-199 0 0,0-1 0 0 0,0 1 0 0 0,0-1 0 0 0,0 1 1 0 0,0 0-1 0 0,-5 0 0 0 0,-12-1-626 0 0,-2 1-28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4.593"/>
    </inkml:context>
    <inkml:brush xml:id="br0">
      <inkml:brushProperty name="width" value="0.05" units="cm"/>
      <inkml:brushProperty name="height" value="0.05" units="cm"/>
    </inkml:brush>
  </inkml:definitions>
  <inkml:trace contextRef="#ctx0" brushRef="#br0">57 0 7389 0 0,'-5'3'47'0'0,"0"0"-1"0"0,0 0 1 0 0,0 1 0 0 0,1 0 0 0 0,0-1 0 0 0,-1 2 0 0 0,1-1 0 0 0,1 0 0 0 0,-7 9 0 0 0,9-10 54 0 0,0 0 0 0 0,0 0 1 0 0,0 0-1 0 0,0 0 0 0 0,0 0 1 0 0,1 0-1 0 0,0 0 0 0 0,-1 0 1 0 0,1 0-1 0 0,0 0 0 0 0,1 0 1 0 0,-1 0-1 0 0,0 0 0 0 0,1 0 1 0 0,0 0-1 0 0,0 0 0 0 0,0 0 1 0 0,0 0-1 0 0,0 0 0 0 0,3 4 1 0 0,8 15 783 0 0,24 33 0 0 0,-25-40-705 0 0,0 0 0 0 0,-2 0 0 0 0,0 1 0 0 0,0 1-1 0 0,5 18 1 0 0,-7-14-210 0 0,-1 0-1 0 0,-1 1 1 0 0,-1 0-1 0 0,2 41 0 0 0,-6-60-86 0 0,-1-1-1 0 0,1 1 0 0 0,-1 0 0 0 0,1 0 0 0 0,-1-1 0 0 0,0 1 0 0 0,0-1 0 0 0,0 1 0 0 0,-1-1 0 0 0,1 1 0 0 0,-1-1 0 0 0,-1 3 0 0 0,-11 22-2692 0 0,12-19 1852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4.937"/>
    </inkml:context>
    <inkml:brush xml:id="br0">
      <inkml:brushProperty name="width" value="0.05" units="cm"/>
      <inkml:brushProperty name="height" value="0.05" units="cm"/>
    </inkml:brush>
  </inkml:definitions>
  <inkml:trace contextRef="#ctx0" brushRef="#br0">21 91 8961 0 0,'-5'-6'97'0'0,"-8"-16"88"0"0,13 22-151 0 0,-1-1-1 0 0,1 1 0 0 0,0-1 1 0 0,0 1-1 0 0,-1-1 0 0 0,1 0 1 0 0,0 1-1 0 0,0-1 0 0 0,0 1 1 0 0,-1-1-1 0 0,1 0 0 0 0,0 1 1 0 0,0-1-1 0 0,0 1 0 0 0,0-1 1 0 0,0 0-1 0 0,0 1 0 0 0,1-1 1 0 0,-1 0-1 0 0,0 1 0 0 0,0-1 1 0 0,0 1-1 0 0,0-1 1 0 0,1 0-1 0 0,-1 1 0 0 0,0-1 1 0 0,1 0-1 0 0,0 1 51 0 0,0-1 1 0 0,1 1 0 0 0,-1 0-1 0 0,0 0 1 0 0,0 0-1 0 0,0 0 1 0 0,0 0-1 0 0,0 0 1 0 0,0 0 0 0 0,1 0-1 0 0,-1 0 1 0 0,0 0-1 0 0,0 1 1 0 0,0-1-1 0 0,0 0 1 0 0,0 1 0 0 0,0-1-1 0 0,0 1 1 0 0,2 1-1 0 0,22 13 839 0 0,-9-4-618 0 0,1 2 0 0 0,-2 0 0 0 0,0 1 1 0 0,0 0-1 0 0,-1 2 0 0 0,-1-1 1 0 0,-1 2-1 0 0,18 28 0 0 0,-28-41-304 0 0,-1 0 0 0 0,1 0 1 0 0,-1 1-1 0 0,0-1 0 0 0,0 0 0 0 0,0 0 0 0 0,0 6 1 0 0,-1-9-2 0 0,0 0 1 0 0,0-1 0 0 0,0 1 0 0 0,0 0-1 0 0,0 0 1 0 0,0 0 0 0 0,0 0 0 0 0,0 0-1 0 0,0 0 1 0 0,0 0 0 0 0,-1 0-1 0 0,1-1 1 0 0,0 1 0 0 0,-1 0 0 0 0,1 0-1 0 0,-1 0 1 0 0,1-1 0 0 0,-1 1-1 0 0,1 0 1 0 0,-1-1 0 0 0,1 1 0 0 0,-1 0-1 0 0,0-1 1 0 0,1 1 0 0 0,-1 0 0 0 0,0-1-1 0 0,0 0 1 0 0,0 1 0 0 0,1-1-1 0 0,-1 1 1 0 0,0-1 0 0 0,0 0 0 0 0,0 1-1 0 0,0-1 1 0 0,1 0 0 0 0,-1 0 0 0 0,0 0-1 0 0,0 0 1 0 0,0 0 0 0 0,-1 0-1 0 0,0 0 2 0 0,0 0 0 0 0,0-1 0 0 0,0 1 0 0 0,0-1 0 0 0,0 0 0 0 0,0 0 0 0 0,0 0-1 0 0,0 0 1 0 0,0 0 0 0 0,0 0 0 0 0,0 0 0 0 0,1-1 0 0 0,-1 1 0 0 0,1 0 0 0 0,-1-1 0 0 0,1 1-1 0 0,-1-1 1 0 0,1 0 0 0 0,0 0 0 0 0,0 1 0 0 0,0-1 0 0 0,-1-2 0 0 0,-1-1 5 0 0,1 0 1 0 0,0 0 0 0 0,0-1-1 0 0,0 1 1 0 0,0 0 0 0 0,1-1-1 0 0,-1-6 1 0 0,2 2 0 0 0,-1 0 1 0 0,1 0-1 0 0,1 0 1 0 0,0 0-1 0 0,1 0 0 0 0,0 0 1 0 0,0 0-1 0 0,1 0 0 0 0,0 1 1 0 0,7-14-1 0 0,-7 17-51 0 0,0 1 0 0 0,0-1-1 0 0,1 1 1 0 0,0 0 0 0 0,0 1 0 0 0,0-1 0 0 0,0 1-1 0 0,1-1 1 0 0,0 1 0 0 0,0 1 0 0 0,0-1-1 0 0,0 1 1 0 0,0 0 0 0 0,1 0 0 0 0,0 0-1 0 0,-1 1 1 0 0,13-4 0 0 0,-10 4-150 0 0,0 0-100 0 0,0 0 0 0 0,-1 1 1 0 0,14-1-1 0 0,-19 2 89 0 0,0 0 0 0 0,0 0 0 0 0,0 0 1 0 0,0 0-1 0 0,1 1 0 0 0,-1-1 0 0 0,0 1 0 0 0,0 0 0 0 0,0-1 1 0 0,0 1-1 0 0,0 0 0 0 0,0 0 0 0 0,0 0 0 0 0,0 1 0 0 0,-1-1 1 0 0,1 0-1 0 0,2 3 0 0 0,19 20-2420 0 0,-16-14 1526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3.622"/>
    </inkml:context>
    <inkml:brush xml:id="br0">
      <inkml:brushProperty name="width" value="0.05" units="cm"/>
      <inkml:brushProperty name="height" value="0.05" units="cm"/>
    </inkml:brush>
  </inkml:definitions>
  <inkml:trace contextRef="#ctx0" brushRef="#br0">76 218 9569 0 0,'-3'3'116'0'0,"0"-1"-1"0"0,0 1 1 0 0,0 0 0 0 0,0 1-1 0 0,1-1 1 0 0,-1 0 0 0 0,1 1-1 0 0,0 0 1 0 0,0-1 0 0 0,0 1-1 0 0,-2 7 1 0 0,-7 13 859 0 0,6-12-683 0 0,0-1-1 0 0,0 1 0 0 0,1 0 1 0 0,0 0-1 0 0,1 1 0 0 0,1-1 0 0 0,0 1 1 0 0,0-1-1 0 0,2 1 0 0 0,-1 0 1 0 0,2-1-1 0 0,-1 1 0 0 0,2 0 0 0 0,0-1 1 0 0,0 1-1 0 0,6 14 0 0 0,-3-10-246 0 0,1-1 0 0 0,10 20 1 0 0,-13-30-325 0 0,0 0 1 0 0,1-1 0 0 0,0 0 0 0 0,0 1-1 0 0,1-1 1 0 0,-1-1 0 0 0,1 1 0 0 0,10 7-1 0 0,-11-8-371 0 0,3-1-2264 0 0,0-3 1488 0 0</inkml:trace>
  <inkml:trace contextRef="#ctx0" brushRef="#br0" timeOffset="1">17 3 7613 0 0,'-4'-3'-16'0'0,"0"6"-4"0"0,10-3 0 0 0,-8 8 16 0 0,4-4-8 0 0,0 5 0 0 0,0-1 0 0 0,0-1-4 0 0,7 6-40 0 0,-1-5-60 0 0,6 3 12 0 0,-4-7-160 0 0,0 6-176 0 0,4-2-304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5.279"/>
    </inkml:context>
    <inkml:brush xml:id="br0">
      <inkml:brushProperty name="width" value="0.05" units="cm"/>
      <inkml:brushProperty name="height" value="0.05" units="cm"/>
    </inkml:brush>
  </inkml:definitions>
  <inkml:trace contextRef="#ctx0" brushRef="#br0">176 92 8165 0 0,'-4'-4'315'0'0,"1"-1"0"0"0,0 1 0 0 0,1-1 0 0 0,-1 0 0 0 0,1 0 0 0 0,0 0 0 0 0,0 0 0 0 0,0 0 0 0 0,1 0 0 0 0,-2-6 0 0 0,3 9-242 0 0,0 1-1 0 0,0 0 0 0 0,0-1 0 0 0,-1 1 0 0 0,1-1 0 0 0,0 1 1 0 0,-1 0-1 0 0,1-1 0 0 0,-1 1 0 0 0,0 0 0 0 0,1 0 0 0 0,-1 0 0 0 0,0-1 1 0 0,0 1-1 0 0,0 0 0 0 0,0 0 0 0 0,0 0 0 0 0,0 0 0 0 0,0 0 1 0 0,0 1-1 0 0,0-1 0 0 0,0 0 0 0 0,-1 0 0 0 0,1 1 0 0 0,0-1 1 0 0,0 1-1 0 0,-1-1 0 0 0,1 1 0 0 0,-3-1 0 0 0,2 0-68 0 0,1 1 1 0 0,-1 0-1 0 0,0 0 0 0 0,0-1 1 0 0,1 1-1 0 0,-1 0 0 0 0,0 0 0 0 0,0 1 1 0 0,0-1-1 0 0,1 0 0 0 0,-1 1 1 0 0,0-1-1 0 0,0 1 0 0 0,1-1 0 0 0,-1 1 1 0 0,0 0-1 0 0,1 0 0 0 0,-1 0 1 0 0,1 0-1 0 0,-1 0 0 0 0,1 0 0 0 0,0 0 1 0 0,-2 2-1 0 0,-8 11 102 0 0,2 0-1 0 0,0 1 1 0 0,1 1 0 0 0,0-1-1 0 0,1 1 1 0 0,1 0-1 0 0,1 1 1 0 0,0-1 0 0 0,1 1-1 0 0,-3 31 1 0 0,7-46-95 0 0,-1 0 0 0 0,1 0 0 0 0,0 0-1 0 0,0 0 1 0 0,0 0 0 0 0,0 0 0 0 0,0 0 0 0 0,0 0 0 0 0,1 0 0 0 0,-1 0 0 0 0,1 0-1 0 0,-1 0 1 0 0,1 0 0 0 0,0 0 0 0 0,0-1 0 0 0,0 1 0 0 0,0 0 0 0 0,0 0-1 0 0,0-1 1 0 0,0 1 0 0 0,1-1 0 0 0,-1 1 0 0 0,0-1 0 0 0,1 1 0 0 0,1 0-1 0 0,0-1-3 0 0,-1 0-1 0 0,1 0 0 0 0,-1-1 0 0 0,1 1 0 0 0,0 0 1 0 0,0-1-1 0 0,-1 0 0 0 0,1 0 0 0 0,0 0 0 0 0,0 0 1 0 0,-1 0-1 0 0,1-1 0 0 0,0 1 0 0 0,0-1 0 0 0,-1 1 1 0 0,1-1-1 0 0,3-2 0 0 0,1 0-15 0 0,0 0 0 0 0,-1 0 0 0 0,0 0 0 0 0,0-1-1 0 0,0 0 1 0 0,0 0 0 0 0,-1-1 0 0 0,1 0 0 0 0,6-8 0 0 0,0-2-69 0 0,0-1 1 0 0,11-20-1 0 0,-17 23 74 0 0,0-1 0 0 0,-1 0 1 0 0,-1 0-1 0 0,0 0 0 0 0,-1 0 0 0 0,2-30 0 0 0,-3 32 4 0 0,2 47 50 0 0,-1 30 178 0 0,-3-57-259 0 0,-1 9 141 0 0,2 0-1 0 0,4 31 0 0 0,-4-45-171 0 0,-1 0 1 0 0,1 0-1 0 0,0 0 0 0 0,-1 0 1 0 0,1-1-1 0 0,1 1 0 0 0,-1 0 1 0 0,0 0-1 0 0,1-1 0 0 0,-1 1 1 0 0,1 0-1 0 0,0-1 0 0 0,0 0 1 0 0,0 1-1 0 0,0-1 0 0 0,0 0 1 0 0,0 0-1 0 0,1 0 1 0 0,-1 0-1 0 0,1-1 0 0 0,-1 1 1 0 0,6 2-1 0 0,-8-4-71 0 0,1 0 0 0 0,-1 1 0 0 0,1-1 0 0 0,-1 0 0 0 0,1 0 0 0 0,-1 0 0 0 0,1 1 0 0 0,-1-1 1 0 0,1 0-1 0 0,-1 0 0 0 0,1 0 0 0 0,-1 0 0 0 0,1 0 0 0 0,-1 0 0 0 0,1 0 0 0 0,0 0 0 0 0,-1 0 0 0 0,1 0 0 0 0,-1 0 0 0 0,1-1 0 0 0,-1 1 0 0 0,1 0 0 0 0,-1 0 1 0 0,1 0-1 0 0,-1-1 0 0 0,1 1 0 0 0,-1 0 0 0 0,1-1 0 0 0,-1 1 0 0 0,0 0 0 0 0,1-1 0 0 0,-1 1 0 0 0,1 0 0 0 0,-1-1 0 0 0,0 1 0 0 0,1-1 0 0 0,-1 1 0 0 0,0-1 0 0 0,0 1 1 0 0,1-1-1 0 0,-1 1 0 0 0,0-1 0 0 0,0 0 0 0 0,3-4-826 0 0,-2 4-68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6.297"/>
    </inkml:context>
    <inkml:brush xml:id="br0">
      <inkml:brushProperty name="width" value="0.05" units="cm"/>
      <inkml:brushProperty name="height" value="0.05" units="cm"/>
    </inkml:brush>
  </inkml:definitions>
  <inkml:trace contextRef="#ctx0" brushRef="#br0">10 283 6409 0 0,'-4'-52'584'0'0,"2"43"-325"0"0,0 0 1 0 0,2-1-1 0 0,-1 1 1 0 0,1 0-1 0 0,0-1 1 0 0,1 1-1 0 0,2-12 1 0 0,-3 20-199 0 0,0 0 0 0 0,0 0 0 0 0,1-1 0 0 0,-1 1 0 0 0,1 0 0 0 0,-1 0 0 0 0,1 0 0 0 0,-1 0 0 0 0,1 0 0 0 0,0 0 0 0 0,-1 0 0 0 0,1 0 0 0 0,0 0 0 0 0,0 0 0 0 0,0 0 0 0 0,0 0 0 0 0,0 0 0 0 0,0 1 0 0 0,0-1 0 0 0,1 0 0 0 0,-1 0-3 0 0,0 1 0 0 0,0 0 0 0 0,0 0 0 0 0,0 0 0 0 0,0 0 0 0 0,0 0 0 0 0,0 0 0 0 0,0 0 0 0 0,0 0 1 0 0,0 0-1 0 0,0 1 0 0 0,0-1 0 0 0,0 0 0 0 0,0 1 0 0 0,0-1 0 0 0,0 1 0 0 0,0-1 0 0 0,2 2 0 0 0,0 0 63 0 0,0 0 0 0 0,0 1 0 0 0,0 0 0 0 0,0 0 0 0 0,0 0 0 0 0,0 0 0 0 0,-1 0-1 0 0,0 1 1 0 0,1-1 0 0 0,2 7 0 0 0,-1 4 85 0 0,1 1 1 0 0,-2 0-1 0 0,0 0 0 0 0,-1 0 0 0 0,0 0 1 0 0,-1 24-1 0 0,-2-5 120 0 0,-11 64 0 0 0,4-58-282 0 0,11-54-32 0 0,-1 0-1 0 0,11-27 1 0 0,-12 38-20 0 0,13-45-221 0 0,21-58 31 0 0,-30 94 196 0 0,0-1-1 0 0,1 1 0 0 0,1 1 1 0 0,0-1-1 0 0,16-19 0 0 0,-21 29 0 0 0,-1 0 0 0 0,1 0 0 0 0,-1 1-1 0 0,1-1 1 0 0,-1 1 0 0 0,1-1 0 0 0,0 1 0 0 0,0 0-1 0 0,0-1 1 0 0,-1 1 0 0 0,1 0 0 0 0,0 0-1 0 0,1 0 1 0 0,-1 1 0 0 0,0-1 0 0 0,0 0 0 0 0,0 1-1 0 0,0 0 1 0 0,1-1 0 0 0,-1 1 0 0 0,0 0-1 0 0,0 0 1 0 0,0 0 0 0 0,1 0 0 0 0,1 1 0 0 0,-1 0 21 0 0,0 1 0 0 0,-1-1 0 0 0,0 0 0 0 0,1 1 0 0 0,-1 0 0 0 0,0 0 0 0 0,0-1 1 0 0,0 1-1 0 0,0 0 0 0 0,0 1 0 0 0,0-1 0 0 0,-1 0 0 0 0,1 1 0 0 0,-1-1 1 0 0,1 0-1 0 0,-1 1 0 0 0,0 0 0 0 0,2 4 0 0 0,-1 0 97 0 0,3 14 371 0 0,2-20-302 0 0,17-2-87 0 0,-23 1-83 0 0,-1 0 0 0 0,1 0 0 0 0,-1 0 0 0 0,1 0 1 0 0,-1 0-1 0 0,1 0 0 0 0,-1 0 0 0 0,1 0 0 0 0,-1 0 0 0 0,1-1 0 0 0,-1 1 0 0 0,1 0 0 0 0,-1 0 0 0 0,1-1 0 0 0,-1 1 0 0 0,0 0 1 0 0,1 0-1 0 0,-1-1 0 0 0,1 1 0 0 0,0-1 0 0 0,-1 1-10 0 0,0 0 0 0 0,0 0 0 0 0,0-1 0 0 0,0 1 0 0 0,0 0 0 0 0,0 0 0 0 0,0 0 0 0 0,0 0 1 0 0,0 0-1 0 0,0 0 0 0 0,0 0 0 0 0,0-1 0 0 0,0 1 0 0 0,0 0 0 0 0,0 0 0 0 0,0 0 0 0 0,0 0 0 0 0,0 0 0 0 0,0 0 0 0 0,0-1 0 0 0,0 1 0 0 0,0 0 1 0 0,0 0-1 0 0,0 0 0 0 0,0 0 0 0 0,-1 0 0 0 0,1 0 0 0 0,0 0 0 0 0,0 0 0 0 0,0-1 0 0 0,0 1 0 0 0,0 0 0 0 0,0 0 0 0 0,0 0 0 0 0,0 0 0 0 0,0 0 1 0 0,0 0-1 0 0,-1 0 0 0 0,1 0 0 0 0,0 0 0 0 0,0 0 0 0 0,0 0 0 0 0,0 0 0 0 0,0 0 0 0 0,0 0 0 0 0,-1 0 0 0 0,1 0 0 0 0,0 0 0 0 0,0 0 0 0 0,0 0 0 0 0,-6 0 14 0 0,-15-1 85 0 0,21 2-7 0 0,-12 2 421 0 0,10 1-217 0 0,2-4-289 0 0,0 1 0 0 0,-1-1 0 0 0,1 0 0 0 0,0 0 0 0 0,0 0 0 0 0,0 0 0 0 0,0 0 0 0 0,0 0 0 0 0,0 1 0 0 0,-1-1 0 0 0,1 0 0 0 0,0 0 0 0 0,0 0 0 0 0,0 1 0 0 0,0-1 0 0 0,0 0 0 0 0,0 0 0 0 0,0 0 0 0 0,0 0 0 0 0,0 1 0 0 0,0-1 0 0 0,0 0 0 0 0,0 0 0 0 0,0 0 0 0 0,0 1 0 0 0,0-1 0 0 0,0 0 0 0 0,0 0 0 0 0,0 0-1 0 0,0 1 1 0 0,0-1 0 0 0,0 0 0 0 0,0 0 0 0 0,0 0 0 0 0,1 1 0 0 0,5 6 48 0 0,0 2 0 0 0,-1-1 0 0 0,0 1-1 0 0,0-1 1 0 0,-1 1 0 0 0,4 12 0 0 0,-5-9-58 0 0,0 0 1 0 0,0 1 0 0 0,1 21 0 0 0,-4-33-3 0 0,0-1-1 0 0,0 0 1 0 0,1 1 0 0 0,-1-1 0 0 0,0 0-1 0 0,1 1 1 0 0,-1-1 0 0 0,1 0 0 0 0,-1 1-1 0 0,0-1 1 0 0,1 0 0 0 0,-1 0 0 0 0,1 1-1 0 0,-1-1 1 0 0,1 0 0 0 0,-1 0 0 0 0,1 0-1 0 0,-1 0 1 0 0,1 0 0 0 0,-1 0 0 0 0,1 0-1 0 0,-1 0 1 0 0,1 0 0 0 0,-1 0 0 0 0,0 0-1 0 0,1 0 1 0 0,-1 0 0 0 0,1 0 0 0 0,-1 0-1 0 0,1 0 1 0 0,-1 0 0 0 0,1-1 0 0 0,-1 1-1 0 0,1 0 1 0 0,20-8-118 0 0,-11 1 69 0 0,0-1 1 0 0,0 0 0 0 0,-1 0-1 0 0,-1-1 1 0 0,0 0 0 0 0,0-1-1 0 0,0 0 1 0 0,9-17 0 0 0,42-94 80 0 0,-52 106-28 0 0,-5 10-3 0 0,4-6-9 0 0,-2 0 0 0 0,1 0 0 0 0,-1 0 0 0 0,-1 0 0 0 0,0-1 1 0 0,2-22-1 0 0,-5 34 8 0 0,0 0 0 0 0,0-1 1 0 0,0 1-1 0 0,0 0 1 0 0,0 0-1 0 0,0 0 1 0 0,0 0-1 0 0,0-1 0 0 0,0 1 1 0 0,0 0-1 0 0,0 0 1 0 0,0 0-1 0 0,0 0 0 0 0,0-1 1 0 0,-1 1-1 0 0,1 0 1 0 0,0 0-1 0 0,0 0 1 0 0,0 0-1 0 0,0-1 0 0 0,0 1 1 0 0,0 0-1 0 0,-1 0 1 0 0,1 0-1 0 0,0 0 1 0 0,0 0-1 0 0,0 0 0 0 0,0 0 1 0 0,-1 0-1 0 0,1 0 1 0 0,0 0-1 0 0,0-1 1 0 0,0 1-1 0 0,-1 0 0 0 0,1 0 1 0 0,0 0-1 0 0,0 0 1 0 0,-1 0-1 0 0,-10 3-50 0 0,-9 7-34 0 0,8-3 76 0 0,1 1-1 0 0,0 0 1 0 0,1 1 0 0 0,-16 16 0 0 0,23-22 10 0 0,0 0 0 0 0,1 0 0 0 0,0 0 1 0 0,-1 0-1 0 0,1 1 0 0 0,0-1 0 0 0,0 1 1 0 0,1-1-1 0 0,-1 1 0 0 0,1 0 0 0 0,0 0 1 0 0,0 0-1 0 0,0 0 0 0 0,0 0 0 0 0,1 0 1 0 0,-1 0-1 0 0,1 0 0 0 0,0 0 0 0 0,0 0 1 0 0,1 4-1 0 0,0-5 1 0 0,1-1 1 0 0,-1 1-1 0 0,0 0 1 0 0,1-1-1 0 0,0 1 1 0 0,-1-1-1 0 0,1 0 1 0 0,0 0-1 0 0,0 1 1 0 0,0-1-1 0 0,0 0 1 0 0,1-1-1 0 0,-1 1 1 0 0,0 0-1 0 0,1-1 1 0 0,0 1-1 0 0,-1-1 1 0 0,6 2-1 0 0,6 2 13 0 0,0 0 0 0 0,21 3 0 0 0,-28-6-14 0 0,12 1 4 0 0,-13-2-3 0 0,-1-1 0 0 0,1 1 1 0 0,-1 1-1 0 0,0-1 0 0 0,1 1 0 0 0,-1 0 0 0 0,0 0 1 0 0,0 0-1 0 0,5 4 0 0 0,-10-6-2 0 0,0 0-1 0 0,1 0 1 0 0,-1 1 0 0 0,0-1-1 0 0,1 0 1 0 0,-1 1 0 0 0,0-1-1 0 0,0 0 1 0 0,0 1 0 0 0,1-1-1 0 0,-1 1 1 0 0,0-1 0 0 0,0 0-1 0 0,0 1 1 0 0,0-1 0 0 0,0 1-1 0 0,1-1 1 0 0,-1 0 0 0 0,0 1-1 0 0,0-1 1 0 0,0 1 0 0 0,0-1 0 0 0,0 1-1 0 0,-1-1 1 0 0,1 0 0 0 0,0 1-1 0 0,0-1 1 0 0,0 1 0 0 0,0-1-1 0 0,0 0 1 0 0,-1 1 0 0 0,-11 14-20 0 0,-18 5-9 0 0,10-9-409 0 0,-1-1 0 0 0,0-1 0 0 0,-30 9 0 0 0,49-18 260 0 0,1 0 0 0 0,-1 0-1 0 0,1 0 1 0 0,-1 0 0 0 0,1 0 0 0 0,-1 0 0 0 0,1 0-1 0 0,-1-1 1 0 0,1 1 0 0 0,0-1 0 0 0,-1 1-1 0 0,1-1 1 0 0,0 1 0 0 0,-1-1 0 0 0,1 0-1 0 0,0 0 1 0 0,0 1 0 0 0,0-1 0 0 0,-1 0 0 0 0,1 0-1 0 0,0 0 1 0 0,0 0 0 0 0,0-1 0 0 0,1 1-1 0 0,-1 0 1 0 0,0 0 0 0 0,0 0 0 0 0,1-1 0 0 0,-1 1-1 0 0,0 0 1 0 0,1-1 0 0 0,0 1 0 0 0,-1-1-1 0 0,1 1 1 0 0,0-1 0 0 0,0 1 0 0 0,-1 0 0 0 0,1-1-1 0 0,0 1 1 0 0,1-1 0 0 0,-1 1 0 0 0,0-1-1 0 0,0 1 1 0 0,0-1 0 0 0,1 1 0 0 0,-1 0-1 0 0,1-1 1 0 0,-1 1 0 0 0,1 0 0 0 0,1-3 0 0 0,4-4-748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6.778"/>
    </inkml:context>
    <inkml:brush xml:id="br0">
      <inkml:brushProperty name="width" value="0.05" units="cm"/>
      <inkml:brushProperty name="height" value="0.05" units="cm"/>
    </inkml:brush>
  </inkml:definitions>
  <inkml:trace contextRef="#ctx0" brushRef="#br0">24 31 8069 0 0,'7'-13'516'0'0,"-5"13"159"0"0,-6 9 291 0 0,0 2-516 0 0,-1 0 0 0 0,2 0-1 0 0,0 1 1 0 0,0-1 0 0 0,1 1 0 0 0,0 0 0 0 0,1 0 0 0 0,0 0 0 0 0,1 13 0 0 0,3 14 605 0 0,12 55-1 0 0,-9-58-684 0 0,-1-7-146 0 0,19 91-53 0 0,-22-112-154 0 0,1 2-57 0 0,-10-21-350 0 0,2 0 173 0 0,1 0 0 0 0,0 0-1 0 0,-5-23 1 0 0,-1-7 48 0 0,3 17 121 0 0,2-1 0 0 0,0 1-1 0 0,2-1 1 0 0,1 0 0 0 0,0-1-1 0 0,2 1 1 0 0,1 0 0 0 0,8-42-1 0 0,-7 56 39 0 0,1 0-1 0 0,0 0 0 0 0,6-13 0 0 0,-7 20 7 0 0,-1-1-1 0 0,1 1 1 0 0,1 0-1 0 0,-1 1 1 0 0,1-1-1 0 0,-1 0 1 0 0,1 1 0 0 0,0-1-1 0 0,1 1 1 0 0,-1 0-1 0 0,5-3 1 0 0,-8 6 2 0 0,0-1 0 0 0,0 1 1 0 0,1 0-1 0 0,-1 0 0 0 0,0 0 0 0 0,1-1 1 0 0,-1 1-1 0 0,0 0 0 0 0,1 0 0 0 0,-1 0 1 0 0,1 0-1 0 0,-1 0 0 0 0,0 0 0 0 0,1 0 1 0 0,-1 0-1 0 0,1 0 0 0 0,-1 0 0 0 0,0 0 1 0 0,1 0-1 0 0,-1 0 0 0 0,0 0 0 0 0,1 0 1 0 0,-1 0-1 0 0,0 0 0 0 0,1 1 0 0 0,-1-1 1 0 0,0 0-1 0 0,1 0 0 0 0,-1 0 0 0 0,1 1 1 0 0,6 12-39 0 0,-2 23 12 0 0,-4-28 36 0 0,2 11-15 0 0,-2 0-1 0 0,0 1 1 0 0,-1-1 0 0 0,-1 0 0 0 0,-1 1 0 0 0,0-1 0 0 0,-6 21-1 0 0,6-36-177 0 0,1 0 0 0 0,0 0 0 0 0,-1 0-1 0 0,0-1 1 0 0,0 1 0 0 0,0 0 0 0 0,-5 4-1 0 0,7-7 122 0 0,-1 0 0 0 0,0 0-1 0 0,0 0 1 0 0,0 0 0 0 0,0 0-1 0 0,0 0 1 0 0,0 0-1 0 0,0-1 1 0 0,0 1 0 0 0,0 0-1 0 0,0-1 1 0 0,0 1 0 0 0,0-1-1 0 0,-1 1 1 0 0,1-1-1 0 0,0 1 1 0 0,0-1 0 0 0,0 0-1 0 0,-1 0 1 0 0,1 0-1 0 0,0 1 1 0 0,-1-1 0 0 0,1-1-1 0 0,0 1 1 0 0,0 0 0 0 0,-1 0-1 0 0,1 0 1 0 0,-2-1-1 0 0,3 0-133 0 0,-1 0 0 0 0,1 0-1 0 0,0 0 1 0 0,0 0 0 0 0,0 1-1 0 0,0-1 1 0 0,-1 0 0 0 0,1 0-1 0 0,1 0 1 0 0,-1 0-1 0 0,0 0 1 0 0,0 0 0 0 0,0 0-1 0 0,0 0 1 0 0,0 0 0 0 0,1 1-1 0 0,-1-1 1 0 0,0 0 0 0 0,1 0-1 0 0,-1 0 1 0 0,1 0-1 0 0,-1 1 1 0 0,1-1 0 0 0,0 0-1 0 0,5-4-781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7.138"/>
    </inkml:context>
    <inkml:brush xml:id="br0">
      <inkml:brushProperty name="width" value="0.05" units="cm"/>
      <inkml:brushProperty name="height" value="0.05" units="cm"/>
    </inkml:brush>
  </inkml:definitions>
  <inkml:trace contextRef="#ctx0" brushRef="#br0">142 17 7805 0 0,'5'-13'459'0'0,"-14"12"745"0"0,4 1-789 0 0,2 1-243 0 0,1 0 0 0 0,0 0 1 0 0,0 0-1 0 0,0 1 0 0 0,1-1 1 0 0,-1 1-1 0 0,0-1 0 0 0,1 1 1 0 0,-1 0-1 0 0,1 0 0 0 0,-1 0 0 0 0,-1 2 1 0 0,-17 31 472 0 0,11-12-294 0 0,4-11-96 0 0,1 1 0 0 0,-1-1 1 0 0,2 1-1 0 0,0 0 0 0 0,0 0 1 0 0,0 14-1 0 0,3-26-245 0 0,0 0 1 0 0,0-1-1 0 0,0 1 0 0 0,-1 0 1 0 0,1-1-1 0 0,0 1 0 0 0,0 0 1 0 0,0-1-1 0 0,0 1 1 0 0,0 0-1 0 0,1-1 0 0 0,-1 1 1 0 0,0 0-1 0 0,0-1 0 0 0,0 1 1 0 0,1 0-1 0 0,-1-1 0 0 0,0 1 1 0 0,0 0-1 0 0,1-1 0 0 0,-1 1 1 0 0,1-1-1 0 0,-1 1 0 0 0,1-1 1 0 0,-1 1-1 0 0,0-1 0 0 0,1 1 1 0 0,0-1-1 0 0,-1 1 0 0 0,1-1 1 0 0,-1 0-1 0 0,1 1 0 0 0,-1-1 1 0 0,1 0-1 0 0,0 0 1 0 0,-1 1-1 0 0,1-1 0 0 0,0 0 1 0 0,-1 0-1 0 0,1 0 0 0 0,0 0 1 0 0,-1 0-1 0 0,1 0 0 0 0,0 0 1 0 0,-1 0-1 0 0,1 0 0 0 0,0 0 1 0 0,-1 0-1 0 0,1 0 0 0 0,0 0 1 0 0,-1-1-1 0 0,1 1 0 0 0,0 0 1 0 0,-1 0-1 0 0,1-1 0 0 0,0 1 1 0 0,-1 0-1 0 0,1-1 0 0 0,4-2-25 0 0,0 0-1 0 0,-1 0 0 0 0,0 0 0 0 0,1-1 1 0 0,-1 1-1 0 0,4-6 0 0 0,7-7-203 0 0,-10 11 116 0 0,-1 1-1 0 0,1-1 0 0 0,-1 0 1 0 0,0-1-1 0 0,0 1 0 0 0,-1-1 0 0 0,0 1 1 0 0,0-1-1 0 0,0 0 0 0 0,3-11 1 0 0,-6 15 91 0 0,0-1 1 0 0,0 0-1 0 0,0 1 1 0 0,-1-1 0 0 0,1 0-1 0 0,-1 1 1 0 0,1-1-1 0 0,-1 1 1 0 0,0-1 0 0 0,0 1-1 0 0,0 0 1 0 0,0-1-1 0 0,-1 1 1 0 0,1 0 0 0 0,-1 0-1 0 0,1-1 1 0 0,-1 1-1 0 0,-3-2 1 0 0,0-2-5 0 0,-1 1 0 0 0,1 0 1 0 0,-1 0-1 0 0,-1 0 0 0 0,-6-3 0 0 0,9 7-37 0 0,1-1 0 0 0,-1 1 0 0 0,0 0 0 0 0,-1 0-1 0 0,1 0 1 0 0,0 1 0 0 0,0-1 0 0 0,0 1 0 0 0,0 0 0 0 0,0 0-1 0 0,-1 1 1 0 0,1-1 0 0 0,0 1 0 0 0,0 0 0 0 0,0 0 0 0 0,0 0 0 0 0,0 1-1 0 0,0-1 1 0 0,-3 3 0 0 0,-12 2-1543 0 0,14-1-1655 0 0,4-4 2163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7.607"/>
    </inkml:context>
    <inkml:brush xml:id="br0">
      <inkml:brushProperty name="width" value="0.05" units="cm"/>
      <inkml:brushProperty name="height" value="0.05" units="cm"/>
    </inkml:brush>
  </inkml:definitions>
  <inkml:trace contextRef="#ctx0" brushRef="#br0">1 390 7841 0 0,'1'-9'-3'0'0,"-1"4"227"0"0,1 0 1 0 0,0 0-1 0 0,0 0 0 0 0,1 0 0 0 0,1-4 1 0 0,-3 8-170 0 0,1 1 0 0 0,-1-1 0 0 0,0 0 0 0 0,1 1 0 0 0,-1-1 0 0 0,1 0 1 0 0,-1 1-1 0 0,1-1 0 0 0,-1 1 0 0 0,1-1 0 0 0,-1 1 0 0 0,1-1 1 0 0,0 1-1 0 0,-1-1 0 0 0,1 1 0 0 0,0-1 0 0 0,-1 1 0 0 0,1 0 0 0 0,0 0 1 0 0,-1-1-1 0 0,1 1 0 0 0,0 0 0 0 0,0 0 0 0 0,-1 0 0 0 0,1 0 0 0 0,0-1 1 0 0,0 1-1 0 0,0 1 0 0 0,-1-1 0 0 0,1 0 0 0 0,0 0 0 0 0,0 0 0 0 0,-1 0 1 0 0,1 0-1 0 0,0 1 0 0 0,-1-1 0 0 0,1 0 0 0 0,1 1 0 0 0,3 2 57 0 0,-1-1-1 0 0,0 1 0 0 0,1 0 0 0 0,-1 0 1 0 0,0 1-1 0 0,0-1 0 0 0,-1 1 0 0 0,1 0 1 0 0,-1 0-1 0 0,0 0 0 0 0,0 0 0 0 0,0 1 1 0 0,-1-1-1 0 0,1 1 0 0 0,2 8 0 0 0,1 3 0 0 0,-1 0-1 0 0,-1 1 1 0 0,3 25-1 0 0,-7-4-65 0 0,-3-16-42 0 0,3-21-21 0 0,-1 1 0 0 0,1 0-1 0 0,-1 0 1 0 0,1-1 0 0 0,0 1-1 0 0,0 0 1 0 0,-1 0-1 0 0,1 0 1 0 0,1 0 0 0 0,-1-1-1 0 0,0 4 1 0 0,-11-28-2225 0 0,9 20 2035 0 0,0 0-1 0 0,0 0 0 0 0,0 0 0 0 0,0 0 1 0 0,1-1-1 0 0,0 1 0 0 0,0-1 1 0 0,0 1-1 0 0,0-1 0 0 0,0 0 1 0 0,1 1-1 0 0,-1-1 0 0 0,1 0 0 0 0,0 0 1 0 0,0 1-1 0 0,1-5 0 0 0,13-114-763 0 0,9-48 1392 0 0,-14 123-260 0 0,-6 27 71 0 0,1 0 1 0 0,1 0-1 0 0,1 0 1 0 0,15-34-1 0 0,-20 53-181 0 0,0-1 0 0 0,0 0 0 0 0,0 0 1 0 0,0 1-1 0 0,1-1 0 0 0,-1 0 0 0 0,0 1 0 0 0,1-1 0 0 0,-1 1 0 0 0,4-2 0 0 0,-5 2-13 0 0,1 1 0 0 0,0 0 0 0 0,0-1 0 0 0,-1 1 0 0 0,1 0 0 0 0,0 0 0 0 0,0-1 0 0 0,-1 1 0 0 0,1 0 0 0 0,0 0 1 0 0,0 0-1 0 0,0 0 0 0 0,-1 0 0 0 0,1 0 0 0 0,0 0 0 0 0,0 0 0 0 0,0 1 0 0 0,-1-1 0 0 0,2 1 0 0 0,0 0 24 0 0,0 0 1 0 0,0 1 0 0 0,0-1 0 0 0,0 1 0 0 0,-1-1-1 0 0,1 1 1 0 0,0 0 0 0 0,-1 0 0 0 0,0 0-1 0 0,1 0 1 0 0,-1 0 0 0 0,0 0 0 0 0,0 0-1 0 0,0 0 1 0 0,0 0 0 0 0,0 4 0 0 0,5 16 172 0 0,-1 0 0 0 0,-1 1 1 0 0,0-1-1 0 0,-1 27 0 0 0,-5 95 671 0 0,0-97-574 0 0,-9 176-132 0 0,3-172-4032 0 0,8-44 2373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07.938"/>
    </inkml:context>
    <inkml:brush xml:id="br0">
      <inkml:brushProperty name="width" value="0.05" units="cm"/>
      <inkml:brushProperty name="height" value="0.05" units="cm"/>
    </inkml:brush>
  </inkml:definitions>
  <inkml:trace contextRef="#ctx0" brushRef="#br0">3 43 11273 0 0,'2'-8'88'0'0,"-6"2"60"0"0,8-1 20 0 0,0 9 24 0 0,4-6 16 0 0,-6 6 16 0 0,12-2-4 0 0,0 2 8 0 0,0-4-108 0 0,5 2-80 0 0,1-6-84 0 0,2 1-240 0 0,-6 3-240 0 0,5-2-368 0 0,-1-1-308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0.991"/>
    </inkml:context>
    <inkml:brush xml:id="br0">
      <inkml:brushProperty name="width" value="0.05" units="cm"/>
      <inkml:brushProperty name="height" value="0.05" units="cm"/>
    </inkml:brush>
  </inkml:definitions>
  <inkml:trace contextRef="#ctx0" brushRef="#br0">1 18 6125 0 0,'8'1'131'0'0,"18"0"254"0"0,-26-1-369 0 0,0 0 0 0 0,0 0 0 0 0,1 0-1 0 0,-1 0 1 0 0,0 0 0 0 0,0 0 0 0 0,1 0 0 0 0,-1 0-1 0 0,0 0 1 0 0,1 0 0 0 0,-1 0 0 0 0,0 0 0 0 0,0 0-1 0 0,1 0 1 0 0,-1 0 0 0 0,0 0 0 0 0,0 0 0 0 0,1 0-1 0 0,-1 0 1 0 0,0 0 0 0 0,0 0 0 0 0,0-1-1 0 0,1 1 1 0 0,-1 0 0 0 0,0 0 0 0 0,0 0 0 0 0,0 0-1 0 0,1-1 1 0 0,-1 1 0 0 0,0 0 0 0 0,0 0 0 0 0,0 0-1 0 0,0-1 1 0 0,1 1 0 0 0,-1 0 0 0 0,0 0 0 0 0,0 0-1 0 0,0-1 1 0 0,0 1 0 0 0,0 0 0 0 0,0 0 0 0 0,0-1-1 0 0,0 1 1 0 0,0 0 0 0 0,0-1 0 0 0,0 1 0 0 0,0 0-1 0 0,0 0 1 0 0,0-1 0 0 0,0 1 0 0 0,0 0 0 0 0,0 0-1 0 0,0-1 1 0 0,0 1 0 0 0,0 0 0 0 0,0 0-1 0 0,0 0 1 0 0,-1-1 0 0 0,1 1 0 0 0,0 0 0 0 0,0 0-1 0 0,0-1 1 0 0,-1 1 0 0 0,-9-9 1367 0 0,10 9-1367 0 0,0 0-1 0 0,-1 0 1 0 0,1 0-1 0 0,0 0 1 0 0,0 0-1 0 0,-1 0 1 0 0,1 0-1 0 0,0 0 1 0 0,0 0-1 0 0,0 0 1 0 0,-1 0-1 0 0,1 0 1 0 0,0 0-1 0 0,0 0 1 0 0,-1 0 0 0 0,1 0-1 0 0,0 0 1 0 0,0 0-1 0 0,-1 0 1 0 0,1 0-1 0 0,0 0 1 0 0,0 0-1 0 0,0 0 1 0 0,-1 0-1 0 0,1 0 1 0 0,0 0-1 0 0,0 0 1 0 0,0 1-1 0 0,-1-1 1 0 0,1 0-1 0 0,0 0 1 0 0,0 0-1 0 0,0 0 1 0 0,0 1-1 0 0,-1-1 1 0 0,1 0-1 0 0,0 0 1 0 0,0 0-1 0 0,0 1 1 0 0,0-1-1 0 0,0 0 1 0 0,0 0-1 0 0,0 0 1 0 0,0 1-1 0 0,0-1 1 0 0,-1 0-1 0 0,1 0 1 0 0,0 1-1 0 0,0-1 1 0 0,0 0-1 0 0,0 0 1 0 0,0 1-1 0 0,1-1 1 0 0,-1 0-1 0 0,0 0 1 0 0,0 0-1 0 0,0 1 1 0 0,0-1-1 0 0,0 0 36 0 0,-8 9 481 0 0,7-9-516 0 0,1 1 0 0 0,-1-1-1 0 0,1 0 1 0 0,0 1 0 0 0,-1-1 0 0 0,1 0 0 0 0,-1 1 0 0 0,1-1 0 0 0,0 1-1 0 0,-1-1 1 0 0,1 0 0 0 0,0 1 0 0 0,0-1 0 0 0,-1 1 0 0 0,1-1-1 0 0,0 1 1 0 0,0-1 0 0 0,0 1 0 0 0,-1 0 0 0 0,1-1 0 0 0,0 1-1 0 0,0-1 1 0 0,0 1 0 0 0,0-1 0 0 0,0 2 0 0 0,15 9 541 0 0,0-4-337 0 0,-1 0-1 0 0,1-2 0 0 0,0 1 1 0 0,0-2-1 0 0,24 4 0 0 0,83 6 125 0 0,-69-9-223 0 0,515 44 149 0 0,-221-22-328 0 0,559 45 49 0 0,3-29-11 0 0,-611-47 340 0 0,-297 4-306 0 0,0 1 1 0 0,0-1-1 0 0,0 0 0 0 0,0 0 1 0 0,0 0-1 0 0,0 0 1 0 0,-1-1-1 0 0,1 1 0 0 0,0 0 1 0 0,0 0-1 0 0,0 0 0 0 0,0-1 1 0 0,0 1-1 0 0,0-1 1 0 0,0 1-1 0 0,-1 0 0 0 0,1-1 1 0 0,0 1-1 0 0,1-2 1 0 0,-3 2-1 0 0,1-1 1 0 0,-1 0 0 0 0,1 1-1 0 0,-1-1 1 0 0,1 1 0 0 0,-1-1 0 0 0,1 1-1 0 0,-1-1 1 0 0,0 1 0 0 0,1 0 0 0 0,-1-1-1 0 0,0 1 1 0 0,1 0 0 0 0,-1-1 0 0 0,0 1-1 0 0,1 0 1 0 0,-2-1 0 0 0,-41-10 189 0 0,-180-27-3479 0 0,196 31 2112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1.335"/>
    </inkml:context>
    <inkml:brush xml:id="br0">
      <inkml:brushProperty name="width" value="0.05" units="cm"/>
      <inkml:brushProperty name="height" value="0.05" units="cm"/>
    </inkml:brush>
  </inkml:definitions>
  <inkml:trace contextRef="#ctx0" brushRef="#br0">186 41 7873 0 0,'-37'-12'301'0'0,"-2"2"0"0"0,-46-6 1 0 0,75 15-233 0 0,-4-1 395 0 0,25 8-212 0 0,127 39-132 0 0,-78-26-128 0 0,110 49 1 0 0,-145-56 63 0 0,-1 2-1 0 0,0 0 1 0 0,32 27 0 0 0,-50-37 2 0 0,-1 1 0 0 0,1-1 1 0 0,-2 1-1 0 0,1 0 0 0 0,0 1 0 0 0,-1-1 0 0 0,0 1 1 0 0,0 0-1 0 0,-1 0 0 0 0,0 0 0 0 0,0 1 1 0 0,0-1-1 0 0,-1 1 0 0 0,1-1 0 0 0,-2 1 0 0 0,1 0 1 0 0,-1 0-1 0 0,0 0 0 0 0,0 8 0 0 0,-2-9-3 0 0,0 0-1 0 0,-1 0 1 0 0,1 0-1 0 0,-1 0 1 0 0,-1 0-1 0 0,1-1 1 0 0,-1 1-1 0 0,0-1 1 0 0,0 1-1 0 0,0-1 1 0 0,-1 0-1 0 0,0 0 1 0 0,0-1-1 0 0,0 1 1 0 0,-1-1-1 0 0,1 0 1 0 0,-9 6-1 0 0,-8 4 19 0 0,0-1 0 0 0,-43 21 0 0 0,-29 7-264 0 0,-27 14-1875 0 0,90-38 874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2.908"/>
    </inkml:context>
    <inkml:brush xml:id="br0">
      <inkml:brushProperty name="width" value="0.05" units="cm"/>
      <inkml:brushProperty name="height" value="0.05" units="cm"/>
    </inkml:brush>
  </inkml:definitions>
  <inkml:trace contextRef="#ctx0" brushRef="#br0">610 11 6469 0 0,'8'-10'25'0'0,"-3"11"211"0"0,-4 1-213 0 0,-1-1 0 0 0,0 0 0 0 0,1 0 0 0 0,-1 0 0 0 0,0 0 0 0 0,0 1 0 0 0,0-1 0 0 0,0 0 0 0 0,0 0 0 0 0,0 0 0 0 0,0 1 0 0 0,0-1 0 0 0,-1 0 0 0 0,1 0 0 0 0,0 0 1 0 0,-1 1-1 0 0,0 0 0 0 0,-23 44 688 0 0,19-38-486 0 0,1 0 1 0 0,-1 1-1 0 0,1-1 0 0 0,1 1 0 0 0,-1 0 1 0 0,2-1-1 0 0,-1 1 0 0 0,-2 17 1 0 0,-2 353 2943 0 0,5-119-2089 0 0,-5 282 180 0 0,-4 123-243 0 0,6-482-746 0 0,-13 207 537 0 0,-6-129-267 0 0,-26 496 691 0 0,18 357-679 0 0,24-938-400 0 0,-24 391 149 0 0,28-527-291 0 0,-42 429 68 0 0,-38-4-40 0 0,22-235-24 0 0,-64 319 36 0 0,88-216 60 0 0,31-201-55 0 0,10-115-25 0 0,-3-17-33 0 0,1 0 0 0 0,-1 0 0 0 0,1 0 0 0 0,-1 0 0 0 0,1-1 1 0 0,-1 1-1 0 0,0 0 0 0 0,1 0 0 0 0,-1 0 0 0 0,1 0 0 0 0,-1-1 1 0 0,0 1-1 0 0,1 0 0 0 0,-1-1 0 0 0,0 1 0 0 0,1 0 0 0 0,-1-1 1 0 0,0 1-1 0 0,1 0 0 0 0,-1-1 0 0 0,0 1 0 0 0,0 0 1 0 0,1-1-1 0 0,-1 1 0 0 0,0-1 0 0 0,0 1 0 0 0,0-1 0 0 0,0 1 1 0 0,0 0-1 0 0,1-2 0 0 0,4-8-49 0 0,2 0-1 0 0,0 0 1 0 0,0 0 0 0 0,1 1 0 0 0,0 0 0 0 0,0 1-1 0 0,1-1 1 0 0,15-9 0 0 0,-9 7-24 0 0,1 1 1 0 0,1 1-1 0 0,0 1 1 0 0,32-11-1 0 0,4 3-48 0 0,2 4 1 0 0,90-10-1 0 0,-143 22 123 0 0,603-38-476 0 0,4 46 377 0 0,-455-5 112 0 0,435 13-20 0 0,416 6-163 0 0,-1-33-675 0 0,-35-75 61 0 0,-846 66 790 0 0,-101 15-3 0 0,0-1 1 0 0,1-1 0 0 0,27-14-1 0 0,-48 21-4 0 0,0-1-1 0 0,0 0 0 0 0,-1 0 0 0 0,1 0 1 0 0,0 0-1 0 0,-1 0 0 0 0,1 0 0 0 0,-1 0 1 0 0,0-1-1 0 0,1 1 0 0 0,-1 0 1 0 0,0-1-1 0 0,0 1 0 0 0,0-1 0 0 0,1 0 1 0 0,-2 1-1 0 0,1-1 0 0 0,0 0 1 0 0,0 0-1 0 0,0-1 0 0 0,-1 1-1 0 0,0 0 0 0 0,0 1 1 0 0,0-1-1 0 0,-1 0 0 0 0,1 1 0 0 0,-1-1 0 0 0,1 1 1 0 0,-1-1-1 0 0,1 0 0 0 0,-1 1 0 0 0,0-1 0 0 0,0 1 0 0 0,0 0 1 0 0,0-1-1 0 0,0 1 0 0 0,0 0 0 0 0,0-1 0 0 0,0 1 0 0 0,-1 0 1 0 0,1 0-1 0 0,0 0 0 0 0,-1 0 0 0 0,1 0 0 0 0,-2 0 1 0 0,-17-10-171 0 0,0 2 1 0 0,0 0-1 0 0,-1 1 1 0 0,-1 1 0 0 0,-22-5-1 0 0,22 6-363 0 0,-27-1-1138 0 0,16 3 258 0 0,1-2-108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4.424"/>
    </inkml:context>
    <inkml:brush xml:id="br0">
      <inkml:brushProperty name="width" value="0.05" units="cm"/>
      <inkml:brushProperty name="height" value="0.05" units="cm"/>
    </inkml:brush>
  </inkml:definitions>
  <inkml:trace contextRef="#ctx0" brushRef="#br0">312 0 6597 0 0,'-17'2'34'0'0,"-2"0"142"0"0,0 1-1 0 0,-30 9 1 0 0,28-6-72 0 0,0 1 1 0 0,1 2-1 0 0,0 0 0 0 0,0 1 0 0 0,1 1 1 0 0,-35 25-1 0 0,51-33-48 0 0,-1 0 0 0 0,1 0 0 0 0,-1 1 0 0 0,1-1 0 0 0,0 1 0 0 0,1 0 1 0 0,-1-1-1 0 0,0 1 0 0 0,-1 5 0 0 0,4-8-26 0 0,0 0 0 0 0,0 0 1 0 0,0 0-1 0 0,1 0 0 0 0,-1-1 1 0 0,0 1-1 0 0,0 0 0 0 0,1 0 1 0 0,-1-1-1 0 0,1 1 0 0 0,-1 0 1 0 0,1-1-1 0 0,-1 1 0 0 0,1 0 1 0 0,-1-1-1 0 0,1 1 1 0 0,-1-1-1 0 0,1 1 0 0 0,0-1 1 0 0,-1 1-1 0 0,1-1 0 0 0,0 1 1 0 0,0-1-1 0 0,-1 0 0 0 0,1 1 1 0 0,0-1-1 0 0,0 0 0 0 0,0 0 1 0 0,1 1-1 0 0,24 5 403 0 0,308 19 455 0 0,-191-19-828 0 0,288 17-40 0 0,621 38 47 0 0,-861-48-86 0 0,1685 102 923 0 0,-697-30 1103 0 0,-806-49-1405 0 0,-366-34-411 0 0,-13-1-82 0 0,-17-1 17 0 0,-5-2-51 0 0,-51 4-1 0 0,65-1-66 0 0,0 1 1 0 0,0 0-1 0 0,1 1 0 0 0,-1 1 0 0 0,-21 8 0 0 0,30-9 0 0 0,1-1 0 0 0,-1 1 0 0 0,1 0 0 0 0,-1 0 0 0 0,1 0-1 0 0,0 1 1 0 0,1 0 0 0 0,-1 0 0 0 0,1 0 0 0 0,-1 0 0 0 0,1 0 0 0 0,0 0 0 0 0,1 1 0 0 0,-1 0 0 0 0,1-1 0 0 0,0 1 0 0 0,0 0 0 0 0,-2 9 0 0 0,0 6 60 0 0,1 1 1 0 0,0-1-1 0 0,1 32 1 0 0,1-21 49 0 0,2 47 261 0 0,3 1 1 0 0,18 100-1 0 0,-8-79-172 0 0,39 754 972 0 0,-51-677-1100 0 0,-13 942 198 0 0,6-1039-283 0 0,-21 290 2 0 0,-9 37 42 0 0,-46 343 102 0 0,-36-261-88 0 0,90-390-47 0 0,8-32-10 0 0,-121 470 36 0 0,39 9 30 0 0,85-290-53 0 0,20-224-4 0 0,-2-23 9 0 0,0-21 57 0 0,0 39-74 0 0,0 35 27 0 0,-3-36 0 0 0,2 0-1 0 0,6 48 0 0 0,2 26-180 0 0,-17-125-2414 0 0,4-8-1701 0 0,4 15 2220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4.387"/>
    </inkml:context>
    <inkml:brush xml:id="br0">
      <inkml:brushProperty name="width" value="0.05" units="cm"/>
      <inkml:brushProperty name="height" value="0.05" units="cm"/>
    </inkml:brush>
  </inkml:definitions>
  <inkml:trace contextRef="#ctx0" brushRef="#br0">30 414 8165 0 0,'-18'6'355'0'0,"17"-6"-248"0"0,1 0 0 0 0,-1 0 0 0 0,0 0-1 0 0,1 0 1 0 0,-1 0 0 0 0,0 1-1 0 0,1-1 1 0 0,-1 0 0 0 0,1 0-1 0 0,-1 1 1 0 0,0-1 0 0 0,1 0-1 0 0,-1 1 1 0 0,1-1 0 0 0,-1 1-1 0 0,1-1 1 0 0,-1 1 0 0 0,1 1 13 0 0,0-1 0 0 0,0 0 0 0 0,0 0 0 0 0,0 0 0 0 0,0 0 0 0 0,0 0 0 0 0,1 0 0 0 0,-1 0 0 0 0,0 0 0 0 0,1 0 0 0 0,-1 0 0 0 0,1 0 0 0 0,-1 0 0 0 0,1 0-1 0 0,1 1 1 0 0,12 32 1629 0 0,-12-29-1630 0 0,-1 0 0 0 0,1-1 0 0 0,0 0 0 0 0,0 1 0 0 0,0-1 1 0 0,1 0-1 0 0,-1 0 0 0 0,1 0 0 0 0,0 0 0 0 0,0 0 1 0 0,7 5-1 0 0,-5-5-96 0 0,0 0 1 0 0,0 0-1 0 0,1-1 0 0 0,-1 0 1 0 0,1 0-1 0 0,0 0 1 0 0,0 0-1 0 0,0-1 0 0 0,0 0 1 0 0,1-1-1 0 0,-1 1 1 0 0,0-1-1 0 0,8 0 0 0 0,-9-1-22 0 0,0 0 0 0 0,0-1-1 0 0,0 1 1 0 0,0-1-1 0 0,0 0 1 0 0,0-1-1 0 0,0 1 1 0 0,0-1 0 0 0,-1 0-1 0 0,1 0 1 0 0,-1-1-1 0 0,1 1 1 0 0,-1-1-1 0 0,0 0 1 0 0,0 0 0 0 0,0-1-1 0 0,4-4 1 0 0,3-3-33 0 0,0-2 0 0 0,-2 1 1 0 0,1-1-1 0 0,-2 0 0 0 0,0-1 1 0 0,0 0-1 0 0,-1 0 0 0 0,-1-1 1 0 0,7-26-1 0 0,-10 30 12 0 0,0 0 0 0 0,-1 1 1 0 0,-1-1-1 0 0,0-1 0 0 0,0 1 1 0 0,-1 0-1 0 0,-1 0 0 0 0,0 0 0 0 0,0 0 1 0 0,-1 0-1 0 0,0 0 0 0 0,-1 1 1 0 0,0-1-1 0 0,-9-18 0 0 0,11 27 25 0 0,0 1-1 0 0,0-1 1 0 0,0 0-1 0 0,0 0 0 0 0,0 0 1 0 0,0 1-1 0 0,0-1 1 0 0,-1 1-1 0 0,1-1 1 0 0,-1 1-1 0 0,1-1 1 0 0,-1 1-1 0 0,0 0 1 0 0,1 0-1 0 0,-1-1 1 0 0,0 1-1 0 0,0 1 1 0 0,0-1-1 0 0,0 0 1 0 0,0 0-1 0 0,-3 0 1 0 0,3 1 9 0 0,-1 0 0 0 0,1 0 0 0 0,-1 1 0 0 0,1-1 0 0 0,-1 1 0 0 0,1-1 0 0 0,-1 1 0 0 0,1 0-1 0 0,0 0 1 0 0,-1 0 0 0 0,1 0 0 0 0,0 0 0 0 0,0 1 0 0 0,-1-1 0 0 0,-1 2 0 0 0,-4 4 34 0 0,1 1 1 0 0,-1 0-1 0 0,1 0 0 0 0,0 0 0 0 0,1 0 0 0 0,0 1 0 0 0,-6 13 0 0 0,3-3 25 0 0,1 1-1 0 0,1 1 0 0 0,1 0 0 0 0,1 0 1 0 0,1 0-1 0 0,0 0 0 0 0,2 0 0 0 0,0 1 1 0 0,2 0-1 0 0,2 28 0 0 0,-1-38-38 0 0,1-1 1 0 0,0-1-1 0 0,0 1 0 0 0,1 0 0 0 0,1 0 1 0 0,-1-1-1 0 0,2 0 0 0 0,-1 0 1 0 0,2 0-1 0 0,-1 0 0 0 0,1-1 0 0 0,12 15 1 0 0,-14-20-45 0 0,0 0 1 0 0,0 0-1 0 0,0 0 1 0 0,0 0-1 0 0,1-1 1 0 0,-1 0 0 0 0,1 0-1 0 0,0 0 1 0 0,0-1-1 0 0,0 1 1 0 0,0-1-1 0 0,0 0 1 0 0,1-1 0 0 0,-1 1-1 0 0,0-1 1 0 0,1 0-1 0 0,-1 0 1 0 0,1-1-1 0 0,0 0 1 0 0,-1 0-1 0 0,1 0 1 0 0,-1-1 0 0 0,1 1-1 0 0,-1-1 1 0 0,1-1-1 0 0,9-2 1 0 0,-4-1-125 0 0,0 1-1 0 0,0-2 1 0 0,0 0-1 0 0,0 0 1 0 0,-1-1 0 0 0,0 0-1 0 0,0-1 1 0 0,-1 0 0 0 0,0 0-1 0 0,-1-1 1 0 0,0 0 0 0 0,0-1-1 0 0,0 1 1 0 0,10-21 0 0 0,-7 8 82 0 0,-2 0 0 0 0,0 0 0 0 0,-2 0 1 0 0,0-1-1 0 0,-2 0 0 0 0,6-42 0 0 0,-2-18 55 0 0,10-72 100 0 0,-13 139 87 0 0,-5 16-183 0 0,-1 0 0 0 0,0 0 0 0 0,0 0 0 0 0,1 0 1 0 0,-1 0-1 0 0,0 1 0 0 0,0-1 0 0 0,1 0 0 0 0,-1 0 0 0 0,0 0 0 0 0,0 0 1 0 0,1 0-1 0 0,-1 0 0 0 0,0 0 0 0 0,0 0 0 0 0,0 1 0 0 0,1-1 1 0 0,-1 0-1 0 0,0 0 0 0 0,0 0 0 0 0,0 0 0 0 0,1 1 0 0 0,-1-1 0 0 0,0 0 1 0 0,0 0-1 0 0,0 0 0 0 0,0 1 0 0 0,0-1 0 0 0,0 0 0 0 0,1 0 0 0 0,-1 1 1 0 0,0-1-1 0 0,0 1 0 0 0,2 3 50 0 0,-1 0-1 0 0,0 1 1 0 0,1-1-1 0 0,-2 0 1 0 0,2 8-1 0 0,0 55 268 0 0,-1-30-241 0 0,1 0 1 0 0,13 73 0 0 0,-13-101-74 0 0,1 1-1 0 0,-1-1 1 0 0,2 0 0 0 0,0 1 0 0 0,0-2-1 0 0,0 1 1 0 0,1 0 0 0 0,0-1-1 0 0,1 0 1 0 0,0 0 0 0 0,0-1-1 0 0,1 1 1 0 0,0-1 0 0 0,0-1-1 0 0,1 1 1 0 0,9 5 0 0 0,-15-10-6 0 0,0-1 1 0 0,1 1-1 0 0,-1-1 1 0 0,0 0-1 0 0,1 0 1 0 0,-1 0-1 0 0,1 0 1 0 0,0 0-1 0 0,-1-1 1 0 0,1 1-1 0 0,0-1 1 0 0,-1 1-1 0 0,1-1 1 0 0,0 0-1 0 0,-1 0 1 0 0,1 0-1 0 0,0-1 0 0 0,-1 1 1 0 0,1-1-1 0 0,0 1 1 0 0,2-2-1 0 0,-1 0-11 0 0,0 0 0 0 0,-1-1 0 0 0,1 0 0 0 0,0 1 0 0 0,-1-1 0 0 0,0 0 0 0 0,0 0-1 0 0,0-1 1 0 0,0 1 0 0 0,0-1 0 0 0,-1 0 0 0 0,3-4 0 0 0,7-16-38 0 0,0-1-1 0 0,-2 0 1 0 0,-1-1 0 0 0,-1 0-1 0 0,8-44 1 0 0,-9 39 59 0 0,-3 17-115 0 0,-3 27 30 0 0,-5 26 11 0 0,3-30 63 0 0,-1 1-1 0 0,1 1 1 0 0,-1-1 0 0 0,2 0 0 0 0,0 1-1 0 0,2 15 1 0 0,-2-23 3 0 0,0-1 0 0 0,1 0 0 0 0,0 0 0 0 0,-1 0 0 0 0,1 0 0 0 0,0 1 0 0 0,0-1 0 0 0,0 0 0 0 0,0-1 0 0 0,1 1 0 0 0,-1 0 0 0 0,0 0 0 0 0,1 0 0 0 0,-1-1 0 0 0,1 1 0 0 0,0-1 0 0 0,0 1 0 0 0,-1-1 0 0 0,1 0 0 0 0,0 0 1 0 0,0 0-1 0 0,0 0 0 0 0,0 0 0 0 0,0 0 0 0 0,1 0 0 0 0,-1 0 0 0 0,0-1 0 0 0,0 1 0 0 0,0-1 0 0 0,1 0 0 0 0,3 0 0 0 0,18-1 39 0 0,0 0 0 0 0,-1-2 0 0 0,1-1 0 0 0,-1-1 0 0 0,0-1 0 0 0,0-1 0 0 0,30-14 0 0 0,-44 18-42 0 0,-1-2-1 0 0,1 1 1 0 0,-1-1-1 0 0,0 0 1 0 0,0-1-1 0 0,10-8 1 0 0,-14 10 7 0 0,0 0 0 0 0,-1 0-1 0 0,1 0 1 0 0,-1 0 0 0 0,0-1 0 0 0,0 1 0 0 0,0-1 0 0 0,-1 0-1 0 0,1 0 1 0 0,-1 0 0 0 0,0 0 0 0 0,2-9 0 0 0,-3 5 89 0 0,0 1-1 0 0,-1-1 1 0 0,0 0 0 0 0,0 1 0 0 0,-1-1-1 0 0,0 1 1 0 0,0-1 0 0 0,-1 1 0 0 0,0-1-1 0 0,-1 1 1 0 0,0 0 0 0 0,0 0-1 0 0,-7-13 1 0 0,3 11 38 0 0,1 0-1 0 0,-1 0 0 0 0,-1 0 1 0 0,0 1-1 0 0,0 0 0 0 0,-1 0 0 0 0,0 1 1 0 0,0 1-1 0 0,-13-9 0 0 0,3 4-31 0 0,-1 0 0 0 0,-25-11-1 0 0,35 19-148 0 0,-1 1-1 0 0,1-1 1 0 0,-1 2-1 0 0,0-1 1 0 0,1 2 0 0 0,-21-2-1 0 0,21 3-322 0 0,0 0-1 0 0,-1 0 1 0 0,1 1 0 0 0,0 1 0 0 0,-1-1-1 0 0,1 2 1 0 0,0-1 0 0 0,0 2-1 0 0,1-1 1 0 0,-13 7 0 0 0,-9 8-1551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5.348"/>
    </inkml:context>
    <inkml:brush xml:id="br0">
      <inkml:brushProperty name="width" value="0.05" units="cm"/>
      <inkml:brushProperty name="height" value="0.05" units="cm"/>
    </inkml:brush>
  </inkml:definitions>
  <inkml:trace contextRef="#ctx0" brushRef="#br0">433 491 6189 0 0,'0'-2'19'0'0,"1"-3"27"0"0,-1 1 1 0 0,1 0-1 0 0,0 0 0 0 0,1 0 1 0 0,-1 0-1 0 0,1 0 0 0 0,-1 1 0 0 0,5-8 1 0 0,4-5 344 0 0,-1-1 0 0 0,8-21 1 0 0,0 1 198 0 0,-11 22-257 0 0,-1 0-1 0 0,0 0 1 0 0,-1-1 0 0 0,-1 0 0 0 0,2-17 0 0 0,-4 31-287 0 0,-1 0 0 0 0,0 1 1 0 0,0-1-1 0 0,0 1 1 0 0,0-1-1 0 0,0 0 1 0 0,0 1-1 0 0,0-1 0 0 0,0 1 1 0 0,0-1-1 0 0,-1 1 1 0 0,1-1-1 0 0,-1 0 1 0 0,1 1-1 0 0,-1-1 0 0 0,0 1 1 0 0,1 0-1 0 0,-1-1 1 0 0,0 1-1 0 0,0 0 1 0 0,-2-2-1 0 0,2 2 1 0 0,0 0 0 0 0,-1 0 0 0 0,1 1 0 0 0,-1-1-1 0 0,0 0 1 0 0,1 1 0 0 0,-1 0 0 0 0,1-1 0 0 0,-1 1 0 0 0,0 0 0 0 0,1 0 0 0 0,-1 0-1 0 0,0 0 1 0 0,1 0 0 0 0,-1 0 0 0 0,-3 1 0 0 0,-6 2 154 0 0,0 0-1 0 0,0 1 1 0 0,0 0-1 0 0,-15 9 1 0 0,22-11-149 0 0,-38 19 602 0 0,1 3 1 0 0,2 1 0 0 0,0 1 0 0 0,-49 46 0 0 0,71-57-441 0 0,0 2-1 0 0,2 0 0 0 0,0 1 1 0 0,1 0-1 0 0,1 1 0 0 0,0 1 0 0 0,2 0 1 0 0,0 1-1 0 0,1 0 0 0 0,-13 42 1 0 0,21-53-169 0 0,0-1 0 0 0,0 0 0 0 0,1 1 0 0 0,0-1 0 0 0,1 0 0 0 0,0 1 0 0 0,1-1 0 0 0,-1 1 0 0 0,4 9 0 0 0,-3-14-33 0 0,0 0 1 0 0,0-1 0 0 0,1 1 0 0 0,0 0-1 0 0,0-1 1 0 0,1 1 0 0 0,-1-1 0 0 0,1 0-1 0 0,0 0 1 0 0,0 0 0 0 0,0 0 0 0 0,0 0-1 0 0,1-1 1 0 0,-1 0 0 0 0,1 1 0 0 0,0-1-1 0 0,0-1 1 0 0,8 5 0 0 0,1-1-2 0 0,-1-2 0 0 0,1 1 0 0 0,1-2 0 0 0,-1 1 0 0 0,0-2 0 0 0,1 0 0 0 0,24 0 0 0 0,3-2-15 0 0,53-7 0 0 0,-77 5-77 0 0,1-2 1 0 0,-1 1-1 0 0,0-2 1 0 0,0 0-1 0 0,0-2 1 0 0,-1 1-1 0 0,0-2 1 0 0,0 0-1 0 0,0-1 1 0 0,-1-1-1 0 0,-1 0 1 0 0,0-1-1 0 0,0 0 1 0 0,-1-1-1 0 0,-1-1 1 0 0,0 0-1 0 0,0 0 1 0 0,-1-2-1 0 0,-1 1 1 0 0,-1-1-1 0 0,0-1 1 0 0,-1 1-1 0 0,0-1 1 0 0,-1-1-1 0 0,-1 0 1 0 0,-1 0-1 0 0,0 0 1 0 0,-1 0-1 0 0,1-24 1 0 0,-1-21-569 0 0,-3 0 0 0 0,-8-75 1 0 0,5 122 533 0 0,1-1 0 0 0,-2 1 0 0 0,0 0-1 0 0,-1 0 1 0 0,-1 0 0 0 0,0 0 0 0 0,-13-24 0 0 0,15 34 88 0 0,0 1 0 0 0,0-1-1 0 0,0 1 1 0 0,0 0 0 0 0,-1 0 0 0 0,0 0-1 0 0,0 0 1 0 0,0 1 0 0 0,0 0 0 0 0,-1-1-1 0 0,0 1 1 0 0,1 1 0 0 0,-1-1-1 0 0,0 1 1 0 0,0 0 0 0 0,0 0 0 0 0,0 0-1 0 0,-1 1 1 0 0,1 0 0 0 0,0 0 0 0 0,-1 0-1 0 0,1 1 1 0 0,0-1 0 0 0,-1 1 0 0 0,-9 2-1 0 0,3-1-204 0 0,0 1 1 0 0,0 1-1 0 0,1 0 0 0 0,0 1 0 0 0,-1 0 1 0 0,1 0-1 0 0,1 1 0 0 0,-1 1 0 0 0,1 0 0 0 0,0 0 1 0 0,0 1-1 0 0,0 0 0 0 0,1 1 0 0 0,0 0 1 0 0,1 1-1 0 0,0-1 0 0 0,0 1 0 0 0,1 1 0 0 0,0 0 1 0 0,1 0-1 0 0,-9 18 0 0 0,3-1-889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5.676"/>
    </inkml:context>
    <inkml:brush xml:id="br0">
      <inkml:brushProperty name="width" value="0.05" units="cm"/>
      <inkml:brushProperty name="height" value="0.05" units="cm"/>
    </inkml:brush>
  </inkml:definitions>
  <inkml:trace contextRef="#ctx0" brushRef="#br0">4 91 8929 0 0,'-3'-36'2022'0'0,"3"34"-1926"0"0,0 0 0 0 0,0 0 0 0 0,0-1-1 0 0,0 1 1 0 0,1 0 0 0 0,-1 0 0 0 0,1 0 0 0 0,-1-1 0 0 0,1 1 0 0 0,0 0-1 0 0,0 0 1 0 0,0 0 0 0 0,0 0 0 0 0,0 0 0 0 0,0 0 0 0 0,1 1 0 0 0,-1-1-1 0 0,1 0 1 0 0,-1 1 0 0 0,1-1 0 0 0,0 1 0 0 0,0-1 0 0 0,-1 1 0 0 0,1 0-1 0 0,0 0 1 0 0,0 0 0 0 0,0 0 0 0 0,0 0 0 0 0,1 0 0 0 0,-1 0-1 0 0,0 1 1 0 0,0-1 0 0 0,0 1 0 0 0,1 0 0 0 0,-1-1 0 0 0,0 1 0 0 0,0 0-1 0 0,3 1 1 0 0,7-1-4 0 0,0 1 0 0 0,-1 0-1 0 0,1 1 1 0 0,-1 0 0 0 0,23 8-1 0 0,-25-7-5 0 0,-1 1-1 0 0,1 0 1 0 0,-1 0-1 0 0,1 0 1 0 0,-1 1-1 0 0,0 1 1 0 0,-1-1-1 0 0,0 1 1 0 0,0 0-1 0 0,0 1 0 0 0,0 0 1 0 0,-1 0-1 0 0,6 9 1 0 0,-6-6 14 0 0,0 0 1 0 0,-1 1-1 0 0,0 0 0 0 0,-1 0 1 0 0,0 0-1 0 0,-1 0 0 0 0,0 1 1 0 0,-1-1-1 0 0,2 24 1 0 0,0 163-351 0 0,-4-136-3861 0 0,0-59 3706 0 0,2 5-1998 0 0,2-4 705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6.016"/>
    </inkml:context>
    <inkml:brush xml:id="br0">
      <inkml:brushProperty name="width" value="0.05" units="cm"/>
      <inkml:brushProperty name="height" value="0.05" units="cm"/>
    </inkml:brush>
  </inkml:definitions>
  <inkml:trace contextRef="#ctx0" brushRef="#br0">118 22 9805 0 0,'1'-8'482'0'0,"0"-4"509"0"0,-1 12-942 0 0,0 0-1 0 0,0 0 1 0 0,0 0-1 0 0,0 0 0 0 0,-1 0 1 0 0,1 0-1 0 0,0 0 1 0 0,0 0-1 0 0,0 0 1 0 0,0 0-1 0 0,0 0 0 0 0,0 0 1 0 0,0 0-1 0 0,0 0 1 0 0,-1-1 822 0 0,1 1-822 0 0,0 0-1 0 0,0 0 0 0 0,0 0 1 0 0,0 0-1 0 0,0 0 1 0 0,0 0-1 0 0,0 0 1 0 0,0 0-1 0 0,0 0 0 0 0,0 0 1 0 0,0 0-1 0 0,0 0 1 0 0,0 0-1 0 0,0-1 0 0 0,0 1 1 0 0,0 0-1 0 0,-3 6 178 0 0,2-1-1 0 0,-1 0 0 0 0,0 1 1 0 0,1-1-1 0 0,-1 11 1 0 0,-3 14 201 0 0,-35 82 702 0 0,27-81-729 0 0,2 1 1 0 0,1 0 0 0 0,-11 62 0 0 0,20-88-359 0 0,-1 10 105 0 0,0 0-1 0 0,1 1 1 0 0,1-1 0 0 0,0 1 0 0 0,3 17-1 0 0,-2-31-130 0 0,0 1-1 0 0,-1-1 1 0 0,1 0-1 0 0,0 1 0 0 0,1-1 1 0 0,-1 0-1 0 0,0 0 1 0 0,1 0-1 0 0,0 0 1 0 0,0 0-1 0 0,0 0 0 0 0,0 0 1 0 0,0-1-1 0 0,0 1 1 0 0,1-1-1 0 0,-1 0 1 0 0,1 1-1 0 0,0-1 1 0 0,0 0-1 0 0,-1-1 0 0 0,1 1 1 0 0,1 0-1 0 0,-1-1 1 0 0,0 0-1 0 0,0 0 1 0 0,0 0-1 0 0,1 0 0 0 0,-1 0 1 0 0,0 0-1 0 0,1-1 1 0 0,3 0-1 0 0,5 1-29 0 0,0-2 1 0 0,0 1-1 0 0,0-2 0 0 0,0 0 0 0 0,0 0 1 0 0,0-1-1 0 0,0 0 0 0 0,-1-1 0 0 0,0 0 1 0 0,17-10-1 0 0,7-6-1524 0 0,58-44 1 0 0,-41 26-2009 0 0,-34 26 1824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6.360"/>
    </inkml:context>
    <inkml:brush xml:id="br0">
      <inkml:brushProperty name="width" value="0.05" units="cm"/>
      <inkml:brushProperty name="height" value="0.05" units="cm"/>
    </inkml:brush>
  </inkml:definitions>
  <inkml:trace contextRef="#ctx0" brushRef="#br0">58 150 10881 0 0,'-3'-2'12'0'0,"-31"-15"474"0"0,32 16-409 0 0,1 0 1 0 0,0 0-1 0 0,-1 1 0 0 0,1-1 0 0 0,0 0 1 0 0,-1-1-1 0 0,1 1 0 0 0,0 0 1 0 0,0 0-1 0 0,0 0 0 0 0,0-1 1 0 0,0 1-1 0 0,0 0 0 0 0,0-1 1 0 0,1 1-1 0 0,-1-1 0 0 0,0 1 1 0 0,1-1-1 0 0,-1-1 0 0 0,2 2-29 0 0,-1 1 0 0 0,1-1-1 0 0,0 1 1 0 0,-1-1 0 0 0,1 1-1 0 0,0 0 1 0 0,-1-1 0 0 0,1 1-1 0 0,0 0 1 0 0,0 0 0 0 0,-1-1-1 0 0,1 1 1 0 0,0 0 0 0 0,0 0 0 0 0,0 0-1 0 0,-1 0 1 0 0,1 0 0 0 0,0 0-1 0 0,1 0 1 0 0,22 0-37 0 0,-19 0 39 0 0,406 25-4786 0 0,-406-25 4554 0 0,0 0 0 0 0,0 1 0 0 0,0-2 0 0 0,-1 1 0 0 0,1 0 0 0 0,0-1 0 0 0,0 0 0 0 0,8-3 0 0 0,-12 4 158 0 0,0-1 1 0 0,0 1 0 0 0,0-1 0 0 0,0 1-1 0 0,0-1 1 0 0,0 0 0 0 0,0 1 0 0 0,0-1 0 0 0,0 0-1 0 0,0 0 1 0 0,-1 0 0 0 0,1 1 0 0 0,0-1-1 0 0,0 0 1 0 0,-1 0 0 0 0,1 0 0 0 0,-1 0-1 0 0,1 0 1 0 0,-1 0 0 0 0,1-1 0 0 0,-1 1 0 0 0,0 0-1 0 0,0 0 1 0 0,1 0 0 0 0,-1 0 0 0 0,0 0-1 0 0,0 0 1 0 0,0-1 0 0 0,0 1 0 0 0,0 0-1 0 0,0 0 1 0 0,-1 0 0 0 0,1 0 0 0 0,0 0-1 0 0,0-1 1 0 0,-1 1 0 0 0,1 0 0 0 0,-1 0 0 0 0,1 0-1 0 0,-1 0 1 0 0,0 0 0 0 0,-1-1 0 0 0,1 0 41 0 0,0 0 1 0 0,-1 0-1 0 0,1 1 1 0 0,-1-1-1 0 0,0 1 1 0 0,0-1 0 0 0,0 1-1 0 0,1 0 1 0 0,-1-1-1 0 0,0 1 1 0 0,-1 0 0 0 0,1 0-1 0 0,0 0 1 0 0,0 1-1 0 0,0-1 1 0 0,-3 0-1 0 0,-45-7 461 0 0,21 4-100 0 0,5-1 134 0 0,1-1-1 0 0,-1-1 1 0 0,-22-11-1 0 0,45 17-444 0 0,-1 1 0 0 0,1-1 1 0 0,-1 0-1 0 0,1 0 0 0 0,-1 1 0 0 0,1-1 0 0 0,-1 1 0 0 0,0-1 0 0 0,1 1 1 0 0,-1 0-1 0 0,0-1 0 0 0,1 1 0 0 0,-1 0 0 0 0,1 0 0 0 0,-1 0 0 0 0,0 1 0 0 0,1-1 1 0 0,-1 0-1 0 0,0 1 0 0 0,1-1 0 0 0,-1 1 0 0 0,1-1 0 0 0,-1 1 0 0 0,1-1 0 0 0,-1 1 1 0 0,1 0-1 0 0,-1 0 0 0 0,1 0 0 0 0,-2 2 0 0 0,-1 2 154 0 0,1-1 0 0 0,1 2-1 0 0,-1-1 1 0 0,1 0 0 0 0,0 0-1 0 0,0 1 1 0 0,-2 7 0 0 0,4-12-207 0 0,-12 46 1090 0 0,-9 95-1 0 0,12-66-893 0 0,-3-5-2019 0 0,-25 88-1 0 0,22-107-72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6.862"/>
    </inkml:context>
    <inkml:brush xml:id="br0">
      <inkml:brushProperty name="width" value="0.05" units="cm"/>
      <inkml:brushProperty name="height" value="0.05" units="cm"/>
    </inkml:brush>
  </inkml:definitions>
  <inkml:trace contextRef="#ctx0" brushRef="#br0">8 74 8397 0 0,'3'-16'235'0'0,"-1"6"634"0"0,1-1 1 0 0,-1 1-1 0 0,8-16 0 0 0,-13 35-444 0 0,0 0-1 0 0,0 0 1 0 0,1 0 0 0 0,1 1 0 0 0,-1 11-1 0 0,-1 6 4 0 0,-2 16-23 0 0,2 0-1 0 0,4 44 0 0 0,-3 36-382 0 0,0 57-4852 0 0,4-159 3413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17.225"/>
    </inkml:context>
    <inkml:brush xml:id="br0">
      <inkml:brushProperty name="width" value="0.05" units="cm"/>
      <inkml:brushProperty name="height" value="0.05" units="cm"/>
    </inkml:brush>
  </inkml:definitions>
  <inkml:trace contextRef="#ctx0" brushRef="#br0">238 103 10917,'-19'-3'55,"0"-1"290,1 1 1,-1 0-1,-1 2 1,-26 1-1,41 0-238,1 1-1,-1 0 1,1 0-1,-1 0 0,1 0 1,0 0-1,-1 1 1,1 0-1,0 0 1,0 0-1,0 1 0,0-1 1,1 1-1,-1 0 1,1 0-1,-1 0 1,1 0-1,0 1 0,0-1 1,1 1-1,-1 0 1,1 0-1,0 0 1,-2 4-1,2-4-51,2-1 0,-1 1 0,0-1 0,1 1 0,-1-1-1,1 1 1,0-1 0,0 1 0,1-1 0,-1 1 0,1-1 0,-1 1 0,1-1 0,0 1-1,0-1 1,1 0 0,-1 0 0,1 1 0,0-1 0,0 0 0,0 0 0,0-1 0,4 5 0,1 2-8,1-2 1,0 1-1,0-1 1,1 0 0,0-1-1,14 8 1,-8-6-31,0-1-1,1-1 1,-1 0 0,1-1-1,1-1 1,-1 0 0,30 2-1,-35-6-20,-1 1-1,0-1 1,1-1 0,-1 0-1,1-1 1,-1 0 0,0 0-1,0-1 1,0 0-1,0-1 1,-1 0 0,1-1-1,14-8 1,-2-4-148,36-32 1,-50 42 116,-1-1-1,-1 0 1,0 0-1,0 0 1,0 0 0,-1-1-1,0 0 1,3-10 0,-6 14 31,-1-1 0,0 1 0,0 0 1,-1-1-1,0 1 0,0-1 1,0 1-1,0 0 0,-1-1 1,0 1-1,0-1 0,-1 1 1,1 0-1,-1 0 0,0 0 1,-1 0-1,1 0 0,-1 0 1,0 1-1,-4-6 0,5 7-4,0 0-1,0 0 0,-1 1 0,1-1 0,-1 1 0,0-1 1,0 1-1,0 0 0,0 0 0,0 0 0,0 0 0,0 1 1,-1-1-1,1 1 0,-1 0 0,1 0 0,-1 0 0,1 0 1,-1 1-1,0-1 0,1 1 0,-1 0 0,0 0 0,1 0 1,-1 1-1,1-1 0,-1 1 0,0 0 0,-6 3 0,-3 3-752,-1 1-1,1 1 0,-17 15 1,22-16-316,0 0 0,0 1 1,-11 18-1,12-13-388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17.586"/>
    </inkml:context>
    <inkml:brush xml:id="br0">
      <inkml:brushProperty name="width" value="0.05" units="cm"/>
      <inkml:brushProperty name="height" value="0.05" units="cm"/>
    </inkml:brush>
  </inkml:definitions>
  <inkml:trace contextRef="#ctx0" brushRef="#br0">218 39 9909,'-113'-13'806,"37"6"745,51 6-270,22 1-622,15-1-322,-11 1-332,441-17-2105,-190 20-1970,-193 0 2813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17.914"/>
    </inkml:context>
    <inkml:brush xml:id="br0">
      <inkml:brushProperty name="width" value="0.05" units="cm"/>
      <inkml:brushProperty name="height" value="0.05" units="cm"/>
    </inkml:brush>
  </inkml:definitions>
  <inkml:trace contextRef="#ctx0" brushRef="#br0">0 105 9401,'12'-14'1154,"-11"13"-998,0-1 0,0 0 0,1 1 0,-1-1 0,1 0 1,-1 1-1,1-1 0,-1 1 0,1 0 0,0 0 0,0 0 0,2-2 0,16-4 358,0 2-1,38-8 0,3 1-622,-13 2-819,1 2 0,60-2 0,-102 10 766,57-5-1282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9.060"/>
    </inkml:context>
    <inkml:brush xml:id="br0">
      <inkml:brushProperty name="width" value="0.05" units="cm"/>
      <inkml:brushProperty name="height" value="0.05" units="cm"/>
    </inkml:brush>
  </inkml:definitions>
  <inkml:trace contextRef="#ctx0" brushRef="#br0">185 2 8793 0 0,'0'0'8'0'0,"0"-1"0"0"0,1 1 1 0 0,-1 0-1 0 0,0 0 0 0 0,0 0 1 0 0,1 0-1 0 0,-1 0 0 0 0,0 0 1 0 0,0 0-1 0 0,0 0 0 0 0,1 0 0 0 0,-1 0 1 0 0,0 0-1 0 0,0 0 0 0 0,1 0 1 0 0,-1 0-1 0 0,0 0 0 0 0,0 0 1 0 0,1 0-1 0 0,-1 0 0 0 0,0 0 0 0 0,0 0 1 0 0,0 0-1 0 0,1 0 0 0 0,-1 0 1 0 0,0 0-1 0 0,0 0 0 0 0,0 0 1 0 0,1 1-1 0 0,-1-1 0 0 0,0 0 0 0 0,0 0 1 0 0,0 0-1 0 0,0 0 0 0 0,1 1 1 0 0,-1-1-1 0 0,0 0 0 0 0,0 0 1 0 0,8 14 246 0 0,2 17 245 0 0,-1 70 699 0 0,-7 162-1 0 0,-10-180-1015 0 0,-3-1 1 0 0,-4 0-1 0 0,-4-1 1 0 0,-3-1-1 0 0,-3 0 0 0 0,-37 75 1 0 0,45-116 21 0 0,3-10 34 0 0,-14 43 0 0 0,28-72-234 0 0,0 0-1 0 0,0 1 1 0 0,0-1-1 0 0,0 1 1 0 0,0-1 0 0 0,0 0-1 0 0,0 1 1 0 0,0-1-1 0 0,0 0 1 0 0,0 1 0 0 0,0-1-1 0 0,0 1 1 0 0,0-1 0 0 0,0 0-1 0 0,0 1 1 0 0,0-1-1 0 0,0 1 1 0 0,0-1 0 0 0,1 0-1 0 0,-1 1 1 0 0,0-1-1 0 0,0 0 1 0 0,0 1 0 0 0,1-1-1 0 0,-1 0 1 0 0,0 1-1 0 0,1-1 1 0 0,-1 0 0 0 0,0 0-1 0 0,0 1 1 0 0,1-1-1 0 0,-1 0 1 0 0,0 0 0 0 0,1 0-1 0 0,0 1 1 0 0,19 1 76 0 0,25-10-56 0 0,-41 7-26 0 0,43-8-26 0 0,0 3 0 0 0,1 1 0 0 0,0 2 0 0 0,78 6-1 0 0,189 39-305 0 0,101 23 259 0 0,568 15-1 0 0,-870-77 111 0 0,0-5 1 0 0,211-32-1 0 0,-305 30-34 0 0,0-1 0 0 0,-1-1 0 0 0,1 0 0 0 0,-1-2 0 0 0,29-15 0 0 0,-35 15-6 0 0,0 0 0 0 0,-1-1 0 0 0,0 0 0 0 0,-1-1 0 0 0,0-1 1 0 0,0 1-1 0 0,-1-2 0 0 0,10-15 0 0 0,-8 11 9 0 0,-2 0 1 0 0,0-1-1 0 0,-1 0 1 0 0,0 0-1 0 0,-2-1 1 0 0,0 0-1 0 0,-1-1 1 0 0,-1 1-1 0 0,4-22 1 0 0,-8 30 5 0 0,1-3 16 0 0,-1-1-1 0 0,0 1 1 0 0,-1-1-1 0 0,-2-22 0 0 0,-1 16 13 0 0,-1 0 0 0 0,-1 1 0 0 0,-1 0 0 0 0,-14-34 0 0 0,14 41-33 0 0,-1-1 0 0 0,-1 1 0 0 0,0 1 1 0 0,0 0-1 0 0,-1 0 0 0 0,0 1 1 0 0,-20-17-1 0 0,-40-27-12 0 0,-2 4 0 0 0,-2 2 0 0 0,-3 4 1 0 0,-108-46-1 0 0,125 65 18 0 0,-1 2 0 0 0,-1 3 1 0 0,-71-13-1 0 0,110 30 21 0 0,20 5-18 0 0,12 6 38 0 0,-10-8-53 0 0,0 0 0 0 0,0 0 0 0 0,0 0-1 0 0,0 0 1 0 0,0 0 0 0 0,0 0 0 0 0,0 0 0 0 0,1 0 0 0 0,-1 0 0 0 0,0 0 0 0 0,0 0 0 0 0,0 0 0 0 0,0 0 0 0 0,0 0 0 0 0,0 0 0 0 0,0 0 0 0 0,0 0 0 0 0,0 0 0 0 0,0 0 0 0 0,0 1 0 0 0,0-1-1 0 0,0 0 1 0 0,0 0 0 0 0,0 0 0 0 0,0 0 0 0 0,1 0 0 0 0,-1 0 0 0 0,0 0 0 0 0,0 0 0 0 0,0 0 0 0 0,0 0 0 0 0,0 0 0 0 0,0 1 0 0 0,0-1 0 0 0,0 0 0 0 0,0 0 0 0 0,0 0 0 0 0,0 0 0 0 0,0 0 0 0 0,0 0-1 0 0,0 0 1 0 0,0 0 0 0 0,-1 0 0 0 0,1 0 0 0 0,0 1 0 0 0,0-1 0 0 0,0 0 0 0 0,0 0 0 0 0,0 0 0 0 0,0 0 0 0 0,0 0 0 0 0,0 0 0 0 0,0 0 0 0 0,0 0 0 0 0,0 0 0 0 0,0 0 0 0 0,0 0 0 0 0,0 0-1 0 0,0 0 1 0 0,-1 0 0 0 0,1 0 0 0 0,0 1 0 0 0,-9 1-12 0 0,-11-1-8 0 0,-530-33 18 0 0,347 15-2 0 0,45 5-74 0 0,-660-26-437 0 0,816 38 514 0 0,-131 5 9 0 0,108-3-14 0 0,0 2-1 0 0,1 0 1 0 0,-31 10 0 0 0,54-14-7 0 0,0 0 0 0 0,0 1 0 0 0,0-1 0 0 0,0 0 0 0 0,0 1 0 0 0,0-1 0 0 0,0 0 0 0 0,0 1 0 0 0,0-1 0 0 0,0 1 0 0 0,0 0 0 0 0,0-1 0 0 0,0 1-1 0 0,0 0 1 0 0,0 0 0 0 0,1-1 0 0 0,-1 1 0 0 0,0 0 0 0 0,1 0 0 0 0,-1 0 0 0 0,-1 2 0 0 0,3-2-11 0 0,-1-1 1 0 0,0 1-1 0 0,0 0 0 0 0,0 0 0 0 0,1 0 1 0 0,-1-1-1 0 0,0 1 0 0 0,1 0 0 0 0,-1-1 1 0 0,1 1-1 0 0,-1 0 0 0 0,1-1 0 0 0,-1 1 1 0 0,1 0-1 0 0,-1-1 0 0 0,1 1 0 0 0,0-1 1 0 0,-1 1-1 0 0,1-1 0 0 0,0 0 0 0 0,-1 1 1 0 0,2 0-1 0 0,5 2-206 0 0,1 1 0 0 0,0-1 1 0 0,-1 0-1 0 0,12 3 0 0 0,151 27-3685 0 0,-138-28 2791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19.950"/>
    </inkml:context>
    <inkml:brush xml:id="br0">
      <inkml:brushProperty name="width" value="0.05" units="cm"/>
      <inkml:brushProperty name="height" value="0.05" units="cm"/>
    </inkml:brush>
  </inkml:definitions>
  <inkml:trace contextRef="#ctx0" brushRef="#br0">166 217 7841 0 0,'-1'-5'45'0'0,"1"0"116"0"0,-1 1 1 0 0,0 0-1 0 0,0-1 1 0 0,0 1-1 0 0,0 0 1 0 0,-1 0-1 0 0,1 0 1 0 0,-1 0-1 0 0,-4-6 1 0 0,5 14-9 0 0,1 1 0 0 0,-1-1 0 0 0,1 0 0 0 0,0 0 0 0 0,0 1 0 0 0,1-1 1 0 0,0 5-1 0 0,9 112 309 0 0,-8-79-514 0 0,12 69 1 0 0,-13-109-4 0 0,-1-1 0 0 0,1 1 0 0 0,-1 0 0 0 0,0 0-1 0 0,0-1 1 0 0,0 1 0 0 0,0 0 0 0 0,0-1 0 0 0,0 1 0 0 0,0 0 0 0 0,-1 0 0 0 0,1-1 0 0 0,0 1 0 0 0,-2 1-1 0 0,2-3 36 0 0,0 1 0 0 0,0-1-1 0 0,0 0 1 0 0,0 0 0 0 0,-1 0-1 0 0,1 1 1 0 0,0-1-1 0 0,0 0 1 0 0,0 0 0 0 0,-1 0-1 0 0,1 0 1 0 0,0 0 0 0 0,0 0-1 0 0,-1 0 1 0 0,1 1-1 0 0,0-1 1 0 0,0 0 0 0 0,-1 0-1 0 0,1 0 1 0 0,0 0 0 0 0,0 0-1 0 0,-1 0 1 0 0,1 0-1 0 0,0 0 1 0 0,0 0 0 0 0,-1 0-1 0 0,1 0 1 0 0,0-1 0 0 0,0 1-1 0 0,-1 0 1 0 0,1 0-1 0 0,-12-11-179 0 0,4 0 192 0 0,0-1 1 0 0,1 1 0 0 0,1-1 0 0 0,0-1 0 0 0,1 1 0 0 0,0-1 0 0 0,1 0 0 0 0,0 0 0 0 0,1 0 0 0 0,0-1 0 0 0,1 1 0 0 0,1-1 0 0 0,0 1 0 0 0,1-1 0 0 0,2-17 0 0 0,0 16 17 0 0,0 0 0 0 0,0 0 0 0 0,2 0 0 0 0,0 1 0 0 0,0-1 0 0 0,2 1 0 0 0,-1 0 1 0 0,2 0-1 0 0,0 1 0 0 0,1 0 0 0 0,0 0 0 0 0,1 1 0 0 0,15-18 0 0 0,-17 24 8 0 0,0 0 0 0 0,1 0 0 0 0,-1 0 0 0 0,1 1 0 0 0,0 0 0 0 0,1 1 0 0 0,-1 0 0 0 0,18-6 0 0 0,-20 8-1 0 0,0 0 1 0 0,0 1 0 0 0,0 0-1 0 0,1 0 1 0 0,-1 0-1 0 0,0 1 1 0 0,0 0-1 0 0,1 0 1 0 0,-1 1-1 0 0,0-1 1 0 0,0 1-1 0 0,0 1 1 0 0,0-1-1 0 0,8 4 1 0 0,-11-4-15 0 0,-1 0 1 0 0,1 0 0 0 0,-1 0-1 0 0,1 0 1 0 0,-1 1-1 0 0,0 0 1 0 0,1-1-1 0 0,-1 1 1 0 0,0 0-1 0 0,0 0 1 0 0,0 0 0 0 0,-1 0-1 0 0,1 0 1 0 0,0 1-1 0 0,-1-1 1 0 0,1 0-1 0 0,-1 1 1 0 0,0-1-1 0 0,0 1 1 0 0,0 0 0 0 0,0-1-1 0 0,0 1 1 0 0,-1 0-1 0 0,1-1 1 0 0,-1 1-1 0 0,1 0 1 0 0,-1 0-1 0 0,0 0 1 0 0,0-1 0 0 0,-1 1-1 0 0,0 5 1 0 0,-2 5 6 0 0,-2 0 1 0 0,1 0 0 0 0,-1 0-1 0 0,-1-1 1 0 0,-10 17-1 0 0,-2 6 13 0 0,11-21-12 0 0,3-6-7 0 0,1-1 0 0 0,0 0 0 0 0,0 1 0 0 0,1-1 0 0 0,-3 14 0 0 0,5-18-2 0 0,0 0 1 0 0,0 0-1 0 0,0 0 1 0 0,1 0-1 0 0,-1 0 1 0 0,1 0-1 0 0,0 0 1 0 0,-1-1-1 0 0,1 1 1 0 0,1 0-1 0 0,-1 0 1 0 0,0 0-1 0 0,1-1 1 0 0,-1 1-1 0 0,1-1 1 0 0,0 1 0 0 0,0-1-1 0 0,4 4 1 0 0,4 3 24 0 0,0-1 1 0 0,1 0 0 0 0,0 0-1 0 0,0-1 1 0 0,1-1 0 0 0,0 0-1 0 0,15 5 1 0 0,-9-3 99 0 0,-1 0 1 0 0,25 15-1 0 0,-41-22-95 0 0,1 0 0 0 0,-1 1 0 0 0,1-1 0 0 0,-1 0 0 0 0,1 0-1 0 0,-1 1 1 0 0,0-1 0 0 0,0 1 0 0 0,1-1 0 0 0,-1 1 0 0 0,0 0 0 0 0,0-1 0 0 0,1 5 0 0 0,-2-5 6 0 0,0 0 1 0 0,0 0-1 0 0,0 0 1 0 0,1 0-1 0 0,-1 0 0 0 0,-1 0 1 0 0,1 0-1 0 0,0 0 1 0 0,0 1-1 0 0,0-1 1 0 0,0 0-1 0 0,-1 0 1 0 0,1 0-1 0 0,-1 0 1 0 0,1 0-1 0 0,0 0 1 0 0,-1 0-1 0 0,0 1 0 0 0,-2 0 17 0 0,1 1 0 0 0,0-1 0 0 0,-1 1 0 0 0,0-1 0 0 0,1 0 0 0 0,-1 0 0 0 0,0 0 0 0 0,0-1 0 0 0,0 1 0 0 0,0-1 0 0 0,0 0 0 0 0,0 1 0 0 0,-7 0 0 0 0,-109 20-6 0 0,-166 10 1 0 0,195-32-1435 0 0,90 0 1328 0 0,0 0 1 0 0,-1 0-1 0 0,1 0 0 0 0,0 0 0 0 0,-1 0 0 0 0,1 0 0 0 0,0 0 0 0 0,-1 0 0 0 0,1 0 0 0 0,-1 0 0 0 0,1 0 0 0 0,0 0 0 0 0,-1 0 0 0 0,1 0 1 0 0,0 0-1 0 0,-1 0 0 0 0,1 0 0 0 0,0-1 0 0 0,-1 1 0 0 0,1 0 0 0 0,0 0 0 0 0,-1 0 0 0 0,1-1 0 0 0,0 1 0 0 0,0 0 0 0 0,-1 0 0 0 0,1-1 1 0 0,0 1-1 0 0,0 0 0 0 0,-1 0 0 0 0,1-1 0 0 0,0 1 0 0 0,0 0 0 0 0,0-1 0 0 0,0 1 0 0 0,0 0 0 0 0,-1-1 0 0 0,1 1 0 0 0,0 0 0 0 0,0-1 1 0 0,0 1-1 0 0,0 0 0 0 0,0-1 0 0 0,0 1 0 0 0,0-1 0 0 0,0 1 0 0 0,0 0 0 0 0,0-1 0 0 0,0 1 0 0 0,0 0 0 0 0,1-1 0 0 0,-1 1 1 0 0,0 0-1 0 0,0-1 0 0 0,0 1 0 0 0,7-2-1029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6.383"/>
    </inkml:context>
    <inkml:brush xml:id="br0">
      <inkml:brushProperty name="width" value="0.05" units="cm"/>
      <inkml:brushProperty name="height" value="0.05" units="cm"/>
    </inkml:brush>
  </inkml:definitions>
  <inkml:trace contextRef="#ctx0" brushRef="#br0">31 158 8397 0 0,'-21'-7'512'0'0,"12"1"2571"0"0,15 6-2880 0 0,0 0 1 0 0,1 0-1 0 0,-1-1 0 0 0,0 0 1 0 0,0 0-1 0 0,0-1 1 0 0,0 0-1 0 0,0 0 0 0 0,8-4 1 0 0,19-5-117 0 0,121-26 17 0 0,1 6-1 0 0,200-13 0 0 0,-289 37-970 0 0,-92 15-3367 0 0,7-3 3025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0.408"/>
    </inkml:context>
    <inkml:brush xml:id="br0">
      <inkml:brushProperty name="width" value="0.05" units="cm"/>
      <inkml:brushProperty name="height" value="0.05" units="cm"/>
    </inkml:brush>
  </inkml:definitions>
  <inkml:trace contextRef="#ctx0" brushRef="#br0">286 111 8661 0 0,'2'-2'3'0'0,"-1"1"1"0"0,1-1-1 0 0,-1 0 1 0 0,1-1 0 0 0,-1 1-1 0 0,0 0 1 0 0,0 0-1 0 0,0-1 1 0 0,0 1-1 0 0,-1 0 1 0 0,1-1-1 0 0,0 1 1 0 0,-1-1-1 0 0,0 1 1 0 0,0 0-1 0 0,1-1 1 0 0,-1 1 0 0 0,-1-1-1 0 0,1 1 1 0 0,0-1-1 0 0,-1 1 1 0 0,1-1-1 0 0,-1 1 1 0 0,0-1-1 0 0,1 1 1 0 0,-1 0-1 0 0,-1 0 1 0 0,1-1 0 0 0,0 1-1 0 0,0 0 1 0 0,-1 0-1 0 0,1 0 1 0 0,-3-2-1 0 0,0 1 65 0 0,0 0 0 0 0,0-1 0 0 0,0 2 0 0 0,-1-1 0 0 0,1 0 0 0 0,-1 1 0 0 0,1 0-1 0 0,-1 0 1 0 0,0 0 0 0 0,0 1 0 0 0,0 0 0 0 0,0 0 0 0 0,0 0 0 0 0,0 0 0 0 0,-8 1 0 0 0,2 0 10 0 0,1 1 0 0 0,0 1 0 0 0,0 0 0 0 0,0 0 1 0 0,0 1-1 0 0,0 0 0 0 0,0 1 0 0 0,1 0 0 0 0,0 1 1 0 0,-17 10-1 0 0,22-13-42 0 0,0 1 0 0 0,-1 0 0 0 0,1 0 0 0 0,1 0 0 0 0,-1 1 0 0 0,0-1 0 0 0,1 1 0 0 0,0 0 0 0 0,0 0 0 0 0,0 0 0 0 0,0 0 0 0 0,1 1 0 0 0,0-1 0 0 0,-1 1 0 0 0,2-1 0 0 0,-1 1 0 0 0,0 0 0 0 0,1 0 0 0 0,0 0 0 0 0,0-1 0 0 0,1 1 0 0 0,-1 0 0 0 0,1 0 0 0 0,0 7 0 0 0,2-6-1 0 0,0 0 1 0 0,0 0-1 0 0,0 0 0 0 0,0-1 0 0 0,1 1 0 0 0,0-1 0 0 0,0 1 0 0 0,1-1 0 0 0,-1 0 0 0 0,1 0 0 0 0,0 0 1 0 0,0-1-1 0 0,1 1 0 0 0,0-1 0 0 0,-1 0 0 0 0,1-1 0 0 0,9 6 0 0 0,8 4-28 0 0,2 0-1 0 0,42 15 1 0 0,-53-23 17 0 0,-3-1-25 0 0,-6-3 4 0 0,0 0 0 0 0,-1 0 0 0 0,1 1 0 0 0,-1 0 0 0 0,1-1 0 0 0,-1 1 0 0 0,0 0 0 0 0,0 0 0 0 0,0 1 0 0 0,5 4 0 0 0,-8-7 0 0 0,1 1 0 0 0,-1-1 0 0 0,0 1 1 0 0,0-1-1 0 0,0 1 0 0 0,0-1 0 0 0,0 1 0 0 0,0-1 1 0 0,0 1-1 0 0,0-1 0 0 0,0 1 0 0 0,0-1 0 0 0,-1 1 0 0 0,1-1 1 0 0,0 1-1 0 0,0-1 0 0 0,0 1 0 0 0,-1-1 0 0 0,1 1 1 0 0,0-1-1 0 0,0 0 0 0 0,-1 1 0 0 0,1-1 0 0 0,0 0 1 0 0,-1 1-1 0 0,1-1 0 0 0,0 1 0 0 0,-1-1 0 0 0,1 0 1 0 0,-1 0-1 0 0,1 1 0 0 0,-1-1 0 0 0,1 0 0 0 0,0 0 0 0 0,-1 0 1 0 0,0 1-1 0 0,-19 7 68 0 0,19-7-68 0 0,-28 8-111 0 0,1-1 0 0 0,-1-1 0 0 0,0-2 1 0 0,0-1-1 0 0,-51 1 0 0 0,80-5 33 0 0,-1 0 0 0 0,1 0-1 0 0,-1 0 1 0 0,1 0 0 0 0,-1 0 0 0 0,0 0-1 0 0,1 0 1 0 0,-1 0 0 0 0,1 0 0 0 0,-1 0-1 0 0,1 0 1 0 0,-1 0 0 0 0,1-1 0 0 0,-1 1-1 0 0,1 0 1 0 0,-1 0 0 0 0,1-1 0 0 0,-1 1-1 0 0,1 0 1 0 0,-1-1 0 0 0,1 1 0 0 0,-1 0-1 0 0,1-1 1 0 0,-1 0 0 0 0,3-14-2831 0 0,2 11 1957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0.862"/>
    </inkml:context>
    <inkml:brush xml:id="br0">
      <inkml:brushProperty name="width" value="0.05" units="cm"/>
      <inkml:brushProperty name="height" value="0.05" units="cm"/>
    </inkml:brush>
  </inkml:definitions>
  <inkml:trace contextRef="#ctx0" brushRef="#br0">124 186 7805 0 0,'3'-6'318'0'0,"-1"8"282"0"0,-1 12 859 0 0,0 4-638 0 0,2 5-455 0 0,-1 1 0 0 0,-1 0 0 0 0,-1-1 0 0 0,-4 30-1 0 0,0 26-178 0 0,-1 18-71 0 0,7-112-183 0 0,-1 0 1 0 0,7-23 0 0 0,2-15-144 0 0,-2-129 2 0 0,-6 89 234 0 0,-1 76-27 0 0,0 0 0 0 0,6-23 0 0 0,-6 36-1 0 0,-1 1 0 0 0,1-1 1 0 0,1 0-1 0 0,-1 0 0 0 0,0 1 0 0 0,1-1 0 0 0,0 0 0 0 0,0 1 0 0 0,0 0 1 0 0,0-1-1 0 0,1 1 0 0 0,-1 0 0 0 0,1 0 0 0 0,0 0 0 0 0,0 1 1 0 0,3-4-1 0 0,-2 5 3 0 0,-1 0 0 0 0,0 0 1 0 0,1 0-1 0 0,-1 0 0 0 0,0 0 1 0 0,1 1-1 0 0,-1 0 0 0 0,1-1 1 0 0,-1 2-1 0 0,1-1 0 0 0,-1 0 1 0 0,1 0-1 0 0,-1 1 0 0 0,1 0 1 0 0,-1 0-1 0 0,0 0 0 0 0,1 0 1 0 0,-1 0-1 0 0,0 1 0 0 0,0-1 1 0 0,0 1-1 0 0,0 0 0 0 0,0 0 0 0 0,3 3 1 0 0,1 0 7 0 0,-1 0-1 0 0,0 0 1 0 0,0 1 0 0 0,-1 0 0 0 0,1 0 0 0 0,-1 0 0 0 0,-1 1-1 0 0,1-1 1 0 0,5 12 0 0 0,-8-13 24 0 0,0 0 0 0 0,-1 0 0 0 0,1 0 0 0 0,-1 1 0 0 0,0-1 0 0 0,0 0-1 0 0,0 1 1 0 0,-1-1 0 0 0,0 1 0 0 0,0-1 0 0 0,-1 1 0 0 0,1-1 0 0 0,-1 1 0 0 0,0-1 0 0 0,0 0-1 0 0,-1 1 1 0 0,0-1 0 0 0,0 0 0 0 0,-3 5 0 0 0,2-4 9 0 0,-1 0-1 0 0,0 0 1 0 0,-1-1 0 0 0,1 1-1 0 0,-1-1 1 0 0,0 0 0 0 0,0 0-1 0 0,-1-1 1 0 0,0 1 0 0 0,0-1-1 0 0,0-1 1 0 0,0 1 0 0 0,0-1-1 0 0,-9 3 1 0 0,-3 2-209 0 0,-1-2 0 0 0,0 0 0 0 0,0-1 0 0 0,0-1 1 0 0,0-1-1 0 0,-1-1 0 0 0,1 0 0 0 0,-1-2 0 0 0,-23-1 0 0 0,40 0-155 0 0,-1 1 0 0 0,0-1 0 0 0,0 0 0 0 0,0 0 0 0 0,-7-3 0 0 0,1 0-1062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1.833"/>
    </inkml:context>
    <inkml:brush xml:id="br0">
      <inkml:brushProperty name="width" value="0.05" units="cm"/>
      <inkml:brushProperty name="height" value="0.05" units="cm"/>
    </inkml:brush>
  </inkml:definitions>
  <inkml:trace contextRef="#ctx0" brushRef="#br0">176 286 7517 0 0,'-3'-12'48'0'0,"-4"-15"472"0"0,7 26-484 0 0,0 1 1 0 0,-1-1-1 0 0,1 1 1 0 0,0-1 0 0 0,0 1-1 0 0,0-1 1 0 0,-1 1-1 0 0,1-1 1 0 0,0 1-1 0 0,0 0 1 0 0,-1-1 0 0 0,1 1-1 0 0,-1-1 1 0 0,1 1-1 0 0,0 0 1 0 0,-1-1 0 0 0,1 1-1 0 0,-1 0 1 0 0,1-1-1 0 0,0 1 1 0 0,-1 0-1 0 0,1 0 1 0 0,-1-1 0 0 0,1 1-1 0 0,-1 0 1 0 0,1 0-1 0 0,-1 0 1 0 0,0 0 0 0 0,1 0-1 0 0,-1 0 1 0 0,1 0-1 0 0,-1 0 1 0 0,1 0 0 0 0,-1 0-1 0 0,1 0 1 0 0,-1 0-1 0 0,0 0 1 0 0,-1 2 8 0 0,0 0 1 0 0,0 1-1 0 0,0-1 1 0 0,1 0-1 0 0,-1 1 0 0 0,1-1 1 0 0,-1 1-1 0 0,1 0 1 0 0,0-1-1 0 0,-1 6 0 0 0,-4 5 59 0 0,-86 180 1355 0 0,83-174-1141 0 0,0-1 0 0 0,-7 23 0 0 0,49-97-174 0 0,-9 19-155 0 0,9-25-25 0 0,-3-1 0 0 0,39-120 0 0 0,-61 159 95 0 0,2 1 0 0 0,0 1 0 0 0,26-42 1 0 0,-35 63-42 0 0,-1 0 1 0 0,1-1 0 0 0,0 1 0 0 0,0 0-1 0 0,0 0 1 0 0,0 0 0 0 0,0 0 0 0 0,0 0 0 0 0,0 0-1 0 0,0 0 1 0 0,0 0 0 0 0,0 0 0 0 0,0 1 0 0 0,1-1-1 0 0,-1 0 1 0 0,0 1 0 0 0,1-1 0 0 0,-1 1-1 0 0,0-1 1 0 0,1 1 0 0 0,-1 0 0 0 0,0 0 0 0 0,3-1-1 0 0,-2 2 13 0 0,0-1 0 0 0,-1 1 0 0 0,1 0 0 0 0,0-1-1 0 0,0 1 1 0 0,-1 0 0 0 0,1 0 0 0 0,-1 0 0 0 0,1 0-1 0 0,-1 0 1 0 0,1 0 0 0 0,-1 1 0 0 0,0-1 0 0 0,1 0-1 0 0,0 3 1 0 0,4 4 75 0 0,-1 0 0 0 0,0 0 0 0 0,0 1 0 0 0,-1 0 1 0 0,5 13-1 0 0,3 24-40 0 0,-1 1 1 0 0,-3 0-1 0 0,3 63 1 0 0,-6-64-517 0 0,-4-34-375 0 0,0 1 0 0 0,0-1 0 0 0,-2 1 0 0 0,1-1 0 0 0,-2 1 0 0 0,-4 23 0 0 0,2-20-416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2.379"/>
    </inkml:context>
    <inkml:brush xml:id="br0">
      <inkml:brushProperty name="width" value="0.05" units="cm"/>
      <inkml:brushProperty name="height" value="0.05" units="cm"/>
    </inkml:brush>
  </inkml:definitions>
  <inkml:trace contextRef="#ctx0" brushRef="#br0">6 235 6221 0 0,'-2'-6'54'0'0,"1"0"1"0"0,0 1 0 0 0,0-1 0 0 0,0 0 0 0 0,1 0 0 0 0,0-7 0 0 0,1 11-22 0 0,-1 0 0 0 0,0 0 0 0 0,1 0 0 0 0,0 0 0 0 0,-1 0 0 0 0,1 0 0 0 0,0 0 0 0 0,0 0 1 0 0,0 1-1 0 0,0-1 0 0 0,0 0 0 0 0,1 0 0 0 0,-1 1 0 0 0,0-1 0 0 0,1 1 0 0 0,-1-1 0 0 0,1 1 0 0 0,0 0 0 0 0,-1 0 0 0 0,4-2 0 0 0,25-12 80 0 0,1 2-1 0 0,1 1 0 0 0,0 2 0 0 0,42-9 1 0 0,-43 13 227 0 0,-1-2 1 0 0,-1-1-1 0 0,1-1 1 0 0,-2-2 0 0 0,35-19-1 0 0,-54 27 376 0 0,-7 4-166 0 0,-9 13 109 0 0,-4 8-496 0 0,3 6 137 0 0,3 0 1 0 0,0 0 0 0 0,-2 40 0 0 0,7 83 758 0 0,1-72-779 0 0,2-42-238 0 0,-1-25-23 0 0,-4-16 11 0 0,0-10-34 0 0,0 0 0 0 0,1 0 0 0 0,1 0 0 0 0,0 0 0 0 0,1 0 0 0 0,6-28-1 0 0,0 11-17 0 0,2 0 0 0 0,14-33-1 0 0,-19 54 15 0 0,0 0 0 0 0,1 0-1 0 0,0 1 1 0 0,1 0 0 0 0,0 0-1 0 0,1 1 1 0 0,0-1 0 0 0,0 1-1 0 0,10-8 1 0 0,-16 16 7 0 0,0 0 0 0 0,0 0-1 0 0,0 1 1 0 0,0-1 0 0 0,1 0 0 0 0,-1 0-1 0 0,0 1 1 0 0,1-1 0 0 0,-1 1 0 0 0,0-1-1 0 0,1 1 1 0 0,-1-1 0 0 0,1 1 0 0 0,-1 0-1 0 0,1 0 1 0 0,-1 0 0 0 0,0 0 0 0 0,1 0-1 0 0,-1 0 1 0 0,1 0 0 0 0,-1 0 0 0 0,1 0-1 0 0,-1 1 1 0 0,1-1 0 0 0,-1 1 0 0 0,0-1 0 0 0,1 1-1 0 0,-1-1 1 0 0,0 1 0 0 0,0 0 0 0 0,3 1-1 0 0,-3 0 2 0 0,1 0 0 0 0,0 0 0 0 0,-1 0 0 0 0,1 0 0 0 0,-1 0 0 0 0,1 0 0 0 0,-1 0 0 0 0,0 1 0 0 0,0-1 1 0 0,0 0-1 0 0,-1 1 0 0 0,1-1 0 0 0,0 1 0 0 0,-1-1 0 0 0,0 1 0 0 0,1-1 0 0 0,-1 4 0 0 0,0 0 0 0 0,0 0 0 0 0,-1-1 0 0 0,0 1 1 0 0,0 0-1 0 0,0 0 0 0 0,-1-1 1 0 0,1 1-1 0 0,-1-1 0 0 0,-1 1 0 0 0,1-1 1 0 0,-1 0-1 0 0,0 0 0 0 0,0 0 0 0 0,0 0 1 0 0,-1 0-1 0 0,-7 7 0 0 0,5-7-197 0 0,0 0 1 0 0,0-1-1 0 0,0 1 0 0 0,-1-1 0 0 0,0-1 0 0 0,1 1 0 0 0,-2-1 1 0 0,1 0-1 0 0,0-1 0 0 0,0 0 0 0 0,-1 0 0 0 0,-10 1 0 0 0,-8 1-4404 0 0,28-4 3487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2.805"/>
    </inkml:context>
    <inkml:brush xml:id="br0">
      <inkml:brushProperty name="width" value="0.05" units="cm"/>
      <inkml:brushProperty name="height" value="0.05" units="cm"/>
    </inkml:brush>
  </inkml:definitions>
  <inkml:trace contextRef="#ctx0" brushRef="#br0">280 189 8561 0 0,'-3'-4'791'0'0,"-2"8"469"0"0,4-3-1129 0 0,0 0-1 0 0,0 1 1 0 0,0-1-1 0 0,1 0 1 0 0,-1 0 0 0 0,0 1-1 0 0,1-1 1 0 0,-1 0-1 0 0,1 1 1 0 0,-1-1 0 0 0,1 3-1 0 0,-2 137 1008 0 0,1-133-1125 0 0,0 0 0 0 0,0 0 0 0 0,0 0 1 0 0,-6 14-1 0 0,7-20-12 0 0,0 0 0 0 0,-1 0 0 0 0,0 0 0 0 0,1 0 0 0 0,-1 0 0 0 0,0-1-1 0 0,0 1 1 0 0,0 0 0 0 0,0 0 0 0 0,0-1 0 0 0,0 1 0 0 0,0-1 0 0 0,-1 1 0 0 0,1-1 0 0 0,-1 0 0 0 0,1 1 0 0 0,-1-1 0 0 0,1 0 0 0 0,-1 0 0 0 0,0 0 0 0 0,1 0 0 0 0,-1 0 0 0 0,0 0 0 0 0,-3 0 0 0 0,4-1 1 0 0,1 0 0 0 0,0 0 0 0 0,-1-1 0 0 0,1 1-1 0 0,-1 0 1 0 0,1 0 0 0 0,0-1 0 0 0,-1 1 0 0 0,1 0 0 0 0,0-1 0 0 0,0 1-1 0 0,-1 0 1 0 0,1-1 0 0 0,0 1 0 0 0,0-1 0 0 0,-1 1 0 0 0,1 0 0 0 0,0-1-1 0 0,0 1 1 0 0,0-1 0 0 0,0 1 0 0 0,0 0 0 0 0,-1-1 0 0 0,1 1 0 0 0,0-1-1 0 0,0 1 1 0 0,0-1 0 0 0,0 0 0 0 0,0-15-6 0 0,0 14 7 0 0,6-241-104 0 0,-6 227 109 0 0,1 0 0 0 0,7-32 0 0 0,-7 40-3 0 0,1 0-1 0 0,1 1 1 0 0,-1 0 0 0 0,1-1-1 0 0,1 1 1 0 0,-1 0 0 0 0,1 0 0 0 0,5-6-1 0 0,-8 12 4 0 0,-1 0 0 0 0,1-1 0 0 0,0 1 0 0 0,0 1 0 0 0,0-1 0 0 0,0 0 0 0 0,0 0 0 0 0,0 0 0 0 0,0 0 0 0 0,0 1 0 0 0,0-1 0 0 0,0 0-1 0 0,1 1 1 0 0,-1-1 0 0 0,0 1 0 0 0,0-1 0 0 0,0 1 0 0 0,1 0 0 0 0,-1 0 0 0 0,0-1 0 0 0,1 1 0 0 0,-1 0 0 0 0,2 0 0 0 0,-1 1 3 0 0,0 0-1 0 0,0-1 1 0 0,0 1 0 0 0,-1 0 0 0 0,1 0 0 0 0,0 0-1 0 0,-1 0 1 0 0,1 0 0 0 0,-1 0 0 0 0,1 0 0 0 0,-1 1-1 0 0,1-1 1 0 0,-1 1 0 0 0,1 1 0 0 0,3 3 25 0 0,-1 0 1 0 0,0 0-1 0 0,-1 1 1 0 0,1 0-1 0 0,-1-1 1 0 0,-1 1-1 0 0,3 8 1 0 0,-4-9-9 0 0,0 0 0 0 0,0 0 0 0 0,0 0 0 0 0,-1 0 0 0 0,0 0 1 0 0,0 0-1 0 0,0 0 0 0 0,-1 0 0 0 0,0 0 0 0 0,0 0 0 0 0,-1 0 0 0 0,1 0 0 0 0,-1-1 0 0 0,0 1 0 0 0,-1-1 1 0 0,0 1-1 0 0,0-1 0 0 0,0 0 0 0 0,0 0 0 0 0,-1 0 0 0 0,0 0 0 0 0,-7 7 0 0 0,0-3-118 0 0,0-1 0 0 0,0 1-1 0 0,-1-2 1 0 0,0 0 0 0 0,0 0-1 0 0,-1-1 1 0 0,0-1 0 0 0,-24 8-1 0 0,-90 24-2693 0 0,86-28 1294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3.578"/>
    </inkml:context>
    <inkml:brush xml:id="br0">
      <inkml:brushProperty name="width" value="0.05" units="cm"/>
      <inkml:brushProperty name="height" value="0.05" units="cm"/>
    </inkml:brush>
  </inkml:definitions>
  <inkml:trace contextRef="#ctx0" brushRef="#br0">25 154 7613 0 0,'5'-2'-192'0'0,"-7"1"470"0"0,-14 0 1110 0 0,5 4 151 0 0,29 3-1001 0 0,18 0-447 0 0,1-1-1 0 0,45-1 0 0 0,-35-3-83 0 0,870 10 51 0 0,-695-12-61 0 0,2331-73 1569 0 0,-2475 69-1291 0 0,167-12 586 0 0,-182 10-226 0 0,112-29 0 0 0,-173 36-597 0 0,1-1-1 0 0,-1 1 1 0 0,0-1-1 0 0,0 0 1 0 0,0 0-1 0 0,0 0 1 0 0,0 0-1 0 0,0 0 0 0 0,0 0 1 0 0,0 0-1 0 0,-1-1 1 0 0,1 1-1 0 0,2-4 1 0 0,-4 5-27 0 0,1 0 0 0 0,-1 0 0 0 0,0-1-1 0 0,0 1 1 0 0,0 0 0 0 0,0-1 0 0 0,0 1 0 0 0,0 0 0 0 0,0-1 0 0 0,0 1 0 0 0,0 0 0 0 0,0-1 0 0 0,0 1 0 0 0,0 0 0 0 0,0 0 0 0 0,0-1 0 0 0,0 1 0 0 0,0 0 0 0 0,0-1 0 0 0,0 1 0 0 0,-1 0 0 0 0,1-1 0 0 0,0 1-1 0 0,0 0 1 0 0,0 0 0 0 0,0-1 0 0 0,-1 1 0 0 0,1 0 0 0 0,0 0 0 0 0,-1-1 0 0 0,-17-7 171 0 0,-2 4-157 0 0,0 0 1 0 0,0 2-1 0 0,0 0 1 0 0,-27 2-1 0 0,-81 10-335 0 0,117-9 238 0 0,-17 2-327 0 0,-49 4-3934 0 0,86-11 214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3.910"/>
    </inkml:context>
    <inkml:brush xml:id="br0">
      <inkml:brushProperty name="width" value="0.05" units="cm"/>
      <inkml:brushProperty name="height" value="0.05" units="cm"/>
    </inkml:brush>
  </inkml:definitions>
  <inkml:trace contextRef="#ctx0" brushRef="#br0">110 15 7069 0 0,'0'0'378'0'0,"-11"-2"-81"0"0,-29-8 86 0 0,30 7 2795 0 0,-21 7-2146 0 0,21-4-811 0 0,2 1 3464 0 0,15 11-3290 0 0,18 34-116 0 0,-18-34 246 0 0,4 9-459 0 0,35 63-134 0 0,-35-63-174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5.656"/>
    </inkml:context>
    <inkml:brush xml:id="br0">
      <inkml:brushProperty name="width" value="0.05" units="cm"/>
      <inkml:brushProperty name="height" value="0.05" units="cm"/>
    </inkml:brush>
  </inkml:definitions>
  <inkml:trace contextRef="#ctx0" brushRef="#br0">191 212 6065 0 0,'0'-7'47'0'0,"1"1"1"0"0,0-1-1 0 0,1 0 1 0 0,-1 1-1 0 0,1-1 1 0 0,1 1-1 0 0,-1 0 1 0 0,1 0-1 0 0,0 0 1 0 0,7-11 0 0 0,5-5 350 0 0,26-27 0 0 0,-27 32-213 0 0,-11 13-54 0 0,0 1 1 0 0,1-1-1 0 0,0 1 1 0 0,0 0-1 0 0,0 0 1 0 0,0 0 0 0 0,0 0-1 0 0,0 1 1 0 0,1-1-1 0 0,-1 1 1 0 0,1 1-1 0 0,0-1 1 0 0,-1 0-1 0 0,1 1 1 0 0,9-1 0 0 0,-10 1 240 0 0,2 1 718 0 0,-3 12-759 0 0,2 33 248 0 0,-2 1 0 0 0,-2-1 0 0 0,-6 69 0 0 0,0-21-35 0 0,2 447 1828 0 0,-1 52-715 0 0,1-4-444 0 0,25 0 613 0 0,-31 35 122 0 0,-37-183-1312 0 0,43-415-617 0 0,-121 839 679 0 0,20-26-539 0 0,80-626-131 0 0,9-104 15 0 0,-32 111 1 0 0,42-196-36 0 0,1 0 1 0 0,0 0-1 0 0,2 1 1 0 0,1-1 0 0 0,1 1-1 0 0,1-1 1 0 0,7 44-1 0 0,-7-50 7 0 0,-1-14-11 0 0,0-1 0 0 0,0 1 0 0 0,0 0 0 0 0,0-1 0 0 0,0 1 0 0 0,1 0 0 0 0,-1-1 0 0 0,1 1-1 0 0,0-1 1 0 0,0 1 0 0 0,1 3 0 0 0,-1-6-8 0 0,0 0 0 0 0,1 0 0 0 0,-1 0 0 0 0,0 0 0 0 0,0 0 0 0 0,0 0-1 0 0,0 0 1 0 0,0 0 0 0 0,0-1 0 0 0,1 1 0 0 0,-1 0 0 0 0,0-1 0 0 0,0 1 0 0 0,0-1 0 0 0,2 0-1 0 0,10-4-110 0 0,57 1 45 0 0,-61 4 21 0 0,-1 0 1 0 0,1 1-1 0 0,12 2 1 0 0,-17-1-13 0 0,13 3-23 0 0,5 3 56 0 0,12 5-52 0 0,43 8 0 0 0,218 32-390 0 0,-83-18 514 0 0,302 31-101 0 0,7-38-499 0 0,-343-20 274 0 0,948-13-1803 0 0,-3-68 1396 0 0,-1109 72 694 0 0,1288-99 561 0 0,-685 16-421 0 0,-585 75-559 0 0,-31 9 356 0 0,0-1 0 0 0,0 1 0 0 0,0 0 0 0 0,0-1 0 0 0,-1 1 1 0 0,1 0-1 0 0,0-1 0 0 0,0 1 0 0 0,0-1 0 0 0,0 1 0 0 0,-1-1 0 0 0,1 0 0 0 0,0 1 1 0 0,-1-1-1 0 0,1 0 0 0 0,0 0 0 0 0,-1 1 0 0 0,1-1 0 0 0,-1 0 0 0 0,1 0 0 0 0,-1 0 1 0 0,1 0-1 0 0,-1 1 0 0 0,0-1 0 0 0,1 0 0 0 0,-1 0 0 0 0,0 0 0 0 0,0-2 0 0 0,0 2-48 0 0,0 1-1 0 0,-1-1 1 0 0,1 0-1 0 0,-1 0 1 0 0,1 1 0 0 0,-1-1-1 0 0,0 0 1 0 0,1 1-1 0 0,-1-1 1 0 0,1 0-1 0 0,-1 1 1 0 0,0-1-1 0 0,0 1 1 0 0,1-1-1 0 0,-1 1 1 0 0,0 0-1 0 0,0-1 1 0 0,0 1-1 0 0,1 0 1 0 0,-3-1-1 0 0,-21-3-1463 0 0,17 3 895 0 0,-22-5-1453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7.117"/>
    </inkml:context>
    <inkml:brush xml:id="br0">
      <inkml:brushProperty name="width" value="0.05" units="cm"/>
      <inkml:brushProperty name="height" value="0.05" units="cm"/>
    </inkml:brush>
  </inkml:definitions>
  <inkml:trace contextRef="#ctx0" brushRef="#br0">1 258 5693 0 0,'0'-2'55'0'0,"0"1"1"0"0,0-1 0 0 0,0 0 0 0 0,0 1 0 0 0,0-1 0 0 0,0 1-1 0 0,1-1 1 0 0,-1 1 0 0 0,0-1 0 0 0,1 1 0 0 0,0-1 0 0 0,-1 1 0 0 0,1 0-1 0 0,0-1 1 0 0,-1 1 0 0 0,1 0 0 0 0,1-2 0 0 0,1 2 72 0 0,-1-1 0 0 0,0 1 0 0 0,1-1 0 0 0,-1 1 0 0 0,0 0 1 0 0,1 0-1 0 0,4-1 0 0 0,4-2-182 0 0,67-22 444 0 0,1 4 1 0 0,1 3-1 0 0,105-10 0 0 0,250-3-2 0 0,-260 23-227 0 0,1655-68 1522 0 0,35 84-932 0 0,-1174 46-491 0 0,-677-51-252 0 0,-4-1-7 0 0,1 0 0 0 0,-1 1-1 0 0,0 0 1 0 0,1 0-1 0 0,-1 1 1 0 0,0 0-1 0 0,14 8 1 0 0,-24-11 0 0 0,1 0 0 0 0,-1 0 0 0 0,0 0 0 0 0,1 0 0 0 0,-1 0 0 0 0,0 1 1 0 0,0-1-1 0 0,1 0 0 0 0,-1 0 0 0 0,0 0 0 0 0,1 1 0 0 0,-1-1 0 0 0,0 0 0 0 0,0 0 0 0 0,0 1 0 0 0,1-1 1 0 0,-1 0-1 0 0,0 0 0 0 0,0 1 0 0 0,0-1 0 0 0,0 0 0 0 0,1 1 0 0 0,-1-1 0 0 0,0 0 0 0 0,0 1 0 0 0,0-1 1 0 0,0 0-1 0 0,0 1 0 0 0,0-1 0 0 0,0 0 0 0 0,0 1 0 0 0,0-1 0 0 0,0 0 0 0 0,0 1 0 0 0,0-1 0 0 0,0 0 0 0 0,0 1 1 0 0,0-1-1 0 0,-1 0 0 0 0,1 1 0 0 0,0-1 0 0 0,0 0 0 0 0,0 0 0 0 0,0 1 0 0 0,0-1 0 0 0,-1 0 0 0 0,1 0 1 0 0,0 1-1 0 0,-1-1 0 0 0,-18 12 83 0 0,5-3-8 0 0,15-7-70 0 0,-1 0 1 0 0,1 0-1 0 0,0 0 0 0 0,0 0 1 0 0,0 0-1 0 0,0 0 0 0 0,0-1 1 0 0,1 1-1 0 0,-1 0 0 0 0,0-1 1 0 0,1 1-1 0 0,1 1 0 0 0,13 17 84 0 0,-14-11-35 0 0,0 1 0 0 0,0 0 0 0 0,-1 0 0 0 0,0 0 0 0 0,-1 0 1 0 0,0-1-1 0 0,-2 13 0 0 0,0 11 131 0 0,-1 276 1044 0 0,3 216 428 0 0,35-94-561 0 0,27-2-306 0 0,-5-46-428 0 0,24 349 521 0 0,-54 2 440 0 0,-46-167-536 0 0,0 436 791 0 0,33-531-1591 0 0,-13-401 28 0 0,-3 0 0 0 0,-14 85-1 0 0,8-111 32 0 0,-2-1-1 0 0,-1-1 0 0 0,-3 0 0 0 0,-2 0 1 0 0,-23 44-1 0 0,36-78-22 0 0,0 0 0 0 0,1 1 0 0 0,0-1 0 0 0,0 1 0 0 0,1-1 0 0 0,0 1 0 0 0,1 0 0 0 0,0 0 0 0 0,2 9 0 0 0,-2 32 217 0 0,2 36-425 0 0,1-70 267 0 0,-3-17-84 0 0,0 1-1 0 0,0-1 1 0 0,0 1 0 0 0,0-1-1 0 0,0 0 1 0 0,1 1-1 0 0,-1-1 1 0 0,0 1-1 0 0,0-1 1 0 0,1 0-1 0 0,-1 1 1 0 0,0-1-1 0 0,1 0 1 0 0,-1 1-1 0 0,0-1 1 0 0,1 0-1 0 0,-1 0 1 0 0,0 1-1 0 0,1-1 1 0 0,-1 0-1 0 0,1 0 1 0 0,-1 0-1 0 0,0 1 1 0 0,1-1-1 0 0,-1 0 1 0 0,1 0-1 0 0,-1 0 1 0 0,1 0-1 0 0,0 0 1 0 0,0 0-55 0 0,6-2-1208 0 0,-6 0 1119 0 0,0 1 1 0 0,0-1-1 0 0,0 0 1 0 0,0 1-1 0 0,0-1 1 0 0,-1 0-1 0 0,1 0 1 0 0,-1 0-1 0 0,1 0 1 0 0,-1-2-1 0 0,1 0-273 0 0,-1 0 0 0 0,1 1-1 0 0,-1-1 1 0 0,0 0-1 0 0,0 0 1 0 0,0 0 0 0 0,-1-4-1 0 0,-9-9-1738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7.680"/>
    </inkml:context>
    <inkml:brush xml:id="br0">
      <inkml:brushProperty name="width" value="0.05" units="cm"/>
      <inkml:brushProperty name="height" value="0.05" units="cm"/>
    </inkml:brush>
  </inkml:definitions>
  <inkml:trace contextRef="#ctx0" brushRef="#br0">5 12 8133 0 0,'0'1'288'0'0,"-1"-5"914"0"0,-1-5 1854 0 0,1 22-938 0 0,2-3-1659 0 0,0 0 1 0 0,0-1-1 0 0,5 16 1 0 0,2 16 50 0 0,-3 41 6 0 0,-6 98-1 0 0,3 65-773 0 0,1-208-86 0 0,1-2-1789 0 0,-1 49-1 0 0,-2-50-791 0 0,-1-18 1256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6.711"/>
    </inkml:context>
    <inkml:brush xml:id="br0">
      <inkml:brushProperty name="width" value="0.05" units="cm"/>
      <inkml:brushProperty name="height" value="0.05" units="cm"/>
    </inkml:brush>
  </inkml:definitions>
  <inkml:trace contextRef="#ctx0" brushRef="#br0">20 73 9029 0 0,'-20'3'1668'0'0,"20"-3"-1633"0"0,13-3 1007 0 0,193-31 2859 0 0,-136 21-3328 0 0,1 3 0 0 0,0 4 0 0 0,1 2 0 0 0,118 10 0 0 0,-164-7-365 0 0,-20-1-999 0 0,-18-2-2171 0 0,2 2 1470 0 0,1 0-186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28.058"/>
    </inkml:context>
    <inkml:brush xml:id="br0">
      <inkml:brushProperty name="width" value="0.05" units="cm"/>
      <inkml:brushProperty name="height" value="0.05" units="cm"/>
    </inkml:brush>
  </inkml:definitions>
  <inkml:trace contextRef="#ctx0" brushRef="#br0">211 231 8529,'-27'-11'1006,"22"8"-532,0 0 0,0 1 0,0 0 1,-1 1-1,1-1 0,-7 0 0,11 1-379,-1 1 0,0 1 1,1-1-1,-1 0 0,1 0 0,-1 0 0,0 1 0,1-1 0,-1 1 1,1 0-1,-1-1 0,1 1 0,-1 0 0,1 0 0,0 0 1,-1 0-1,1 0 0,0 0 0,0 0 0,-1 0 0,1 0 0,0 1 1,0-1-1,1 0 0,-3 3 0,3-2-49,0-1 0,-1 1 1,1-1-1,0 1 0,0-1 0,-1 1 0,1 0 0,1-1 1,-1 1-1,0-1 0,0 1 0,0 0 0,1-1 0,-1 1 0,1-1 1,-1 1-1,1-1 0,0 1 0,0-1 0,-1 0 0,3 3 1,23 28 322,-24-29-336,7 6 18,0 0 0,1 0 0,0-1 0,1 0 0,0 0 0,0-2 0,1 1 0,0-1 0,0-1 0,0 0 0,0-1 0,1 0 0,0-1 0,21 3 0,-23-5-53,-1 0 0,1-1 0,-1 0 0,1-1-1,-1 0 1,0-1 0,1 0 0,-1 0 0,0-1 0,0-1 0,-1 1 0,1-2 0,-1 1 0,0-1 0,0-1 0,0 1 0,-1-2 0,16-13 0,-20 15-3,0 0 1,0 0 0,0-1-1,0 1 1,-1-1 0,0 0-1,-1 0 1,1 0 0,-1 0-1,0 0 1,0 0 0,-1-1 0,0 1-1,0-1 1,0 1 0,-1-1-1,0 1 1,0-1 0,-1 1-1,0-1 1,0 1 0,-1 0-1,-3-13 1,1 10-12,0 0 0,0-1 0,-1 1 0,0 1 0,0-1 0,-1 1 0,0 0-1,0 0 1,-1 0 0,0 1 0,-1 0 0,0 1 0,0 0 0,-15-10 0,9 10-137,1-1 1,-1 2-1,0 0 1,0 1-1,0 0 1,-1 1-1,1 1 1,-1 0-1,0 1 1,1 0 0,-1 2-1,-21 2 1,19 0-318,-1 0 0,1 2 1,0 0-1,0 1 1,1 0-1,0 2 1,0 0-1,0 1 1,1 0-1,-14 12 1,3-1-734,-2 2-253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28.445"/>
    </inkml:context>
    <inkml:brush xml:id="br0">
      <inkml:brushProperty name="width" value="0.05" units="cm"/>
      <inkml:brushProperty name="height" value="0.05" units="cm"/>
    </inkml:brush>
  </inkml:definitions>
  <inkml:trace contextRef="#ctx0" brushRef="#br0">162 74 7517,'-29'1'489,"1"-1"0,0-1 1,-38-7-1,56 5 287,12-1 74,19 0 116,94 5 101,138-3-771,27-20-412,21-1-2021,-210 17 321,-51 3 637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03:28.803"/>
    </inkml:context>
    <inkml:brush xml:id="br0">
      <inkml:brushProperty name="width" value="0.05" units="cm"/>
      <inkml:brushProperty name="height" value="0.05" units="cm"/>
    </inkml:brush>
  </inkml:definitions>
  <inkml:trace contextRef="#ctx0" brushRef="#br0">0 106 12793,'15'-1'380,"0"0"-1,0-2 1,0 0 0,16-5-1,7-2 169,205-32 345,3 16-4208,-196 20 1972,-1 0-170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9.178"/>
    </inkml:context>
    <inkml:brush xml:id="br0">
      <inkml:brushProperty name="width" value="0.05" units="cm"/>
      <inkml:brushProperty name="height" value="0.05" units="cm"/>
    </inkml:brush>
  </inkml:definitions>
  <inkml:trace contextRef="#ctx0" brushRef="#br0">39 1 7357 0 0,'0'19'2544'0'0,"-1"126"402"0"0,-12-38-2496 0 0,-12 184-2450 0 0,26-275 778 0 0,0 1 0 0 0,5 16 0 0 0,-6-24 48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9.520"/>
    </inkml:context>
    <inkml:brush xml:id="br0">
      <inkml:brushProperty name="width" value="0.05" units="cm"/>
      <inkml:brushProperty name="height" value="0.05" units="cm"/>
    </inkml:brush>
  </inkml:definitions>
  <inkml:trace contextRef="#ctx0" brushRef="#br0">106 539 7165 0 0,'-26'-82'256'0'0,"-2"-3"1220"0"0,-19-110 1 0 0,45 187-1307 0 0,1 0 1 0 0,0 0 0 0 0,1 0 0 0 0,0-1 0 0 0,0 1 0 0 0,1 0 0 0 0,0 0 0 0 0,0 0 0 0 0,1 0-1 0 0,3-8 1 0 0,-4 12-130 0 0,1-1 0 0 0,0 1 0 0 0,1 0 0 0 0,-1 0-1 0 0,1 1 1 0 0,0-1 0 0 0,0 0 0 0 0,0 1 0 0 0,0 0 0 0 0,0 0-1 0 0,1 0 1 0 0,-1 0 0 0 0,1 0 0 0 0,0 1 0 0 0,0-1 0 0 0,0 1-1 0 0,0 0 1 0 0,0 1 0 0 0,6-3 0 0 0,7 0 26 0 0,0 0-1 0 0,1 1 1 0 0,-1 1 0 0 0,0 1 0 0 0,1 0-1 0 0,-1 1 1 0 0,1 1 0 0 0,20 4 0 0 0,2 1 59 0 0,-2 3 0 0 0,58 20 0 0 0,-71-20-93 0 0,-1 0-1 0 0,39 23 0 0 0,-57-29-31 0 0,0 0-1 0 0,0 1 1 0 0,-1 0 0 0 0,0 0-1 0 0,0 1 1 0 0,0-1-1 0 0,0 1 1 0 0,-1 0-1 0 0,1 1 1 0 0,-1-1 0 0 0,-1 1-1 0 0,1-1 1 0 0,-1 1-1 0 0,0 0 1 0 0,4 11-1 0 0,-6-11 1 0 0,-1-1-1 0 0,1 1 1 0 0,-1-1-1 0 0,0 0 1 0 0,-1 1-1 0 0,1-1 1 0 0,-1 0-1 0 0,0 1 1 0 0,-1-1-1 0 0,1 0 1 0 0,-1 0-1 0 0,0 0 0 0 0,0 0 1 0 0,-1 0-1 0 0,1 0 1 0 0,-1-1-1 0 0,-4 5 1 0 0,-3 5 1 0 0,-1 0 0 0 0,0-1-1 0 0,-27 23 1 0 0,19-21-19 0 0,-2 0-1 0 0,1-1 0 0 0,-41 20 0 0 0,-73 23-669 0 0,82-37-1873 0 0,-75 42 1 0 0,110-52 1466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29.844"/>
    </inkml:context>
    <inkml:brush xml:id="br0">
      <inkml:brushProperty name="width" value="0.05" units="cm"/>
      <inkml:brushProperty name="height" value="0.05" units="cm"/>
    </inkml:brush>
  </inkml:definitions>
  <inkml:trace contextRef="#ctx0" brushRef="#br0">0 142 9773 0 0,'3'-22'933'0'0,"-3"21"-823"0"0,0 0 0 0 0,0 0-1 0 0,0 0 1 0 0,0-1 0 0 0,0 1 0 0 0,0 0-1 0 0,0 0 1 0 0,0 0 0 0 0,0 0 0 0 0,1-1-1 0 0,-1 1 1 0 0,0 0 0 0 0,1 0 0 0 0,-1 0-1 0 0,1 0 1 0 0,0 0 0 0 0,-1 0 0 0 0,1 0-1 0 0,0 0 1 0 0,-1 0 0 0 0,1 0 0 0 0,0 1-1 0 0,0-1 1 0 0,0 0 0 0 0,0 0 0 0 0,0 1-1 0 0,0-1 1 0 0,0 0 0 0 0,0 1 0 0 0,0-1-1 0 0,0 1 1 0 0,2-1 0 0 0,7-2 100 0 0,0 0 0 0 0,0 1 0 0 0,0 0 0 0 0,0 0 0 0 0,1 1 0 0 0,-1 1 0 0 0,1 0 0 0 0,-1 0 0 0 0,0 1 0 0 0,1 0 0 0 0,-1 1 0 0 0,0 0 0 0 0,0 1 0 0 0,17 6 0 0 0,-5 0-135 0 0,-1 1 0 0 0,0 1-1 0 0,0 1 1 0 0,-2 0-1 0 0,28 23 1 0 0,-38-28-75 0 0,-1 1 1 0 0,0 0 0 0 0,0 0 0 0 0,-1 0 0 0 0,0 1 0 0 0,-1 1-1 0 0,0-1 1 0 0,0 1 0 0 0,5 13 0 0 0,-9-20-2 0 0,-1 0-1 0 0,0 0 1 0 0,0 0 0 0 0,-1 0-1 0 0,1 0 1 0 0,0 0 0 0 0,-1 1-1 0 0,0-1 1 0 0,0 0 0 0 0,0 0-1 0 0,0 0 1 0 0,0 0 0 0 0,-1 0-1 0 0,1 0 1 0 0,-1 1 0 0 0,0-1-1 0 0,0 0 1 0 0,0 0 0 0 0,0-1 0 0 0,0 1-1 0 0,-1 0 1 0 0,1 0 0 0 0,-1-1-1 0 0,0 1 1 0 0,0-1 0 0 0,0 1-1 0 0,0-1 1 0 0,0 0 0 0 0,-1 0-1 0 0,1 0 1 0 0,-1 0 0 0 0,1 0-1 0 0,-1 0 1 0 0,0-1 0 0 0,0 1-1 0 0,1-1 1 0 0,-5 2 0 0 0,-3 0-60 0 0,0 1 1 0 0,-1-1 0 0 0,1-1 0 0 0,0 0 0 0 0,-1 0 0 0 0,1-1 0 0 0,-1-1-1 0 0,1 0 1 0 0,-14-1 0 0 0,16 1 11 0 0,0-1-1 0 0,0-1 0 0 0,0 1 1 0 0,1-1-1 0 0,-1-1 1 0 0,1 1-1 0 0,-1-1 0 0 0,1-1 1 0 0,0 1-1 0 0,0-1 1 0 0,0-1-1 0 0,-11-8 1 0 0,16 11 38 0 0,0 0 0 0 0,0 0 0 0 0,0 0 0 0 0,0-1 0 0 0,1 1 0 0 0,-1-1 0 0 0,1 1 0 0 0,0-1 0 0 0,-1 1 0 0 0,1-1 0 0 0,0 0 0 0 0,1 0 0 0 0,-1 1 0 0 0,0-1 0 0 0,1 0 0 0 0,-1-5 0 0 0,1 3-18 0 0,1-1-1 0 0,0 0 1 0 0,-1 1-1 0 0,2-1 1 0 0,-1 0 0 0 0,1 1-1 0 0,-1 0 1 0 0,4-6-1 0 0,4-8-129 0 0,2 1-1 0 0,0 1 0 0 0,20-26 0 0 0,-20 30 15 0 0,1 0-1 0 0,0 0 0 0 0,1 2 0 0 0,0 0 0 0 0,1 0 0 0 0,0 1 0 0 0,1 1 0 0 0,0 0 0 0 0,0 1 0 0 0,1 1 1 0 0,17-6-1 0 0,-12 6-350 0 0,0 1 0 0 0,1 1 0 0 0,-1 1 1 0 0,1 1-1 0 0,0 1 0 0 0,0 1 0 0 0,0 1 1 0 0,28 3-1 0 0,32 4-2528 0 0,-60-6 2081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0.657"/>
    </inkml:context>
    <inkml:brush xml:id="br0">
      <inkml:brushProperty name="width" value="0.05" units="cm"/>
      <inkml:brushProperty name="height" value="0.05" units="cm"/>
    </inkml:brush>
  </inkml:definitions>
  <inkml:trace contextRef="#ctx0" brushRef="#br0">256 400 7325 0 0,'-2'2'89'0'0,"0"-1"1"0"0,0 1-1 0 0,-1-1 1 0 0,1 0-1 0 0,0 1 1 0 0,-1-1-1 0 0,1-1 1 0 0,-1 1-1 0 0,1 0 1 0 0,-1 0 0 0 0,0-1-1 0 0,1 0 1 0 0,-1 1-1 0 0,0-1 1 0 0,1 0-1 0 0,-5-1 1 0 0,-49-9 1643 0 0,26 3-677 0 0,22 6-846 0 0,-10-1 534 0 0,18 2-715 0 0,0 0 0 0 0,-1 0 0 0 0,1 0 1 0 0,0 0-1 0 0,-1 0 0 0 0,1 0 0 0 0,0 0 0 0 0,-1 0 0 0 0,1 1 0 0 0,0-1 0 0 0,-1 0 1 0 0,1 0-1 0 0,0 0 0 0 0,-1 0 0 0 0,1 1 0 0 0,0-1 0 0 0,0 0 0 0 0,-1 0 0 0 0,1 1 0 0 0,0-1 1 0 0,0 0-1 0 0,-1 0 0 0 0,1 1 0 0 0,0-1 0 0 0,0 0 0 0 0,0 1 0 0 0,0-1 0 0 0,0 0 1 0 0,-1 1-1 0 0,1-1 0 0 0,0 0 0 0 0,0 1 0 0 0,0-1 0 0 0,0 0 0 0 0,0 1 0 0 0,0-1 0 0 0,0 1 1 0 0,0 1 21 0 0,-1 0 0 0 0,0 0 0 0 0,0 0 0 0 0,0 0 0 0 0,0 0 0 0 0,0 0 0 0 0,-1 0 0 0 0,1 0 0 0 0,-1 0 0 0 0,-2 3 0 0 0,-8 9 184 0 0,2 3-111 0 0,0 0 0 0 0,1 0 1 0 0,1 1-1 0 0,-11 34 0 0 0,17-45-96 0 0,1-1 0 0 0,0 1 1 0 0,0-1-1 0 0,0 1 0 0 0,1-1 1 0 0,0 1-1 0 0,0-1 0 0 0,1 1 1 0 0,-1-1-1 0 0,2 0 0 0 0,-1 1 1 0 0,1-1-1 0 0,0 0 0 0 0,0 1 1 0 0,0-1-1 0 0,1-1 0 0 0,0 1 1 0 0,6 9-1 0 0,-6-12-56 0 0,0 1 0 0 0,0-1 0 0 0,1 0 0 0 0,-1 0 0 0 0,1 0 0 0 0,-1 0 0 0 0,1-1 1 0 0,0 1-1 0 0,0-1 0 0 0,0 0 0 0 0,1 0 0 0 0,-1-1 0 0 0,0 1 0 0 0,1-1 0 0 0,-1 0 0 0 0,1 0 0 0 0,-1-1 0 0 0,1 1 0 0 0,-1-1 0 0 0,1 0 0 0 0,-1 0 0 0 0,1 0 0 0 0,4-2 0 0 0,5 0-93 0 0,0-1 0 0 0,0 0 0 0 0,-1-1 1 0 0,0 0-1 0 0,1-1 0 0 0,13-8 0 0 0,-18 8-23 0 0,0 0 1 0 0,0 0 0 0 0,-1-1 0 0 0,0 0 0 0 0,0 0 0 0 0,-1-1 0 0 0,0 0-1 0 0,0 0 1 0 0,0-1 0 0 0,-1 0 0 0 0,0 0 0 0 0,5-10 0 0 0,-9 13 116 0 0,1 0 0 0 0,-1-1 0 0 0,0 1 0 0 0,-1-1 0 0 0,1 1 1 0 0,-1-1-1 0 0,0 0 0 0 0,0 1 0 0 0,-1-1 0 0 0,0 0 0 0 0,0 0 1 0 0,0 1-1 0 0,-1-1 0 0 0,0 0 0 0 0,0 0 0 0 0,0 1 0 0 0,-1-1 1 0 0,0 1-1 0 0,0-1 0 0 0,0 1 0 0 0,0 0 0 0 0,-5-6 0 0 0,2 2 24 0 0,-1 1-1 0 0,-1-1 0 0 0,1 1 0 0 0,-1 1 1 0 0,-1-1-1 0 0,1 1 0 0 0,-1 1 0 0 0,-16-11 1 0 0,20 14 2 0 0,1 1 1 0 0,-1 0 0 0 0,1 0-1 0 0,-1 1 1 0 0,0-1 0 0 0,0 1-1 0 0,1-1 1 0 0,-1 1 0 0 0,0 1-1 0 0,0-1 1 0 0,0 0 0 0 0,0 1-1 0 0,-1 0 1 0 0,1 0 0 0 0,0 0 0 0 0,0 1-1 0 0,0-1 1 0 0,0 1 0 0 0,0 0-1 0 0,0 0 1 0 0,1 0 0 0 0,-1 1-1 0 0,0-1 1 0 0,0 1 0 0 0,-4 3-1 0 0,6-4 1 0 0,1-1 0 0 0,0 1 0 0 0,0 0-1 0 0,0-1 1 0 0,0 1 0 0 0,0 0 0 0 0,0 0-1 0 0,0 0 1 0 0,1 0 0 0 0,-1 0 0 0 0,0 0-1 0 0,0 0 1 0 0,1 0 0 0 0,-1 0 0 0 0,0 0-1 0 0,1 1 1 0 0,0-1 0 0 0,-1 0 0 0 0,1 0-1 0 0,-1 1 1 0 0,1-1 0 0 0,0 0 0 0 0,0 0-1 0 0,0 1 1 0 0,0-1 0 0 0,0 0 0 0 0,0 1-1 0 0,0-1 1 0 0,0 0 0 0 0,1 0 0 0 0,-1 1-1 0 0,0-1 1 0 0,1 0 0 0 0,-1 0 0 0 0,1 1-1 0 0,-1-1 1 0 0,1 0 0 0 0,0 0 0 0 0,-1 0-1 0 0,1 0 1 0 0,0 0 0 0 0,0 0 0 0 0,0 0-1 0 0,0 0 1 0 0,0 0 0 0 0,0-1 0 0 0,2 2-1 0 0,4 4-47 0 0,0-1-1 0 0,0 0 0 0 0,0 0 1 0 0,1-1-1 0 0,15 6 0 0 0,21 4-247 0 0,1-3-1 0 0,1-1 0 0 0,87 7 0 0 0,-132-17 294 0 0,204 11-414 0 0,-175-12 417 0 0,1-1 0 0 0,-1-1 0 0 0,1-2 0 0 0,50-14 0 0 0,-76 17 50 0 0,0 0 1 0 0,0 0-1 0 0,0 0 1 0 0,0 0-1 0 0,0-1 1 0 0,-1 0-1 0 0,1 0 1 0 0,-1-1-1 0 0,0 1 1 0 0,0-1-1 0 0,6-6 0 0 0,-9 9-18 0 0,0-1-1 0 0,0 0 0 0 0,0 1 0 0 0,0-1 0 0 0,-1 0 0 0 0,1 0 0 0 0,0 0 0 0 0,-1 1 1 0 0,1-1-1 0 0,-1 0 0 0 0,0 0 0 0 0,0 0 0 0 0,0 0 0 0 0,0 0 0 0 0,0 0 0 0 0,0 0 1 0 0,0 0-1 0 0,-1 0 0 0 0,1 0 0 0 0,0 0 0 0 0,-1 1 0 0 0,0-1 0 0 0,1 0 1 0 0,-1 0-1 0 0,0 1 0 0 0,0-1 0 0 0,0 0 0 0 0,0 1 0 0 0,0-1 0 0 0,-1 1 0 0 0,1-1 1 0 0,0 1-1 0 0,-1-1 0 0 0,1 1 0 0 0,-4-2 0 0 0,-4-5 6 0 0,0 0 0 0 0,-1 1 0 0 0,0 0 0 0 0,-1 0-1 0 0,0 1 1 0 0,0 1 0 0 0,0-1 0 0 0,0 2 0 0 0,-14-4 0 0 0,21 7-5 0 0,-1 0 0 0 0,0 0 0 0 0,0 0 0 0 0,0 0 0 0 0,0 1 0 0 0,0 0 0 0 0,0 0 0 0 0,0 1 0 0 0,0-1 0 0 0,0 1 0 0 0,0 0 0 0 0,0 0 0 0 0,0 1 0 0 0,0-1 0 0 0,1 1 0 0 0,-1 0 0 0 0,1 0 0 0 0,-1 1 0 0 0,1 0 0 0 0,0-1 0 0 0,0 1 0 0 0,0 1 0 0 0,0-1 0 0 0,-4 6 0 0 0,-3 4 116 0 0,2 0 0 0 0,0 1 0 0 0,0 0 0 0 0,1 1 0 0 0,1 0 0 0 0,1 0 0 0 0,0 1 0 0 0,1 0 0 0 0,0 0 0 0 0,1 0 0 0 0,1 0 0 0 0,1 1 0 0 0,0-1 0 0 0,1 1 0 0 0,1-1 0 0 0,2 23 0 0 0,-1-36-137 0 0,-1 1 0 0 0,0-1-1 0 0,1 0 1 0 0,0 1 0 0 0,0-1 0 0 0,0 0-1 0 0,0 0 1 0 0,0 1 0 0 0,1-1-1 0 0,-1 0 1 0 0,1 0 0 0 0,0-1 0 0 0,0 1-1 0 0,0 0 1 0 0,0-1 0 0 0,0 1 0 0 0,1-1-1 0 0,-1 1 1 0 0,1-1 0 0 0,0 0 0 0 0,-1 0-1 0 0,1-1 1 0 0,0 1 0 0 0,0 0 0 0 0,0-1-1 0 0,0 0 1 0 0,5 2 0 0 0,-3-2-20 0 0,1-1 0 0 0,0 1-1 0 0,0-1 1 0 0,-1 0 0 0 0,1 0 0 0 0,0-1 0 0 0,-1 1 0 0 0,1-1 0 0 0,0-1 0 0 0,-1 1-1 0 0,1-1 1 0 0,-1 0 0 0 0,0 0 0 0 0,0-1 0 0 0,8-4 0 0 0,12-10-228 0 0,0-1 1 0 0,-1-1 0 0 0,-1-2 0 0 0,-1 0 0 0 0,-1-1-1 0 0,-1-1 1 0 0,-1-1 0 0 0,20-33 0 0 0,-26 34 255 0 0,0-1 0 0 0,-2 1 0 0 0,-1-2 0 0 0,-1 0 1 0 0,-1 0-1 0 0,-1 0 0 0 0,5-40 0 0 0,-4-5 1655 0 0,-1-109-1 0 0,-9 208-626 0 0,-6 36 0 0 0,-1-2-520 0 0,9-56-473 0 0,-20 301 1902 0 0,20-247-1858 0 0,2-1 0 0 0,3 0-1 0 0,14 65 1 0 0,-15-104-752 0 0,2-1 0 0 0,0 0-1 0 0,1 0 1 0 0,1 0 0 0 0,1-1-1 0 0,1 0 1 0 0,1-1-1 0 0,21 28 1 0 0,-7-25-1877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3.936"/>
    </inkml:context>
    <inkml:brush xml:id="br0">
      <inkml:brushProperty name="width" value="0.05" units="cm"/>
      <inkml:brushProperty name="height" value="0.05" units="cm"/>
    </inkml:brush>
  </inkml:definitions>
  <inkml:trace contextRef="#ctx0" brushRef="#br0">126 85 6221 0 0,'-5'-22'484'0'0,"4"20"-426"0"0,0 1 1 0 0,1-1-1 0 0,-1 1 1 0 0,1-1-1 0 0,-1 1 1 0 0,1-1-1 0 0,-1 1 1 0 0,1-1-1 0 0,0 1 1 0 0,0-1-1 0 0,0 1 1 0 0,0-1-1 0 0,0 1 1 0 0,0-1-1 0 0,0 0 1 0 0,0 1-1 0 0,1-1 1 0 0,-1 1-1 0 0,1-1 1 0 0,-1 1-1 0 0,1 0 1 0 0,0-1-1 0 0,-1 1 1 0 0,3-3-1 0 0,-3 3 44 0 0,1 0-1 0 0,0 0 0 0 0,0-1 0 0 0,0 1 0 0 0,0 0 0 0 0,0 0 0 0 0,1 0 0 0 0,-1 1 1 0 0,0-1-1 0 0,0 0 0 0 0,1 0 0 0 0,-1 1 0 0 0,0-1 0 0 0,1 1 0 0 0,-1-1 1 0 0,3 0-1 0 0,9-3 1385 0 0,-8 1-152 0 0,-7 2-237 0 0,0 1-219 0 0,5 1-204 0 0,-2-1-517 0 0,-3 6 83 0 0,0 0 0 0 0,1 0 1 0 0,0 0-1 0 0,1 1 0 0 0,-1-1 0 0 0,1 10 1 0 0,-1 15 113 0 0,-7 37 239 0 0,-66 446 1326 0 0,45-400-1845 0 0,16-69-50 0 0,2 1 0 0 0,-6 53 0 0 0,16-90-44 0 0,-1 6 57 0 0,3-13 0 0 0,1-6 3 0 0,0 1-43 0 0,-1 1 0 0 0,1-1 0 0 0,0 1 0 0 0,0 0-1 0 0,0 0 1 0 0,0 0 0 0 0,0 0 0 0 0,1 0 0 0 0,-1 0-1 0 0,1 1 1 0 0,-1-1 0 0 0,1 1 0 0 0,-1 0 0 0 0,1 0 0 0 0,0-1-1 0 0,0 2 1 0 0,0-1 0 0 0,3 0 0 0 0,10-3-43 0 0,31-3 0 0 0,-44 7 49 0 0,335-13-220 0 0,1 30 60 0 0,-163-7 134 0 0,590 42 71 0 0,0 0-74 0 0,-387-46 369 0 0,-368-6-284 0 0,-9 0 890 0 0,-5-2-244 0 0,-14-2 114 0 0,-27-3-522 0 0,43 4-1169 0 0,-1-1 0 0 0,1 0 1 0 0,-1 1-1 0 0,0-1 0 0 0,0 1 1 0 0,-2-4-1 0 0,-8 0-1019 0 0,2-2-140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4.983"/>
    </inkml:context>
    <inkml:brush xml:id="br0">
      <inkml:brushProperty name="width" value="0.05" units="cm"/>
      <inkml:brushProperty name="height" value="0.05" units="cm"/>
    </inkml:brush>
  </inkml:definitions>
  <inkml:trace contextRef="#ctx0" brushRef="#br0">5 293 6753 0 0,'-1'-8'296'0'0,"-1"-1"0"0"0,2 0 1 0 0,-1 0-1 0 0,1 0 1 0 0,0 0-1 0 0,3-14 0 0 0,-3 22-223 0 0,0 1-1 0 0,1-1 0 0 0,-1 1 1 0 0,1-1-1 0 0,-1 0 0 0 0,1 1 0 0 0,-1-1 1 0 0,1 1-1 0 0,0-1 0 0 0,-1 1 0 0 0,1-1 1 0 0,-1 1-1 0 0,1 0 0 0 0,0-1 0 0 0,0 1 1 0 0,-1 0-1 0 0,1 0 0 0 0,0-1 1 0 0,-1 1-1 0 0,1 0 0 0 0,1 0 0 0 0,20-2 878 0 0,-16 1-671 0 0,145-22 2359 0 0,12-2-1691 0 0,375 3 65 0 0,-182 13-792 0 0,605-12 0 0 0,-940 21-216 0 0,463-13 248 0 0,-274-3-105 0 0,-163 12-129 0 0,-33 2 41 0 0,1 0 0 0 0,-1 0 0 0 0,0-1 0 0 0,0-1 0 0 0,0-1 0 0 0,15-6 0 0 0,-27 9 13 0 0,0 1 1 0 0,0-1 0 0 0,0 1-1 0 0,-1-1 1 0 0,1 0-1 0 0,-1 1 1 0 0,1-1-1 0 0,-1 0 1 0 0,0 0 0 0 0,0 0-1 0 0,0 0 1 0 0,2-4-1 0 0,1-2-42 0 0,-4 7-17 0 0,0 1-1 0 0,0-1 0 0 0,0 1 0 0 0,0 0 1 0 0,1-1-1 0 0,-1 1 0 0 0,0 0 1 0 0,0-1-1 0 0,0 1 0 0 0,1 0 0 0 0,-1 0 1 0 0,0-1-1 0 0,0 1 0 0 0,1 0 0 0 0,-1-1 1 0 0,0 1-1 0 0,0 0 0 0 0,1 0 0 0 0,-1 0 1 0 0,0-1-1 0 0,1 1 0 0 0,-1 0 1 0 0,1 0-1 0 0,-1 0 0 0 0,0 0 0 0 0,1 0 1 0 0,-1 0-1 0 0,0 0 0 0 0,1 0 0 0 0,-1 0 1 0 0,1 0-1 0 0,-1 0 0 0 0,0 0 0 0 0,1 0 1 0 0,-1 0-1 0 0,0 0 0 0 0,1 0 1 0 0,0 0-1 0 0,-1 1-5 0 0,0-1 0 0 0,1 1 1 0 0,-1-1-1 0 0,1 1 0 0 0,-1-1 1 0 0,0 1-1 0 0,1-1 0 0 0,-1 1 0 0 0,0-1 1 0 0,1 1-1 0 0,-1 0 0 0 0,0-1 1 0 0,0 1-1 0 0,0-1 0 0 0,0 1 0 0 0,0 0 1 0 0,0-1-1 0 0,1 1 0 0 0,-1 0 1 0 0,-1-1-1 0 0,1 1 0 0 0,0 0 0 0 0,0 0 1 0 0,-28 144 1609 0 0,20-95-798 0 0,-1 83 1 0 0,5-50-493 0 0,-4 331 86 0 0,8-315-353 0 0,-5-2 5 0 0,1-62-31 0 0,4 63-1 0 0,3-74-16 0 0,0-5-14 0 0,-4-13 72 0 0,-8-18 14 0 0,8 9-93 0 0,0 1-1 0 0,-1 0 0 0 0,1 1 1 0 0,-1-1-1 0 0,1 0 0 0 0,-1 0 1 0 0,0 1-1 0 0,0-1 0 0 0,0 1 1 0 0,0-1-1 0 0,0 1 0 0 0,0 0 0 0 0,0 0 1 0 0,0-1-1 0 0,0 2 0 0 0,-1-1 1 0 0,1 0-1 0 0,0 0 0 0 0,-4 0 1 0 0,-11-1-12 0 0,1 0 1 0 0,-1 2-1 0 0,1 0 0 0 0,-33 4 1 0 0,7-1 7 0 0,-167 12-2 0 0,-122 4-954 0 0,-48-32-4277 0 0,301 7 3240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5.880"/>
    </inkml:context>
    <inkml:brush xml:id="br0">
      <inkml:brushProperty name="width" value="0.05" units="cm"/>
      <inkml:brushProperty name="height" value="0.05" units="cm"/>
    </inkml:brush>
  </inkml:definitions>
  <inkml:trace contextRef="#ctx0" brushRef="#br0">1 434 4784 0 0,'5'-5'78'0'0,"1"-1"-1"0"0,0 1 0 0 0,0 0 0 0 0,1 1 0 0 0,0-1 0 0 0,-1 1 0 0 0,1 1 0 0 0,9-4 0 0 0,15-9 916 0 0,-31 15-921 0 0,1 0 0 0 0,0 1 0 0 0,-1-1 0 0 0,1 0 0 0 0,0 1 0 0 0,-1-1 0 0 0,1 0 0 0 0,-1 0 0 0 0,1 0 0 0 0,-1 1 1 0 0,0-1-1 0 0,1 0 0 0 0,-1 0 0 0 0,0 0 0 0 0,0 0 0 0 0,0 0 0 0 0,1 0 0 0 0,-1 0 0 0 0,0 0 0 0 0,0 0 0 0 0,0 1 1 0 0,-1-3-1 0 0,1 3 35 0 0,0-1 0 0 0,0 1 0 0 0,0-1 0 0 0,0 1 0 0 0,0-1 0 0 0,0 1 1 0 0,0-1-1 0 0,0 1 0 0 0,0-1 0 0 0,0 1 0 0 0,0-1 0 0 0,0 0 0 0 0,0 1 1 0 0,0-1-1 0 0,0 1 0 0 0,1-1 0 0 0,-1 1 0 0 0,0-1 0 0 0,0 1 0 0 0,1-1 0 0 0,-1 1 1 0 0,0 0-1 0 0,1-1 0 0 0,-1 1 0 0 0,0-1 0 0 0,1 1 0 0 0,-1 0 0 0 0,0-1 1 0 0,1 1-1 0 0,-1 0 0 0 0,1-1 0 0 0,-1 1 0 0 0,1 0 0 0 0,-1 0 0 0 0,1-1 0 0 0,-1 1 1 0 0,1 0-1 0 0,-1 0 0 0 0,1 0 0 0 0,-1 0 0 0 0,1 0 0 0 0,-1 0 0 0 0,2 0 1 0 0,-3-1 14 0 0,1 1 0 0 0,0-1 1 0 0,0 1-1 0 0,-1-1 1 0 0,1 0-1 0 0,0 1 1 0 0,0-1-1 0 0,0 1 1 0 0,0-1-1 0 0,0 0 1 0 0,0 1-1 0 0,0-1 1 0 0,0 0-1 0 0,0 1 1 0 0,0-1-1 0 0,0 1 1 0 0,0-1-1 0 0,0 0 0 0 0,0 1 1 0 0,0-1-1 0 0,1 1 1 0 0,-1-1-1 0 0,1 0 1 0 0,6-18 1589 0 0,-7 19-1665 0 0,0-1 0 0 0,0 1 0 0 0,1-1 0 0 0,-1 1 0 0 0,0 0 0 0 0,0-1 0 0 0,0 1 0 0 0,1 0 0 0 0,-1-1 0 0 0,0 1 0 0 0,0 0 0 0 0,1-1 0 0 0,-1 1 1 0 0,0 0-1 0 0,1 0 0 0 0,-1-1 0 0 0,0 1 0 0 0,1 0 0 0 0,-1 0 0 0 0,1-1 0 0 0,-1 1 0 0 0,0 0 0 0 0,1 0 0 0 0,-1 0 0 0 0,1 0 0 0 0,-1 0 0 0 0,0 0 0 0 0,1 0 1 0 0,-1 0-1 0 0,1 0 0 0 0,-1 0 0 0 0,1 0 0 0 0,-1 0 0 0 0,0 0 0 0 0,1 0 0 0 0,-1 0 0 0 0,1 0 0 0 0,0 1 0 0 0,-1 0 9 0 0,1 0 1 0 0,0 0-1 0 0,-1 1 0 0 0,1-1 0 0 0,-1 1 0 0 0,0-1 0 0 0,1 0 1 0 0,-1 1-1 0 0,0-1 0 0 0,0 1 0 0 0,0 2 0 0 0,-3 51 156 0 0,3-49-50 0 0,-5 46-30 0 0,-2-1-1 0 0,-3 0 1 0 0,-2 0 0 0 0,-20 53-1 0 0,28-85-273 0 0,-1 6-193 0 0,5-24 250 0 0,0-1-1 0 0,0 1 1 0 0,0 0-1 0 0,0-1 1 0 0,0 1-1 0 0,0-1 1 0 0,-1 1-1 0 0,1-1 1 0 0,0 1-1 0 0,0 0 1 0 0,-1-1-1 0 0,1 1 1 0 0,-1-1-1 0 0,1 1 1 0 0,0-1-1 0 0,-1 1 1 0 0,1-1-1 0 0,-1 0 1 0 0,1 1-1 0 0,-1-1 1 0 0,1 0-1 0 0,-1 1 1 0 0,0-4-306 0 0,0 0 0 0 0,0 0 0 0 0,1-1 1 0 0,0 1-1 0 0,-1 0 0 0 0,1-1 0 0 0,1 1 1 0 0,-1 0-1 0 0,0 0 0 0 0,2-4 0 0 0,54-210-1117 0 0,-46 171 1497 0 0,7-36 272 0 0,3 1 0 0 0,34-84 0 0 0,-49 153-82 0 0,0 0-1 0 0,1 0 1 0 0,0 1-1 0 0,1 0 1 0 0,16-20-1 0 0,-22 29-128 0 0,1 0 0 0 0,-1 1-1 0 0,1-1 1 0 0,0 0 0 0 0,0 1 0 0 0,0-1 0 0 0,0 1 0 0 0,0 0-1 0 0,0-1 1 0 0,1 1 0 0 0,-1 0 0 0 0,0 0 0 0 0,1 1-1 0 0,-1-1 1 0 0,0 0 0 0 0,1 1 0 0 0,-1-1 0 0 0,1 1 0 0 0,-1 0-1 0 0,1 0 1 0 0,-1 0 0 0 0,1 0 0 0 0,-1 0 0 0 0,1 1-1 0 0,-1-1 1 0 0,1 1 0 0 0,-1-1 0 0 0,0 1 0 0 0,1 0-1 0 0,-1 0 1 0 0,0 0 0 0 0,0 0 0 0 0,0 1 0 0 0,0-1 0 0 0,0 1-1 0 0,0-1 1 0 0,0 1 0 0 0,3 2 0 0 0,3 4 82 0 0,-1 1 1 0 0,0-1 0 0 0,0 1-1 0 0,0 1 1 0 0,-1-1-1 0 0,0 1 1 0 0,-1 0 0 0 0,8 21-1 0 0,22 92 640 0 0,-32-110-684 0 0,9 50-495 0 0,-3 2 0 0 0,-3-1 0 0 0,-2 100 0 0 0,-4-161 92 0 0,0-1 0 0 0,0 1 0 0 0,-1 0 0 0 0,1 0 0 0 0,-1-1 0 0 0,0 1 0 0 0,1-1 0 0 0,-1 1 0 0 0,0 0 0 0 0,-1-1 0 0 0,1 0 0 0 0,0 1 0 0 0,-1-1 0 0 0,1 0 0 0 0,-3 3 0 0 0,0-1-1288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1.431"/>
    </inkml:context>
    <inkml:brush xml:id="br0">
      <inkml:brushProperty name="width" value="0.05" units="cm"/>
      <inkml:brushProperty name="height" value="0.05" units="cm"/>
    </inkml:brush>
  </inkml:definitions>
  <inkml:trace contextRef="#ctx0" brushRef="#br0">297 240 6097 0 0,'0'0'246'0'0,"-8"-1"-143"0"0,-26-3 17 0 0,26 3 1569 0 0,2 0-1279 0 0,-2 1-82 0 0,-3 0-129 0 0,-1-1 9342 0 0,10 5-9333 0 0,-8 11-22 0 0,8-11 165 0 0,-10 22-226 0 0,-39 84-62 0 0,30-64-35 0 0,-2-2-1 0 0,-41 61 0 0 0,59-97-27 0 0,-1 1-27 0 0,-6 9 75 0 0,10-20-86 0 0,5-13-129 0 0,-1 11 95 0 0,78-263-1586 0 0,-56 200 1657 0 0,60-120 0 0 0,-80 180-4 0 0,0 1 0 0 0,0-1 1 0 0,1 1-1 0 0,-1 0 1 0 0,2 0-1 0 0,-1 1 1 0 0,0-1-1 0 0,1 1 0 0 0,12-8 1 0 0,-15 11 4 0 0,-1 1 0 0 0,1-1 0 0 0,0 1 0 0 0,0 0 0 0 0,0 0 0 0 0,0 0 0 0 0,0 0 0 0 0,0 0 0 0 0,0 1 1 0 0,1-1-1 0 0,-1 1 0 0 0,0 0 0 0 0,0 0 0 0 0,0 0 0 0 0,1 1 0 0 0,-1-1 0 0 0,0 1 0 0 0,0-1 0 0 0,0 1 0 0 0,0 0 0 0 0,0 0 0 0 0,0 1 0 0 0,0-1 0 0 0,0 1 1 0 0,-1-1-1 0 0,4 3 0 0 0,0 2 8 0 0,1-1 1 0 0,-1 2 0 0 0,0-1 0 0 0,-1 1-1 0 0,1 0 1 0 0,-1 0 0 0 0,-1 0 0 0 0,1 1-1 0 0,-1-1 1 0 0,6 17 0 0 0,1 8 35 0 0,10 45-1 0 0,-21-74-40 0 0,16 80-39 0 0,8 148 1 0 0,-22-215-41 0 0,-1-5-392 0 0,0-1 0 0 0,0 1 0 0 0,-1 0 0 0 0,-1-1 0 0 0,0 1 0 0 0,0 0 0 0 0,-1-1 0 0 0,0 1 0 0 0,-6 16 0 0 0,1-12-1003 0 0,1-2-92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7.839"/>
    </inkml:context>
    <inkml:brush xml:id="br0">
      <inkml:brushProperty name="width" value="0.05" units="cm"/>
      <inkml:brushProperty name="height" value="0.05" units="cm"/>
    </inkml:brush>
  </inkml:definitions>
  <inkml:trace contextRef="#ctx0" brushRef="#br0">109 0 6033 0 0,'-54'13'666'0'0,"2"1"2584"0"0,52-14-3231 0 0,0 0 0 0 0,0 0 0 0 0,0 0 0 0 0,0 0 0 0 0,0 0 0 0 0,-1 0 0 0 0,1 0 0 0 0,0 0-1 0 0,0 0 1 0 0,0 0 0 0 0,0 0 0 0 0,0 0 0 0 0,0 0 0 0 0,0 0 0 0 0,0 1 0 0 0,0-1 0 0 0,0 0 0 0 0,0 0 0 0 0,-1 0 0 0 0,1 0 0 0 0,0 0 0 0 0,0 0 0 0 0,0 0 0 0 0,0 0 0 0 0,0 0 0 0 0,0 0 0 0 0,0 0 0 0 0,0 0 0 0 0,0 0-1 0 0,0 0 1 0 0,0 1 0 0 0,0-1 0 0 0,0 0 0 0 0,0 0 0 0 0,0 0 0 0 0,0 0 0 0 0,0 0 0 0 0,0 0 0 0 0,0 0 0 0 0,0 0 0 0 0,0 0 0 0 0,0 0 0 0 0,0 0 0 0 0,0 1 0 0 0,0-1 0 0 0,0 0 0 0 0,0 0 0 0 0,0 0 0 0 0,0 0 0 0 0,0 0-1 0 0,0 0 1 0 0,0 0 0 0 0,0 0 0 0 0,0 0 0 0 0,0 0 0 0 0,0 0 0 0 0,0 0 0 0 0,1 0 0 0 0,-1 1 0 0 0,0-1 0 0 0,0 0 0 0 0,0 0 0 0 0,0 0 0 0 0,0 0 0 0 0,9 6 420 0 0,9 3-153 0 0,12-2-58 0 0,0 0 0 0 0,1-2 0 0 0,0-1 0 0 0,45-1 0 0 0,-51-2-173 0 0,545 18 321 0 0,-62-4-69 0 0,434 39 226 0 0,126 5 823 0 0,-848-50-1082 0 0,487 9 431 0 0,-605-20 1571 0 0,-125 0-2050 0 0,-1 0 0 0 0,1-2 0 0 0,-24-6 1 0 0,-8-2-316 0 0,54 12 79 0 0,-10-2-366 0 0,0 0-1 0 0,0-1 0 0 0,1 0 0 0 0,-17-7 0 0 0,7-5-4636 0 0,19 13 3233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6.505"/>
    </inkml:context>
    <inkml:brush xml:id="br0">
      <inkml:brushProperty name="width" value="0.05" units="cm"/>
      <inkml:brushProperty name="height" value="0.05" units="cm"/>
    </inkml:brush>
  </inkml:definitions>
  <inkml:trace contextRef="#ctx0" brushRef="#br0">3 261 8761 0 0,'0'-1'41'0'0,"-1"0"1"0"0,1-1-1 0 0,-1 1 0 0 0,1-1 1 0 0,0 1-1 0 0,-1-1 0 0 0,1 1 1 0 0,0-1-1 0 0,0 0 0 0 0,0 1 1 0 0,0-1-1 0 0,0 1 1 0 0,1-1-1 0 0,-1 1 0 0 0,0-1 1 0 0,1 1-1 0 0,-1-1 0 0 0,1 1 1 0 0,0 0-1 0 0,-1-1 1 0 0,1 1-1 0 0,0 0 0 0 0,0-1 1 0 0,0 1-1 0 0,0 0 0 0 0,0 0 1 0 0,0 0-1 0 0,0 0 0 0 0,0 0 1 0 0,0 0-1 0 0,1 0 1 0 0,-1 0-1 0 0,0 0 0 0 0,1 0 1 0 0,-1 1-1 0 0,0-1 0 0 0,1 1 1 0 0,-1-1-1 0 0,1 1 1 0 0,-1-1-1 0 0,1 1 0 0 0,1 0 1 0 0,198-41 482 0 0,-142 32-919 0 0,8-2-401 0 0,-10 2-1041 0 0,82-22 0 0 0,-119 31 2381 0 0,-31-5 1138 0 0,4 3 514 0 0,7 13-477 0 0,14 45 1053 0 0,-4-17-2074 0 0,-1-1 0 0 0,5 75 0 0 0,-15-7-382 0 0,2 27 56 0 0,2-108-322 0 0,-3-24-48 0 0,0 0 1 0 0,1 0-1 0 0,-1 0 0 0 0,0 0 1 0 0,0 0-1 0 0,0-1 0 0 0,0 1 1 0 0,1 0-1 0 0,-1 0 0 0 0,0 0 1 0 0,1 0-1 0 0,-1-1 0 0 0,1 1 1 0 0,-1 0-1 0 0,1-1 0 0 0,-1 1 0 0 0,1 0 1 0 0,0-1-1 0 0,-1 1 0 0 0,1 0 1 0 0,0-1-1 0 0,-1 1 0 0 0,2 0 1 0 0,0-4-69 0 0,0 1 1 0 0,0-1 0 0 0,0 0 0 0 0,-1 0 0 0 0,1 0 0 0 0,-1 0-1 0 0,1 0 1 0 0,-1 0 0 0 0,0 0 0 0 0,1-5 0 0 0,-2 8 56 0 0,8-35-224 0 0,-1-1 0 0 0,-2 0 0 0 0,0-46 0 0 0,3-12 170 0 0,-2 31 54 0 0,-3 25 0 0 0,2-1 0 0 0,1 1-1 0 0,20-66 1 0 0,-25 101 5 0 0,-1 1 1 0 0,1-1 0 0 0,1 1 0 0 0,-1-1-1 0 0,0 1 1 0 0,0 0 0 0 0,1-1-1 0 0,0 1 1 0 0,-1 0 0 0 0,1 0-1 0 0,0 0 1 0 0,0 0 0 0 0,0 1-1 0 0,0-1 1 0 0,0 0 0 0 0,1 1-1 0 0,3-3 1 0 0,-4 4 4 0 0,-1 0-1 0 0,1-1 1 0 0,0 1 0 0 0,0 0 0 0 0,0 0-1 0 0,0 0 1 0 0,0 0 0 0 0,0 0-1 0 0,0 0 1 0 0,0 1 0 0 0,0-1 0 0 0,-1 0-1 0 0,1 1 1 0 0,0 0 0 0 0,0-1-1 0 0,0 1 1 0 0,-1 0 0 0 0,1 0 0 0 0,0 0-1 0 0,-1 0 1 0 0,1 0 0 0 0,-1 1-1 0 0,1-1 1 0 0,1 3 0 0 0,12 10 19 0 0,-1 0 1 0 0,0 1 0 0 0,-2 1-1 0 0,1 0 1 0 0,14 28-1 0 0,-24-40-18 0 0,-1 0-1 0 0,0 0 0 0 0,0 0 0 0 0,-1 1 1 0 0,1-1-1 0 0,-1 1 0 0 0,0-1 0 0 0,0 1 1 0 0,-1-1-1 0 0,1 1 0 0 0,-1-1 0 0 0,0 1 1 0 0,0 0-1 0 0,-1-1 0 0 0,1 1 0 0 0,-1-1 1 0 0,0 1-1 0 0,0-1 0 0 0,-1 1 0 0 0,1-1 0 0 0,-1 0 1 0 0,0 0-1 0 0,0 0 0 0 0,-1 0 0 0 0,1 0 1 0 0,-1 0-1 0 0,1 0 0 0 0,-1-1 0 0 0,0 1 1 0 0,-7 4-1 0 0,-4 4-38 0 0,-1-1-1 0 0,-1 0 1 0 0,0-1 0 0 0,0-1-1 0 0,-35 14 1 0 0,26-14-838 0 0,-1-1-1 0 0,1-1 1 0 0,-44 6 0 0 0,41-12-1703 0 0,16-4 949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7.053"/>
    </inkml:context>
    <inkml:brush xml:id="br0">
      <inkml:brushProperty name="width" value="0.05" units="cm"/>
      <inkml:brushProperty name="height" value="0.05" units="cm"/>
    </inkml:brush>
  </inkml:definitions>
  <inkml:trace contextRef="#ctx0" brushRef="#br0">11 238 10393 0 0,'1'-2'184'0'0,"1"0"-1"0"0,0 0 1 0 0,0 0 0 0 0,0 0-1 0 0,0 1 1 0 0,0-1-1 0 0,0 1 1 0 0,0-1 0 0 0,0 1-1 0 0,1 0 1 0 0,-1 0 0 0 0,0 0-1 0 0,1 0 1 0 0,-1 0 0 0 0,1 0-1 0 0,3 0 1 0 0,1 0 290 0 0,0 1-1 0 0,0-1 1 0 0,0 1 0 0 0,0 1 0 0 0,9 0-1 0 0,-14 0-459 0 0,1 0 0 0 0,-1 0-1 0 0,0 0 1 0 0,0 1 0 0 0,0-1-1 0 0,0 0 1 0 0,0 1 0 0 0,-1-1-1 0 0,1 1 1 0 0,0 0-1 0 0,-1-1 1 0 0,1 1 0 0 0,-1 0-1 0 0,0 0 1 0 0,1 0 0 0 0,-1 0-1 0 0,0 0 1 0 0,0 0 0 0 0,0 1-1 0 0,1 3 1 0 0,1 4 11 0 0,0-1-1 0 0,-1 1 1 0 0,3 15 0 0 0,-4-2 59 0 0,0-1-1 0 0,-1 0 1 0 0,-2 0 0 0 0,-6 36 0 0 0,-27 85 185 0 0,23-96-222 0 0,8-35 4 0 0,4-18 56 0 0,0-17-57 0 0,-6-18-38 0 0,-19-69-1 0 0,14 67-73 0 0,-9-60-1 0 0,16 67 17 0 0,2-60 0 0 0,3 81 33 0 0,0 0 0 0 0,1 0 1 0 0,1 0-1 0 0,0 0 0 0 0,1 0 0 0 0,10-23 0 0 0,-12 34 18 0 0,0-1 0 0 0,1 1 0 0 0,-1 0 0 0 0,1 0 0 0 0,0 0 0 0 0,0 0 0 0 0,0 0 0 0 0,1 1 0 0 0,-1-1 0 0 0,1 1 0 0 0,0 0 0 0 0,0 0 0 0 0,0 0 0 0 0,0 0 0 0 0,0 1 0 0 0,1 0 0 0 0,-1 0 0 0 0,1 0 0 0 0,0 0 0 0 0,-1 1 0 0 0,1 0 0 0 0,5-1 0 0 0,-4 2 11 0 0,0 0 1 0 0,0 0-1 0 0,0 0 1 0 0,0 1 0 0 0,0-1-1 0 0,-1 2 1 0 0,1-1-1 0 0,0 1 1 0 0,0-1-1 0 0,-1 2 1 0 0,1-1 0 0 0,-1 0-1 0 0,0 1 1 0 0,0 0-1 0 0,0 1 1 0 0,0-1-1 0 0,0 1 1 0 0,4 4 0 0 0,-3-2 14 0 0,1 0 1 0 0,-2 1 0 0 0,1-1 0 0 0,-1 1 0 0 0,1 0-1 0 0,-2 1 1 0 0,1-1 0 0 0,-1 1 0 0 0,-1 0 0 0 0,1 0-1 0 0,-1 1 1 0 0,0-1 0 0 0,-1 0 0 0 0,0 1 0 0 0,-1 0-1 0 0,0-1 1 0 0,0 1 0 0 0,0 0 0 0 0,-1 0 0 0 0,-1-1-1 0 0,1 1 1 0 0,-2 0 0 0 0,1 0 0 0 0,-1-1-1 0 0,0 1 1 0 0,-1-1 0 0 0,0 0 0 0 0,0 0 0 0 0,-1 0-1 0 0,0 0 1 0 0,-8 11 0 0 0,4-8 12 0 0,-1-1-1 0 0,0-1 1 0 0,0 0-1 0 0,-1 0 1 0 0,0-1-1 0 0,-1 0 1 0 0,0 0-1 0 0,-17 8 1 0 0,11-8-264 0 0,-1 0 1 0 0,1-2 0 0 0,-1 0-1 0 0,-1-1 1 0 0,-24 4-1 0 0,40-9-176 0 0,0 0-1 0 0,-1 0 1 0 0,1 0-1 0 0,0 0 1 0 0,0-1 0 0 0,0 1-1 0 0,-1-1 1 0 0,1 0-1 0 0,0 0 1 0 0,-4-2-1 0 0,2-2-1557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7.927"/>
    </inkml:context>
    <inkml:brush xml:id="br0">
      <inkml:brushProperty name="width" value="0.05" units="cm"/>
      <inkml:brushProperty name="height" value="0.05" units="cm"/>
    </inkml:brush>
  </inkml:definitions>
  <inkml:trace contextRef="#ctx0" brushRef="#br0">9 107 8661 0 0,'1'-12'-179'0'0,"-1"11"227"0"0,0 0 1 0 0,1 0 0 0 0,-1 0 0 0 0,0-1-1 0 0,0 1 1 0 0,0 0 0 0 0,0 0 0 0 0,0-1-1 0 0,0 1 1 0 0,0 0 0 0 0,0 0 0 0 0,0 0-1 0 0,-1-1 1 0 0,1 1 0 0 0,-1 0-1 0 0,1 0 1 0 0,0 0 0 0 0,-1 0 0 0 0,0 0-1 0 0,1 0 1 0 0,-1 0 0 0 0,0 0 0 0 0,1 0-1 0 0,-1 0 1 0 0,0 0 0 0 0,-1-1 0 0 0,28-6 880 0 0,197-35 166 0 0,-172 37-780 0 0,0 1 0 0 0,74 4 0 0 0,-112 1-309 0 0,0 1 0 0 0,0 1 0 0 0,0 0 0 0 0,0 1 0 0 0,0 0 0 0 0,0 1 0 0 0,-1 1 0 0 0,14 6 0 0 0,-19-7-6 0 0,0 0 0 0 0,-1 1 0 0 0,0 0 0 0 0,0-1-1 0 0,0 2 1 0 0,0-1 0 0 0,-1 1 0 0 0,0 0 0 0 0,0 0 0 0 0,-1 0 0 0 0,1 1 0 0 0,-1 0 0 0 0,-1 0-1 0 0,1 0 1 0 0,2 9 0 0 0,8 34 10 0 0,-1 0-1 0 0,-3 1 1 0 0,4 58-1 0 0,2 11 5 0 0,-15-112-14 0 0,27 129-8 0 0,-23-120 12 0 0,1 0 1 0 0,0-1 0 0 0,1 1-1 0 0,0-1 1 0 0,18 27 0 0 0,-19-36-44 0 0,0 0 0 0 0,0-1 0 0 0,0 1 0 0 0,0-1 1 0 0,1-1-1 0 0,0 1 0 0 0,0-1 0 0 0,1-1 0 0 0,0 1 1 0 0,-1-1-1 0 0,2 0 0 0 0,-1-1 0 0 0,0 0 1 0 0,0 0-1 0 0,1-1 0 0 0,12 2 0 0 0,-5-2-436 0 0,1-1 0 0 0,-1 0-1 0 0,1-1 1 0 0,-1-1 0 0 0,1 0-1 0 0,-1-2 1 0 0,32-7 0 0 0,-18 1-485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8.655"/>
    </inkml:context>
    <inkml:brush xml:id="br0">
      <inkml:brushProperty name="width" value="0.05" units="cm"/>
      <inkml:brushProperty name="height" value="0.05" units="cm"/>
    </inkml:brush>
  </inkml:definitions>
  <inkml:trace contextRef="#ctx0" brushRef="#br0">6 145 7485 0 0,'5'-7'-57'0'0,"-5"6"94"0"0,1 1 1 0 0,-1-1-1 0 0,1 1 1 0 0,-1-1-1 0 0,1 1 1 0 0,-1-1-1 0 0,1 1 1 0 0,-1-1-1 0 0,1 1 1 0 0,-1-1-1 0 0,0 1 1 0 0,1-1-1 0 0,-1 0 1 0 0,0 1-1 0 0,0-1 1 0 0,1 0-1 0 0,-1 1 1 0 0,0-1-1 0 0,0 0 1 0 0,0 0-1 0 0,5-22 1660 0 0,-1 8 203 0 0,-5 13-849 0 0,-3 5 19 0 0,1 4-913 0 0,-1 0 1 0 0,1 0-1 0 0,1 1 1 0 0,-1-1-1 0 0,-1 14 1 0 0,2-11-89 0 0,2 0 0 0 0,-1 1 0 0 0,2-1 1 0 0,-1 0-1 0 0,1 0 0 0 0,1 1 0 0 0,0-1 0 0 0,0 0 0 0 0,1 0 0 0 0,1-1 0 0 0,-1 1 1 0 0,1-1-1 0 0,1 1 0 0 0,6 8 0 0 0,-8-13-35 0 0,0 0 0 0 0,0 0 1 0 0,1-1-1 0 0,0 1 0 0 0,0-1 0 0 0,0 0 0 0 0,0 0 1 0 0,1 0-1 0 0,0-1 0 0 0,-1 0 0 0 0,1 1 1 0 0,0-2-1 0 0,1 1 0 0 0,-1-1 0 0 0,0 1 0 0 0,1-2 1 0 0,-1 1-1 0 0,1 0 0 0 0,0-1 0 0 0,0 0 1 0 0,-1-1-1 0 0,1 1 0 0 0,0-1 0 0 0,0 0 0 0 0,0 0 1 0 0,7-2-1 0 0,-9 0-35 0 0,1 1-1 0 0,-1-1 1 0 0,0 0-1 0 0,1 0 1 0 0,-1 0 0 0 0,0-1-1 0 0,-1 1 1 0 0,1-1 0 0 0,0 0-1 0 0,-1 0 1 0 0,0 0 0 0 0,1-1-1 0 0,-1 1 1 0 0,4-8 0 0 0,5-6-16 0 0,17-37 0 0 0,-24 45 14 0 0,0-3-77 0 0,-1-1 1 0 0,0 0 0 0 0,-1 0 0 0 0,0 0 0 0 0,-2 0 0 0 0,1 0-1 0 0,-1-1 1 0 0,-1 1 0 0 0,0-1 0 0 0,-1 1 0 0 0,-1 0 0 0 0,0 0-1 0 0,-1-1 1 0 0,-4-12 0 0 0,1 9-179 0 0,0 2-1407 0 0,10 22-3583 0 0,-2-2 4026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9.063"/>
    </inkml:context>
    <inkml:brush xml:id="br0">
      <inkml:brushProperty name="width" value="0.05" units="cm"/>
      <inkml:brushProperty name="height" value="0.05" units="cm"/>
    </inkml:brush>
  </inkml:definitions>
  <inkml:trace contextRef="#ctx0" brushRef="#br0">0 107 8497 0 0,'13'-16'426'0'0,"-13"15"-316"0"0,1 0 0 0 0,0 0 0 0 0,0 0 1 0 0,-1 0-1 0 0,1 0 0 0 0,0 0 0 0 0,0 0 1 0 0,0 0-1 0 0,0 0 0 0 0,0 0 1 0 0,0 0-1 0 0,0 1 0 0 0,0-1 0 0 0,1 0 1 0 0,-1 1-1 0 0,0-1 0 0 0,0 1 0 0 0,1-1 1 0 0,-1 1-1 0 0,0 0 0 0 0,0-1 0 0 0,1 1 1 0 0,-1 0-1 0 0,0 0 0 0 0,1 0 0 0 0,1 0 1 0 0,3 1 28 0 0,1-1-1 0 0,-1 1 1 0 0,1 0 0 0 0,-1 1 0 0 0,0 0 0 0 0,1 0 0 0 0,-1 0-1 0 0,0 1 1 0 0,0 0 0 0 0,-1 0 0 0 0,1 0 0 0 0,-1 1 0 0 0,1 0 0 0 0,6 6-1 0 0,-8-7-132 0 0,0 1 1 0 0,0 0-1 0 0,-1 0 0 0 0,1 1 0 0 0,-1-1 0 0 0,0 1 0 0 0,0-1 0 0 0,0 1 0 0 0,-1 0 0 0 0,1 0 0 0 0,-1 0 0 0 0,0 1 1 0 0,-1-1-1 0 0,0 0 0 0 0,1 1 0 0 0,-1 10 0 0 0,-1-13-4 0 0,0 1-1 0 0,-1-1 1 0 0,0 1 0 0 0,0-1-1 0 0,0 1 1 0 0,0-1 0 0 0,-1 1-1 0 0,1-1 1 0 0,-1 0 0 0 0,0 0-1 0 0,0 0 1 0 0,0 0 0 0 0,0 0-1 0 0,-1 0 1 0 0,1-1 0 0 0,-1 1-1 0 0,1-1 1 0 0,-1 1 0 0 0,0-1 0 0 0,0 0-1 0 0,0 0 1 0 0,-4 2 0 0 0,4-3-1 0 0,0 1 1 0 0,0-1 0 0 0,0 0-1 0 0,0 1 1 0 0,0-1 0 0 0,0 0 0 0 0,0-1-1 0 0,0 1 1 0 0,-1-1 0 0 0,1 1-1 0 0,0-1 1 0 0,0 0 0 0 0,-1 0-1 0 0,1 0 1 0 0,0-1 0 0 0,0 1 0 0 0,-1-1-1 0 0,1 0 1 0 0,0 0 0 0 0,0 0-1 0 0,0 0 1 0 0,0 0 0 0 0,0-1 0 0 0,-4-2-1 0 0,5 3-1 0 0,1 0 0 0 0,0 0 0 0 0,0 0 1 0 0,0 0-1 0 0,-1-1 0 0 0,1 1 0 0 0,0 0 0 0 0,1-1 0 0 0,-1 1 0 0 0,0 0 0 0 0,0-1 0 0 0,0 1 0 0 0,1-1 0 0 0,-1 1 0 0 0,1-1 0 0 0,-1 0 0 0 0,1 1 0 0 0,0-1 0 0 0,0 0 0 0 0,0 1 0 0 0,0-3 0 0 0,0 1 1 0 0,1-1-1 0 0,-1 1 0 0 0,1 0 0 0 0,0-1 0 0 0,1 1 0 0 0,-1 0 1 0 0,0 0-1 0 0,1 0 0 0 0,3-6 0 0 0,4-2-2 0 0,0 0 1 0 0,1 0-1 0 0,20-17 1 0 0,1 4 19 0 0,47-31 0 0 0,-73 51-53 0 0,0 0-1 0 0,0 0 1 0 0,-1 0 0 0 0,1-1-1 0 0,-1 1 1 0 0,0-1-1 0 0,3-6 1 0 0,-1-5-2968 0 0,-6 14 1814 0 0,-4 0-255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39.394"/>
    </inkml:context>
    <inkml:brush xml:id="br0">
      <inkml:brushProperty name="width" value="0.05" units="cm"/>
      <inkml:brushProperty name="height" value="0.05" units="cm"/>
    </inkml:brush>
  </inkml:definitions>
  <inkml:trace contextRef="#ctx0" brushRef="#br0">1 14 9365 0 0,'0'0'1927'0'0,"0"-3"-1343"0"0,2-7 222 0 0,0 10 1184 0 0,4 15 1006 0 0,-4-9-3723 0 0,0 0 2087 0 0,6 16-1078 0 0,23 70-23 0 0,-28-83-171 0 0,0 0 0 0 0,-1 1 0 0 0,0-1 0 0 0,0 1 0 0 0,-1 0 0 0 0,-1 0 0 0 0,1-1 0 0 0,-1 1 0 0 0,-1 0 0 0 0,-2 14 0 0 0,-2 21-6 0 0,-6 59-67 0 0,12-95-410 0 0,0-9-367 0 0,5-14-2567 0 0,-5 8 1263 0 0,1-2 428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2.763"/>
    </inkml:context>
    <inkml:brush xml:id="br0">
      <inkml:brushProperty name="width" value="0.05" units="cm"/>
      <inkml:brushProperty name="height" value="0.05" units="cm"/>
    </inkml:brush>
  </inkml:definitions>
  <inkml:trace contextRef="#ctx0" brushRef="#br0">84 9 6501 0 0,'0'-1'11'0'0,"0"1"0"0"0,0 0 1 0 0,0 0-1 0 0,0 0 1 0 0,0-1-1 0 0,0 1 0 0 0,0 0 1 0 0,0 0-1 0 0,0 0 1 0 0,0-1-1 0 0,0 1 0 0 0,0 0 1 0 0,0 0-1 0 0,0 0 1 0 0,0-1-1 0 0,0 1 1 0 0,0 0-1 0 0,0 0 0 0 0,0 0 1 0 0,0-1-1 0 0,0 1 1 0 0,0 0-1 0 0,-1 0 0 0 0,1 0 1 0 0,0-1-1 0 0,0 1 1 0 0,0 0-1 0 0,0 0 0 0 0,0 0 1 0 0,0 0-1 0 0,-1-1 1 0 0,1 1-1 0 0,0 0 0 0 0,0 0 1 0 0,0 0-1 0 0,-1 0 1 0 0,1 0-1 0 0,0 0 1 0 0,0 0-1 0 0,0 0 0 0 0,-1 0 1 0 0,1-1-1 0 0,0 1 1 0 0,0 0-1 0 0,0 0 0 0 0,-1 0 1 0 0,1 0-1 0 0,0 0 1 0 0,0 0-1 0 0,0 0 0 0 0,-1 0 1 0 0,1 1-1 0 0,-12-1 2400 0 0,18-2-1751 0 0,-3 2-574 0 0,0 3 1076 0 0,-3 3 3664 0 0,-9 42-4578 0 0,-17 68 40 0 0,-10 1-121 0 0,35-115-162 0 0,0 1-2 0 0,0 0 0 0 0,0 0 0 0 0,0-1 0 0 0,1 1 0 0 0,-1 0 0 0 0,1 0 0 0 0,0 0 0 0 0,0 0 0 0 0,0 0 0 0 0,0-1 0 0 0,0 1 0 0 0,1 0 0 0 0,-1 0 0 0 0,1 0 0 0 0,0 0 0 0 0,0-1 1 0 0,0 1-1 0 0,0 0 0 0 0,0-1 0 0 0,0 1 0 0 0,1-1 0 0 0,0 1 0 0 0,-1-1 0 0 0,1 0 0 0 0,0 0 0 0 0,0 0 0 0 0,0 0 0 0 0,0 0 0 0 0,4 2 0 0 0,9 7 4 0 0,2-1 0 0 0,28 12 0 0 0,-43-20-7 0 0,1-1 0 0 0,0 0-1 0 0,0 1 1 0 0,-1-1 0 0 0,1 0-1 0 0,0 0 1 0 0,0-1 0 0 0,0 1-1 0 0,0-1 1 0 0,1 1 0 0 0,-1-1-1 0 0,0 0 1 0 0,0 0 0 0 0,5-1 0 0 0,5 0-2 0 0,211-3-17 0 0,91 2-13 0 0,-117 6 56 0 0,645 27 95 0 0,199 33-77 0 0,-482-14 126 0 0,-125-18 10 0 0,-388-29-64 0 0,-1-2 0 0 0,1-2 0 0 0,80-12 0 0 0,-127 13-102 0 0,1 0 0 0 0,-1 0 1 0 0,1 0-1 0 0,0 0 0 0 0,-1 0 1 0 0,1 0-1 0 0,-1-1 0 0 0,1 1 1 0 0,0 0-1 0 0,-1 0 1 0 0,1-1-1 0 0,-1 1 0 0 0,1 0 1 0 0,-1-1-1 0 0,1 1 0 0 0,-1-1 1 0 0,1 1-1 0 0,-1 0 0 0 0,0-1 1 0 0,1 0-1 0 0,-4-8 150 0 0,-21-9-73 0 0,21 16-95 0 0,-29-16-11 0 0,23 13 4 0 0,0 1 1 0 0,1-1 0 0 0,0-1 0 0 0,0 0 0 0 0,0 0 0 0 0,1 0 0 0 0,0-1 0 0 0,-9-11 0 0 0,-44-62-5443 0 0,46 65 3589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3.673"/>
    </inkml:context>
    <inkml:brush xml:id="br0">
      <inkml:brushProperty name="width" value="0.05" units="cm"/>
      <inkml:brushProperty name="height" value="0.05" units="cm"/>
    </inkml:brush>
  </inkml:definitions>
  <inkml:trace contextRef="#ctx0" brushRef="#br0">46 295 4728 0 0,'0'-28'82'0'0,"0"-24"216"0"0,1-18 663 0 0,-2 36-465 0 0,1 30-433 0 0,-1 0 0 0 0,0 1 0 0 0,0-1 1 0 0,-1 0-1 0 0,1 0 0 0 0,-1 1 0 0 0,0-1 1 0 0,0 1-1 0 0,0-1 0 0 0,0 1 0 0 0,0 0 1 0 0,-6-6-1 0 0,-12-19 666 0 0,21 28-696 0 0,-1 0 0 0 0,0 0 0 0 0,0 0 0 0 0,0 0 0 0 0,0 0 0 0 0,1 0 0 0 0,-1 0 0 0 0,0 0 0 0 0,0 0 0 0 0,0 0 0 0 0,0 0 0 0 0,0 0 0 0 0,1 0 0 0 0,-1 0 0 0 0,0 0-1 0 0,0 0 1 0 0,0 0 0 0 0,0 0 0 0 0,0 0 0 0 0,1 0 0 0 0,-1 0 0 0 0,0-1 0 0 0,0 1 0 0 0,0 0 0 0 0,0 0 0 0 0,0 0 0 0 0,0 0 0 0 0,0 0 0 0 0,1 0 0 0 0,-1-1 0 0 0,0 1 0 0 0,0 0 0 0 0,0 0 0 0 0,0 0 0 0 0,0 0 0 0 0,0 0 0 0 0,0-1 0 0 0,0 1 0 0 0,0 0 0 0 0,0 0 0 0 0,0 0 0 0 0,0 0-1 0 0,0-1 1 0 0,0 1 0 0 0,0 0 0 0 0,0 0 0 0 0,0 0 0 0 0,0 0 0 0 0,0-1 0 0 0,0 1 0 0 0,0 0 0 0 0,0 0 0 0 0,0 0 0 0 0,-1 0 0 0 0,1 0 0 0 0,0 0 0 0 0,0-1 0 0 0,0 1 0 0 0,0 0 0 0 0,0 0 0 0 0,0 0 0 0 0,0 0 0 0 0,0 0 0 0 0,-1 0 0 0 0,1 0 0 0 0,0-1 0 0 0,0 1 0 0 0,17-3 190 0 0,1-2-224 0 0,-1 2 0 0 0,1 0 0 0 0,-1 1 1 0 0,1 1-1 0 0,0 0 0 0 0,18 2 0 0 0,-6 0-4 0 0,107-9 823 0 0,-137 10-709 0 0,0 1 1 0 0,-1-1 0 0 0,1 0 0 0 0,-1 0 0 0 0,1 0-1 0 0,-1 0 1 0 0,0 0 0 0 0,0 0 0 0 0,0 0-1 0 0,0 0 1 0 0,0 0 0 0 0,-3 2 0 0 0,-9 25 39 0 0,5-2 137 0 0,1 0 1 0 0,2 1-1 0 0,1-1 1 0 0,1 1 0 0 0,2 0-1 0 0,0 0 1 0 0,2 0-1 0 0,6 40 1 0 0,9 36 264 0 0,-4 0 0 0 0,-5 0-1 0 0,-7 109 1 0 0,0-93-246 0 0,2-50-176 0 0,-31-79-1197 0 0,-2 2-2420 0 0,22 3 1713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5.231"/>
    </inkml:context>
    <inkml:brush xml:id="br0">
      <inkml:brushProperty name="width" value="0.05" units="cm"/>
      <inkml:brushProperty name="height" value="0.05" units="cm"/>
    </inkml:brush>
  </inkml:definitions>
  <inkml:trace contextRef="#ctx0" brushRef="#br0">2508 85 5849 0 0,'-2'-2'281'0'0,"0"0"1"0"0,0 0 0 0 0,0 0-1 0 0,0 0 1 0 0,0 0 0 0 0,1-1-1 0 0,-1 1 1 0 0,-2-6 0 0 0,3 5 23 0 0,-1-1 1 0 0,0 1 0 0 0,0 0 0 0 0,0 0 0 0 0,-1 0-1 0 0,1 0 1 0 0,-1 0 0 0 0,1 0 0 0 0,-6-3 0 0 0,-3-3 992 0 0,10 3-342 0 0,22 1-286 0 0,-14 4-801 0 0,22-2 135 0 0,0 2 1 0 0,0 0-1 0 0,0 3 0 0 0,0 0 1 0 0,32 7-1 0 0,8 5 0 0 0,-69-14 2 0 0,1 1-1 0 0,-1-1 1 0 0,0 0 0 0 0,0 0 0 0 0,1 0 0 0 0,-1 1 0 0 0,0-1 0 0 0,1 0-1 0 0,-1 1 1 0 0,0-1 0 0 0,0 0 0 0 0,0 1 0 0 0,1-1 0 0 0,-1 0 0 0 0,0 1-1 0 0,0-1 1 0 0,0 0 0 0 0,0 1 0 0 0,0-1 0 0 0,0 0 0 0 0,0 1 0 0 0,0-1-1 0 0,0 1 1 0 0,0-1 0 0 0,0 0 0 0 0,0 1 0 0 0,0-1 0 0 0,0 0 0 0 0,0 1-1 0 0,0-1 1 0 0,0 0 0 0 0,0 1 0 0 0,0-1 0 0 0,0 1 0 0 0,-1-1 0 0 0,1 0-1 0 0,0 1 1 0 0,0-1 0 0 0,-1 1 0 0 0,-10 18 400 0 0,8-13-268 0 0,-2 5 48 0 0,0 1-1 0 0,0-1 1 0 0,1 1-1 0 0,1 1 1 0 0,0-1-1 0 0,1 0 0 0 0,-2 23 1 0 0,7 92 366 0 0,1-41 169 0 0,4 43-372 0 0,-4-3-252 0 0,4-54-112 0 0,-4-63 18 0 0,0 0-3 0 0,-4-9 0 0 0,0-1 1 0 0,0 1-1 0 0,0 0 0 0 0,0 0 1 0 0,0 0-1 0 0,0 0 1 0 0,0 0-1 0 0,0 0 1 0 0,0 0-1 0 0,0 0 0 0 0,0 0 1 0 0,0 0-1 0 0,0 0 1 0 0,0 0-1 0 0,-1 0 1 0 0,1 0-1 0 0,0-1 1 0 0,0 1-1 0 0,0 0 0 0 0,0 0 1 0 0,0 0-1 0 0,0 0 1 0 0,0 0-1 0 0,0 0 1 0 0,0 0-1 0 0,0 0 1 0 0,0 0-1 0 0,-1 0 0 0 0,1 0 1 0 0,0 0-1 0 0,0 0 1 0 0,0 0-1 0 0,0 0 1 0 0,0 0-1 0 0,0 0 1 0 0,0 0-1 0 0,0 0 0 0 0,0 0 1 0 0,0 0-1 0 0,-1 0 1 0 0,1 1-1 0 0,0-1 1 0 0,0 0-1 0 0,0 0 0 0 0,0 0 1 0 0,0 0-1 0 0,0 0 1 0 0,0 0-1 0 0,0 0 1 0 0,0 0-1 0 0,0 0 1 0 0,0 0-1 0 0,0 0 0 0 0,0 0 1 0 0,0 0-1 0 0,0 1 1 0 0,0-1-1 0 0,0 0 1 0 0,0 0-1 0 0,-1 0 1 0 0,1 0-1 0 0,-4-2 13 0 0,-1-1 1 0 0,0 1-1 0 0,0 0 1 0 0,-1 1-1 0 0,1-1 0 0 0,0 1 1 0 0,-11-1-1 0 0,-43 0-22 0 0,35 1-4 0 0,-171-8-6 0 0,-233-1 2 0 0,226 16 15 0 0,-156 9 38 0 0,97-7-25 0 0,-50 5-83 0 0,-200 4 125 0 0,487-17-62 0 0,15 0 6 0 0,-16 0-10 0 0,0 0-1 0 0,0-2 0 0 0,-41-7 1 0 0,63 8 13 0 0,-7-2 5 0 0,1 0 0 0 0,-1 1 0 0 0,0 1-1 0 0,-13-1 1 0 0,17 2-2 0 0,-1-1 0 0 0,1 0 0 0 0,0 0-1 0 0,-1 0 1 0 0,1-1 0 0 0,0 0-1 0 0,0 0 1 0 0,0-1 0 0 0,0 1 0 0 0,1-1-1 0 0,-1-1 1 0 0,-7-5 0 0 0,11 7-3 0 0,0 0 1 0 0,1 0-1 0 0,-1 0 0 0 0,1 0 1 0 0,0 0-1 0 0,0-1 1 0 0,0 1-1 0 0,0 0 1 0 0,0 0-1 0 0,1-1 0 0 0,-1 1 1 0 0,0-1-1 0 0,1 1 1 0 0,0-1-1 0 0,0 1 1 0 0,0-1-1 0 0,0 1 0 0 0,0-1 1 0 0,0 1-1 0 0,1-1 1 0 0,-1 1-1 0 0,2-5 1 0 0,2-5-4 0 0,1 0 0 0 0,0 1 0 0 0,10-17 0 0 0,4-10-7 0 0,-1-7-17 0 0,-5 13 23 0 0,11-37 0 0 0,-27 83 104 0 0,3-12-313 0 0,0 0 0 0 0,-1 0 0 0 0,1 0 0 0 0,0 0 0 0 0,0 0 0 0 0,1 0 0 0 0,-1 0 0 0 0,0 0 0 0 0,0 0 0 0 0,1 0 0 0 0,0-1 0 0 0,-1 1 0 0 0,2 3 0 0 0,0 0-1816 0 0,4 1-1049 0 0,-2-3 1509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6.263"/>
    </inkml:context>
    <inkml:brush xml:id="br0">
      <inkml:brushProperty name="width" value="0.05" units="cm"/>
      <inkml:brushProperty name="height" value="0.05" units="cm"/>
    </inkml:brush>
  </inkml:definitions>
  <inkml:trace contextRef="#ctx0" brushRef="#br0">0 177 5388 0 0,'9'-5'466'0'0,"-1"-2"-1"0"0,15-12 1 0 0,-23 18-429 0 0,1 0 69 0 0,-1 0 0 0 0,0 0 0 0 0,1 0 0 0 0,-1 0 0 0 0,0 0 0 0 0,0 0 0 0 0,1 0 0 0 0,-1-1 0 0 0,0 1 0 0 0,0 0 0 0 0,0 0 0 0 0,-1 0 0 0 0,1 0 0 0 0,0 0 0 0 0,0-1 0 0 0,-1-10 1341 0 0,1 12-1420 0 0,0-1 1 0 0,0 1 0 0 0,0 0-1 0 0,1 0 1 0 0,-1 0 0 0 0,0 0-1 0 0,0 0 1 0 0,0-1 0 0 0,0 1-1 0 0,0 0 1 0 0,0 0 0 0 0,1 0-1 0 0,-1 0 1 0 0,0 0-1 0 0,0 0 1 0 0,0 0 0 0 0,0-1-1 0 0,1 1 1 0 0,-1 0 0 0 0,0 0-1 0 0,0 0 1 0 0,0 0 0 0 0,0 0-1 0 0,1 0 1 0 0,-1 0 0 0 0,0 0-1 0 0,0 0 1 0 0,0 0-1 0 0,0 0 1 0 0,1 0 0 0 0,-1 0-1 0 0,0 0 1 0 0,0 0 0 0 0,0 0-1 0 0,0 0 1 0 0,1 1 0 0 0,-1-1-1 0 0,0 0 1 0 0,0 0 0 0 0,0 0-1 0 0,0 0 1 0 0,1 0 0 0 0,-1 0-1 0 0,0 0 1 0 0,0 0-1 0 0,0 1 1 0 0,0-1 0 0 0,0 0-1 0 0,1 0 1 0 0,-1 3 36 0 0,0-1 0 0 0,0 0 0 0 0,0 0 0 0 0,0 1 0 0 0,0-1 0 0 0,-1 0 0 0 0,1 0 0 0 0,-1 1 0 0 0,1-1 0 0 0,-1 0 0 0 0,0 0 0 0 0,-2 4 0 0 0,1 0 99 0 0,-7 22 184 0 0,7-22-322 0 0,0-1 0 0 0,0 1 0 0 0,1 0 0 0 0,0-1 0 0 0,0 1 0 0 0,0 9 0 0 0,0-10-17 0 0,2 1 1 0 0,-1 0-1 0 0,1 0 1 0 0,0 0-1 0 0,0-1 0 0 0,0 1 1 0 0,1-1-1 0 0,0 1 1 0 0,0-1-1 0 0,3 6 1 0 0,-3-9 35 0 0,-1 0 1 0 0,1 0 0 0 0,0 0 0 0 0,-1-1-1 0 0,1 1 1 0 0,0-1 0 0 0,0 1 0 0 0,1-1-1 0 0,-1 0 1 0 0,0 1 0 0 0,0-1 0 0 0,0-1-1 0 0,1 1 1 0 0,-1 0 0 0 0,1 0 0 0 0,-1-1-1 0 0,0 1 1 0 0,4-1 0 0 0,8 1-15 0 0,0-1 0 0 0,17-2-1 0 0,0 1-60 0 0,73 1 47 0 0,508-14 109 0 0,-490 5-151 0 0,199-11-35 0 0,-215 22 82 0 0,167 25 0 0 0,-127-10 36 0 0,-78-13-11 0 0,-1-4-1 0 0,133-17 1 0 0,-112 8-12 0 0,-82 8-19 0 0,-2 1 8 0 0,1 0 0 0 0,0 0-1 0 0,-1-1 1 0 0,1 0 0 0 0,0 0 0 0 0,-1 0 0 0 0,1-1-1 0 0,-1 1 1 0 0,8-5 0 0 0,-12 4 30 0 0,1 0 0 0 0,0 0 0 0 0,-1 0 0 0 0,1 0 0 0 0,-1-1 0 0 0,0 1-1 0 0,0 0 1 0 0,0 0 0 0 0,0 0 0 0 0,0-3 0 0 0,-1 0-35 0 0,2-3-10 0 0,0 0 0 0 0,0 0 0 0 0,5-14 0 0 0,-5 17-10 0 0,1 0 0 0 0,-1 0 0 0 0,0 0 0 0 0,0-1 1 0 0,0 1-1 0 0,-1 0 0 0 0,1-1 0 0 0,-1 1 0 0 0,-1 0 1 0 0,1-1-1 0 0,-1 1 0 0 0,-2-8 0 0 0,0 0 43 0 0,0 0 0 0 0,0-1 0 0 0,1 1 0 0 0,1-1 0 0 0,0 1 0 0 0,2-18 0 0 0,-1 10 297 0 0,0 21-308 0 0,-11 4-12 0 0,-5 2-520 0 0,-1 0 0 0 0,-23 4 0 0 0,18-5-548 0 0,-5 1-342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8.167"/>
    </inkml:context>
    <inkml:brush xml:id="br0">
      <inkml:brushProperty name="width" value="0.05" units="cm"/>
      <inkml:brushProperty name="height" value="0.05" units="cm"/>
    </inkml:brush>
  </inkml:definitions>
  <inkml:trace contextRef="#ctx0" brushRef="#br0">46 0 8165 0 0,'-14'6'54'0'0,"10"-4"85"0"0,0-1 1 0 0,0 1 0 0 0,0-1 0 0 0,1 0 0 0 0,-1 0 0 0 0,-5 0 0 0 0,68 18 1603 0 0,24-2-1387 0 0,67 18-259 0 0,-130-29-88 0 0,-1 1 0 0 0,0 1-1 0 0,-1 0 1 0 0,0 1 0 0 0,26 18 0 0 0,-38-22 67 0 0,-1 0 0 0 0,1 0 0 0 0,-1 1 0 0 0,0 0 0 0 0,0 0-1 0 0,-1 0 1 0 0,1 0 0 0 0,-1 1 0 0 0,-1-1 0 0 0,1 1 0 0 0,-1 0 0 0 0,-1 0 0 0 0,1 0 0 0 0,-1 1-1 0 0,0-1 1 0 0,1 11 0 0 0,-2-9 15 0 0,-1-1-1 0 0,1 1 0 0 0,-1 0 1 0 0,0-1-1 0 0,-1 1 0 0 0,0-1 1 0 0,-1 1-1 0 0,0-1 0 0 0,0 1 1 0 0,0-1-1 0 0,-1 0 0 0 0,-1 0 1 0 0,-7 15-1 0 0,3-12-89 0 0,0 0-1 0 0,-1-1 1 0 0,0-1-1 0 0,0 1 1 0 0,-1-1-1 0 0,0-1 1 0 0,-15 10 0 0 0,-9 3-820 0 0,-39 17 0 0 0,54-28 250 0 0,-20 8-794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8.685"/>
    </inkml:context>
    <inkml:brush xml:id="br0">
      <inkml:brushProperty name="width" value="0.05" units="cm"/>
      <inkml:brushProperty name="height" value="0.05" units="cm"/>
    </inkml:brush>
  </inkml:definitions>
  <inkml:trace contextRef="#ctx0" brushRef="#br0">26 107 6881 0 0,'21'-14'816'0'0,"28"-26"1"0"0,0 0 2763 0 0,-49 40-3510 0 0,1 0-1 0 0,-1 0 0 0 0,0-1 0 0 0,1 1 1 0 0,-1 0-1 0 0,1 0 0 0 0,-1 0 0 0 0,0-1 1 0 0,1 1-1 0 0,-1 0 0 0 0,0 0 0 0 0,1-1 1 0 0,-1 1-1 0 0,0 0 0 0 0,0 0 0 0 0,1-1 1 0 0,-1 1-1 0 0,0 0 0 0 0,0-1 0 0 0,0 1 1 0 0,1-1-1 0 0,-1 1 0 0 0,0 0 0 0 0,0-1 1 0 0,0 1-1 0 0,0 0 0 0 0,0-1 0 0 0,0 1 1 0 0,0-1-1 0 0,0 1 0 0 0,0-1 0 0 0,0 1 1 0 0,0 0-1 0 0,0-1 0 0 0,0 1 0 0 0,0-1 1 0 0,0 1-1 0 0,-1 0-38 0 0,0 0 1 0 0,1 0 0 0 0,-1 0-1 0 0,0 0 1 0 0,1 0 0 0 0,-1 1-1 0 0,0-1 1 0 0,1 0 0 0 0,-1 0-1 0 0,0 1 1 0 0,1-1 0 0 0,-1 1-1 0 0,1-1 1 0 0,-1 0 0 0 0,0 1-1 0 0,1-1 1 0 0,-1 1 0 0 0,1-1-1 0 0,0 1 1 0 0,-1 0 0 0 0,1-1-1 0 0,-1 1 1 0 0,1-1 0 0 0,-1 2-1 0 0,-28 41-3 0 0,10-17-23 0 0,2 0-1 0 0,0 2 0 0 0,-16 38 0 0 0,32-63-2 0 0,-4 10 5 0 0,0 0 0 0 0,-3 16 0 0 0,7-27-4 0 0,1 1 0 0 0,-1-1-1 0 0,1 0 1 0 0,-1 0-1 0 0,1 1 1 0 0,0-1-1 0 0,0 0 1 0 0,0 0 0 0 0,0 1-1 0 0,1-1 1 0 0,-1 0-1 0 0,0 0 1 0 0,1 1 0 0 0,0-1-1 0 0,-1 0 1 0 0,1 0-1 0 0,0 0 1 0 0,0 0-1 0 0,0 0 1 0 0,0 0 0 0 0,3 3-1 0 0,-3-4 2 0 0,0-1-1 0 0,0 1 1 0 0,0-1-1 0 0,0 0 1 0 0,0 1 0 0 0,0-1-1 0 0,1 0 1 0 0,-1 0-1 0 0,0 1 1 0 0,0-1 0 0 0,0 0-1 0 0,0 0 1 0 0,0-1-1 0 0,0 1 1 0 0,0 0 0 0 0,1 0-1 0 0,-1 0 1 0 0,0-1-1 0 0,1 1 1 0 0,25-11 35 0 0,-16 6-19 0 0,26-8 3 0 0,0-1-19 0 0,2 1 1 0 0,62-12-1 0 0,-83 22 103 0 0,-1 1 0 0 0,0 1 0 0 0,24 1 0 0 0,-37 0-84 0 0,0 0 1 0 0,0 1-1 0 0,0-1 0 0 0,-1 1 0 0 0,1 0 0 0 0,0 0 0 0 0,0 0 1 0 0,0 0-1 0 0,0 1 0 0 0,-1 0 0 0 0,1-1 0 0 0,-1 1 1 0 0,1 1-1 0 0,-1-1 0 0 0,0 0 0 0 0,0 1 0 0 0,0 0 1 0 0,0-1-1 0 0,0 1 0 0 0,3 5 0 0 0,-5-5-18 0 0,1 1-1 0 0,-1-1 1 0 0,0 1-1 0 0,0-1 1 0 0,0 1 0 0 0,0 0-1 0 0,-1-1 1 0 0,1 1-1 0 0,-1 0 1 0 0,0 0-1 0 0,0-1 1 0 0,-1 1 0 0 0,1 0-1 0 0,-1-1 1 0 0,0 1-1 0 0,1 0 1 0 0,-2-1-1 0 0,-1 6 1 0 0,0-2-4 0 0,0 0 0 0 0,-1-1 0 0 0,0 0 0 0 0,0 0 0 0 0,0 0 0 0 0,0 0 0 0 0,-1-1 0 0 0,-9 9 0 0 0,6-8-194 0 0,0 0 1 0 0,0 0-1 0 0,-1 0 0 0 0,0-1 0 0 0,0-1 0 0 0,-13 6 1 0 0,14-8-400 0 0,0 0 0 0 0,0 0 1 0 0,0 0-1 0 0,0-1 0 0 0,-1 0 1 0 0,1 0-1 0 0,0-1 0 0 0,-12-1 1 0 0,2-2-1066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49.559"/>
    </inkml:context>
    <inkml:brush xml:id="br0">
      <inkml:brushProperty name="width" value="0.05" units="cm"/>
      <inkml:brushProperty name="height" value="0.05" units="cm"/>
    </inkml:brush>
  </inkml:definitions>
  <inkml:trace contextRef="#ctx0" brushRef="#br0">2 78 7937 0 0,'0'-3'81'0'0,"-1"-1"0"0"0,1 1 1 0 0,0-1-1 0 0,0 1 1 0 0,0 0-1 0 0,0-1 0 0 0,0 1 1 0 0,1-1-1 0 0,0 1 0 0 0,-1 0 1 0 0,1-1-1 0 0,1 1 0 0 0,-1 0 1 0 0,0 0-1 0 0,3-3 1 0 0,-3 4 22 0 0,1 0 0 0 0,0 0 0 0 0,0 0 0 0 0,0 1 0 0 0,0-1 0 0 0,0 1 0 0 0,0-1 0 0 0,1 1 0 0 0,-1 0 0 0 0,0 0 0 0 0,1 0 0 0 0,-1 0 0 0 0,1 1 0 0 0,-1-1 0 0 0,1 0 0 0 0,-1 1 0 0 0,1 0 0 0 0,0 0 0 0 0,-1 0 0 0 0,4 0 0 0 0,297 7 1897 0 0,-1 0-1968 0 0,-309-3 6 0 0,0 0-1 0 0,0 0 1 0 0,0 0 0 0 0,1 1-1 0 0,0 0 1 0 0,0 1 0 0 0,0 0-1 0 0,0-1 1 0 0,1 2-1 0 0,-5 6 1 0 0,-1 10 241 0 0,-26 63 967 0 0,34-77-1109 0 0,0 0 1 0 0,1 1 0 0 0,0-1 0 0 0,1 1 0 0 0,0 0-1 0 0,0-1 1 0 0,2 15 0 0 0,-1-21-132 0 0,0-1 1 0 0,0 0 0 0 0,0 0-1 0 0,1 1 1 0 0,-1-1 0 0 0,1 0-1 0 0,-1 0 1 0 0,1 0 0 0 0,0 0-1 0 0,0 1 1 0 0,0-1-1 0 0,0 0 1 0 0,0-1 0 0 0,1 1-1 0 0,-1 0 1 0 0,1 0 0 0 0,-1 0-1 0 0,1-1 1 0 0,-1 1 0 0 0,1-1-1 0 0,0 1 1 0 0,0-1-1 0 0,0 0 1 0 0,0 0 0 0 0,0 0-1 0 0,0 0 1 0 0,0 0 0 0 0,3 1-1 0 0,0-1 1 0 0,1-1 0 0 0,0 1 0 0 0,-1-1-1 0 0,1 0 1 0 0,-1 0 0 0 0,1 0 0 0 0,0-1-1 0 0,-1 0 1 0 0,1 0 0 0 0,7-4 0 0 0,11-2 38 0 0,44-21 1 0 0,-61 24-42 0 0,0 0 0 0 0,0 0-1 0 0,0 0 1 0 0,-1-1 0 0 0,1 0-1 0 0,-1-1 1 0 0,-1 1 0 0 0,1-1 0 0 0,-1 0-1 0 0,6-8 1 0 0,-10 12-6 0 0,1-1 0 0 0,-1 1-1 0 0,0 0 1 0 0,0-1 0 0 0,0 1 0 0 0,0-1 0 0 0,0 1-1 0 0,-1-1 1 0 0,1 1 0 0 0,-1-1 0 0 0,0 0 0 0 0,1 1-1 0 0,-1-1 1 0 0,-1 0 0 0 0,1 1 0 0 0,0-1 0 0 0,0 0-1 0 0,-2-3 1 0 0,0 2-3 0 0,1 0 0 0 0,-1 0 0 0 0,0 0 0 0 0,-1 0 0 0 0,1 1 0 0 0,-1-1 0 0 0,1 1 0 0 0,-1-1 0 0 0,0 1 0 0 0,-5-4 0 0 0,-2-1-6 0 0,0 1 1 0 0,-1 0 0 0 0,0 0 0 0 0,0 1 0 0 0,-1 0 0 0 0,-20-6 0 0 0,24 9 8 0 0,-1 0 0 0 0,0 1 0 0 0,0 0 0 0 0,0 0 0 0 0,0 1 0 0 0,0 0 0 0 0,-16 1 0 0 0,25 0 1 0 0,0 0 0 0 0,0 0 0 0 0,0 0 0 0 0,0 0 0 0 0,0 0 0 0 0,0 0 0 0 0,0 0 0 0 0,0 0 0 0 0,0 0 0 0 0,0 0 0 0 0,0 0-1 0 0,0 0 1 0 0,0 0 0 0 0,0 0 0 0 0,0 0 0 0 0,0 0 0 0 0,0 0 0 0 0,0 0 0 0 0,0 1 0 0 0,1-1 0 0 0,-1 0 0 0 0,0 0 0 0 0,0 0 0 0 0,0 0 0 0 0,0 0 0 0 0,0 0 0 0 0,0 0-1 0 0,0 0 1 0 0,0 0 0 0 0,0 0 0 0 0,0 0 0 0 0,0 0 0 0 0,0 0 0 0 0,0 0 0 0 0,0 0 0 0 0,0 0 0 0 0,0 0 0 0 0,0 0 0 0 0,0 1 0 0 0,0-1 0 0 0,-1 0 0 0 0,1 0 0 0 0,0 0-1 0 0,0 0 1 0 0,0 0 0 0 0,0 0 0 0 0,0 0 0 0 0,0 0 0 0 0,0 0 0 0 0,0 0 0 0 0,0 0 0 0 0,0 0 0 0 0,0 0 0 0 0,0 0 0 0 0,0 0 0 0 0,0 0 0 0 0,0 0 0 0 0,0 0 0 0 0,0 0-1 0 0,0 0 1 0 0,0 0 0 0 0,0 0 0 0 0,8 4-9 0 0,9 1-6 0 0,25 0 25 0 0,-1-3 1 0 0,1-1 0 0 0,77-9 0 0 0,21 0 9 0 0,-140 8-20 0 0,1 0-1 0 0,-1 1 1 0 0,0-1 0 0 0,1 0-1 0 0,-1 0 1 0 0,0 0-1 0 0,1 0 1 0 0,-1 0 0 0 0,0 0-1 0 0,1 0 1 0 0,-1 1 0 0 0,0-1-1 0 0,1 0 1 0 0,-1 0 0 0 0,0 0-1 0 0,0 1 1 0 0,1-1 0 0 0,-1 0-1 0 0,0 0 1 0 0,0 1 0 0 0,0-1-1 0 0,1 0 1 0 0,-1 0 0 0 0,0 1-1 0 0,0-1 1 0 0,0 0 0 0 0,0 1-1 0 0,0-1 1 0 0,0 0 0 0 0,1 1-1 0 0,-1-1 1 0 0,0 0 0 0 0,0 1-1 0 0,0-1 1 0 0,0 0 0 0 0,0 1-1 0 0,0-1 1 0 0,0 0 0 0 0,0 1-1 0 0,-1-1 1 0 0,1 0 0 0 0,0 1-1 0 0,0-1 1 0 0,0 0-1 0 0,0 0 1 0 0,0 1 0 0 0,0-1-1 0 0,-1 0 1 0 0,1 1 0 0 0,0-1-1 0 0,0 0 1 0 0,0 0 0 0 0,-1 1-1 0 0,1-1 1 0 0,-15 25-29 0 0,9-16 24 0 0,-6 10 19 0 0,8-13 3 0 0,0 0 0 0 0,0 1 0 0 0,1-1 0 0 0,0 1 0 0 0,0-1 0 0 0,1 1 0 0 0,0 0 0 0 0,0 0 0 0 0,0 0 0 0 0,1 0 0 0 0,-1 13 0 0 0,2-15 42 0 0,1 0 0 0 0,0 0 1 0 0,0-1-1 0 0,0 1 0 0 0,1 0 0 0 0,-1 0 0 0 0,1-1 0 0 0,0 1 0 0 0,0-1 0 0 0,1 1 0 0 0,-1-1 0 0 0,5 6 0 0 0,-4-7-27 0 0,0 0-1 0 0,-1 1 0 0 0,1-1 1 0 0,0-1-1 0 0,0 1 0 0 0,1 0 1 0 0,-1-1-1 0 0,1 1 0 0 0,-1-1 1 0 0,1 0-1 0 0,0 0 0 0 0,-1-1 1 0 0,1 1-1 0 0,0-1 0 0 0,6 2 1 0 0,-1-3-30 0 0,0 0 0 0 0,0 0 0 0 0,0 0 0 0 0,0-1 0 0 0,0 0 0 0 0,0-1 0 0 0,0 0 0 0 0,-1-1 0 0 0,1 0 1 0 0,-1 0-1 0 0,10-5 0 0 0,-13 6-2 0 0,0-1 1 0 0,0 1-1 0 0,-1-1 1 0 0,1 0-1 0 0,-1 0 1 0 0,0-1 0 0 0,0 1-1 0 0,0-1 1 0 0,0 0-1 0 0,-1 0 1 0 0,1 0-1 0 0,-1 0 1 0 0,0-1-1 0 0,0 1 1 0 0,-1-1-1 0 0,1 0 1 0 0,-1 0 0 0 0,0 0-1 0 0,2-9 1 0 0,-4 9 0 0 0,0-1 0 0 0,0 0 0 0 0,0 1 0 0 0,0-1 0 0 0,-1 1 0 0 0,0-1 0 0 0,-1 1 0 0 0,1-1 0 0 0,-1 1 0 0 0,0 0 0 0 0,0 0 0 0 0,0 0 0 0 0,-1 0 0 0 0,-5-8 0 0 0,1 3 1 0 0,-1-1 0 0 0,-1 1 0 0 0,0 1 0 0 0,0 0 0 0 0,-12-9 0 0 0,14 12-14 0 0,0 1-1 0 0,-1 1 1 0 0,0-1 0 0 0,0 1-1 0 0,-12-5 1 0 0,17 8-7 0 0,1 0 1 0 0,-1 0 0 0 0,1 1-1 0 0,-1-1 1 0 0,0 0-1 0 0,1 1 1 0 0,-1 0-1 0 0,0-1 1 0 0,0 1 0 0 0,1 0-1 0 0,-1 0 1 0 0,0 1-1 0 0,1-1 1 0 0,-1 1 0 0 0,0-1-1 0 0,1 1 1 0 0,-1 0-1 0 0,0 0 1 0 0,1 0-1 0 0,-1 0 1 0 0,-3 3 0 0 0,-31 38-3359 0 0,27-27-79 0 0,11-10 2084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0.074"/>
    </inkml:context>
    <inkml:brush xml:id="br0">
      <inkml:brushProperty name="width" value="0.05" units="cm"/>
      <inkml:brushProperty name="height" value="0.05" units="cm"/>
    </inkml:brush>
  </inkml:definitions>
  <inkml:trace contextRef="#ctx0" brushRef="#br0">0 240 9877 0 0,'6'-9'128'0'0,"-6"8"-103"0"0,1 1 0 0 0,-1-1 0 0 0,1 0 0 0 0,-1 0 1 0 0,1 0-1 0 0,-1 1 0 0 0,1-1 0 0 0,-1 0 1 0 0,1 1-1 0 0,0-1 0 0 0,-1 0 0 0 0,1 1 0 0 0,0-1 1 0 0,-1 1-1 0 0,1-1 0 0 0,0 1 0 0 0,0-1 1 0 0,0 1-1 0 0,1-1 0 0 0,2 0 230 0 0,1 0 0 0 0,0 0 0 0 0,0 0 0 0 0,0 1 0 0 0,-1-1 0 0 0,1 1 0 0 0,0 0 0 0 0,0 1 0 0 0,9 1 0 0 0,-12-2-220 0 0,-1 1-1 0 0,1 0 0 0 0,0 0 1 0 0,0-1-1 0 0,0 1 0 0 0,-1 1 0 0 0,1-1 1 0 0,-1 0-1 0 0,1 0 0 0 0,-1 1 1 0 0,1-1-1 0 0,-1 1 0 0 0,0-1 1 0 0,1 1-1 0 0,-1-1 0 0 0,0 1 0 0 0,0 0 1 0 0,0-1-1 0 0,-1 1 0 0 0,1 0 1 0 0,0 0-1 0 0,-1 0 0 0 0,1 0 0 0 0,-1 0 1 0 0,1 0-1 0 0,-1 0 0 0 0,0 0 1 0 0,0 2-1 0 0,0 19 10 0 0,-1 0 0 0 0,-1-1 1 0 0,-1 1-1 0 0,-1-1 0 0 0,-1 0 0 0 0,0 0 0 0 0,-2 0 1 0 0,-1-1-1 0 0,-19 37 0 0 0,21-38-42 0 0,6-17 2 0 0,-1-1 0 0 0,0 1 0 0 0,1 0-1 0 0,-1 0 1 0 0,0 0 0 0 0,-1-1-1 0 0,1 1 1 0 0,0 0 0 0 0,-1-1 0 0 0,-2 4-1 0 0,5-9 12 0 0,0-1-1 0 0,0 1 1 0 0,-1 0-1 0 0,1 0 1 0 0,-1-1-1 0 0,0 1 1 0 0,0-1-1 0 0,0 1 1 0 0,0 0-1 0 0,-1-4 1 0 0,-2-18-26 0 0,0-1 0 0 0,2 1 0 0 0,3-30 0 0 0,-1 2 14 0 0,0 32-8 0 0,1 1 1 0 0,0 0-1 0 0,1 0 0 0 0,2 0 0 0 0,0 0 1 0 0,1 0-1 0 0,13-28 0 0 0,-14 35 0 0 0,1 1 1 0 0,1 0-1 0 0,0 0 0 0 0,0 1 0 0 0,2 0 0 0 0,-1 1 0 0 0,1-1 1 0 0,1 2-1 0 0,-1-1 0 0 0,2 1 0 0 0,-1 1 0 0 0,15-10 0 0 0,-22 17 3 0 0,1-1 0 0 0,-1 0 0 0 0,0 1 0 0 0,0 0 0 0 0,0 0 0 0 0,1 0 0 0 0,-1 0 0 0 0,0 0 0 0 0,1 1 0 0 0,-1-1 0 0 0,1 1 0 0 0,-1 0 0 0 0,1 0 0 0 0,-1 0 0 0 0,1 1 0 0 0,-1-1 0 0 0,6 2 0 0 0,-6-1 10 0 0,0 1 1 0 0,-1-1-1 0 0,1 1 0 0 0,-1-1 1 0 0,1 1-1 0 0,-1 0 0 0 0,0 0 0 0 0,0 0 1 0 0,0 0-1 0 0,0 0 0 0 0,0 0 1 0 0,0 1-1 0 0,0-1 0 0 0,-1 1 0 0 0,1-1 1 0 0,-1 1-1 0 0,0-1 0 0 0,0 1 1 0 0,0 0-1 0 0,0 0 0 0 0,0 3 0 0 0,3 18 191 0 0,-1 0 0 0 0,-1 0 0 0 0,-1 1 0 0 0,-2-1 0 0 0,0 1 1 0 0,-6 28-1 0 0,1 10 94 0 0,3-32-350 0 0,0-9-144 0 0,1-1-1 0 0,1 1 1 0 0,1-1-1 0 0,1 1 1 0 0,1-1-1 0 0,1 1 1 0 0,6 22-1 0 0,-8-34-781 0 0,-1-10 922 0 0,0 0 0 0 0,0 0 0 0 0,0 0-1 0 0,0 1 1 0 0,0-1 0 0 0,0 0 0 0 0,0 0-1 0 0,0 0 1 0 0,0 0 0 0 0,0 1-1 0 0,0-1 1 0 0,0 0 0 0 0,0 0 0 0 0,0 0-1 0 0,0 0 1 0 0,0 1 0 0 0,0-1 0 0 0,0 0-1 0 0,0 0 1 0 0,0 0 0 0 0,0 0 0 0 0,0 0-1 0 0,0 1 1 0 0,0-1 0 0 0,0 0-1 0 0,-1 0 1 0 0,1 0 0 0 0,0 0 0 0 0,0 0-1 0 0,0 1 1 0 0,0-1 0 0 0,0 0 0 0 0,0 0-1 0 0,-1 0 1 0 0,1 0 0 0 0,0 0 0 0 0,0 0-1 0 0,0 0 1 0 0,0 0 0 0 0,-1 0-1 0 0,1 0 1 0 0,0 0 0 0 0,0 0 0 0 0,0 0-1 0 0,0 0 1 0 0,-1 0 0 0 0,1 0 0 0 0,0 0-1 0 0,0 0 1 0 0,0 0 0 0 0,0 0 0 0 0,-1 0-1 0 0,1 0 1 0 0,0 0 0 0 0,0 0-1 0 0,0 0 1 0 0,-1 0 0 0 0,-2-2-1347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0.681"/>
    </inkml:context>
    <inkml:brush xml:id="br0">
      <inkml:brushProperty name="width" value="0.05" units="cm"/>
      <inkml:brushProperty name="height" value="0.05" units="cm"/>
    </inkml:brush>
  </inkml:definitions>
  <inkml:trace contextRef="#ctx0" brushRef="#br0">1 156 7841 0 0,'0'0'-8'0'0,"0"0"0"0"0,0 0 0 0 0,1 0 0 0 0,-1 0 0 0 0,0 0 1 0 0,0-1-1 0 0,0 1 0 0 0,0 0 0 0 0,1 0 0 0 0,-1 0 0 0 0,0 0 1 0 0,0 0-1 0 0,0 0 0 0 0,0 0 0 0 0,0-1 0 0 0,1 1 0 0 0,-1 0 0 0 0,0 0 1 0 0,0 0-1 0 0,0 0 0 0 0,0 0 0 0 0,0-1 0 0 0,0 1 0 0 0,0 0 0 0 0,0 0 1 0 0,0 0-1 0 0,0 0 0 0 0,0-1 0 0 0,0 1 0 0 0,0 0 0 0 0,0 0 0 0 0,0 0 1 0 0,0-1-1 0 0,0 1 0 0 0,0 0 0 0 0,0 0 0 0 0,0 0 0 0 0,0 0 1 0 0,0-1-1 0 0,0 1 0 0 0,0 0 0 0 0,0 0 0 0 0,0 0 0 0 0,0 0 0 0 0,0-1 1 0 0,0 1-1 0 0,-1 0 0 0 0,1 0 0 0 0,0 0 0 0 0,0 0 0 0 0,0 0 0 0 0,0 0 1 0 0,0-1-1 0 0,-1 1 0 0 0,1 0 0 0 0,0 0 0 0 0,0 0 0 0 0,0 0 0 0 0,0 0 1 0 0,-1 0-1 0 0,18-5-266 0 0,253-66-11 0 0,-230 56 613 0 0,-30 9 435 0 0,-9 6-582 0 0,-1-1 1 0 0,1 1 0 0 0,-1-1 0 0 0,0 1-1 0 0,1 0 1 0 0,-1 0 0 0 0,1-1-1 0 0,-1 1 1 0 0,1 0 0 0 0,0 0-1 0 0,-1-1 1 0 0,1 1 0 0 0,-1 0 0 0 0,1 0-1 0 0,-1 0 1 0 0,1 0 0 0 0,0 0-1 0 0,-1 0 1 0 0,1 0 0 0 0,0 1-91 0 0,0-1 0 0 0,0 1 0 0 0,0 0 1 0 0,0 0-1 0 0,0 0 0 0 0,0 0 0 0 0,0 0 0 0 0,0 0 1 0 0,-1 0-1 0 0,1 0 0 0 0,-1 0 0 0 0,1 1 0 0 0,0-1 1 0 0,-1 2-1 0 0,4 6 45 0 0,-1 0 1 0 0,0 0-1 0 0,0 1 0 0 0,-1-1 1 0 0,-1 1-1 0 0,1 10 1 0 0,-1 61 841 0 0,-2-17-256 0 0,6 136 90 0 0,-5-200-792 0 0,-6-27 71 0 0,-20-63-297 0 0,15 55 148 0 0,2-1 0 0 0,-7-43 0 0 0,15 67 56 0 0,0 1 0 0 0,0 0 0 0 0,2-1 1 0 0,-1 1-1 0 0,1 0 0 0 0,1 0 0 0 0,0-1 0 0 0,1 1 0 0 0,0 0 0 0 0,0 1 0 0 0,8-16 0 0 0,-9 21-3 0 0,1 0 1 0 0,0 1-1 0 0,1-1 1 0 0,-1 1 0 0 0,1 0-1 0 0,-1 0 1 0 0,1 0-1 0 0,1 0 1 0 0,-1 1-1 0 0,0-1 1 0 0,1 1-1 0 0,0 0 1 0 0,-1 1-1 0 0,1-1 1 0 0,0 1 0 0 0,0 0-1 0 0,1 0 1 0 0,8-2-1 0 0,-10 4 2 0 0,0-1 0 0 0,0 1-1 0 0,0-1 1 0 0,1 1 0 0 0,-1 0-1 0 0,0 1 1 0 0,0-1 0 0 0,0 1 0 0 0,0-1-1 0 0,0 1 1 0 0,-1 1 0 0 0,1-1-1 0 0,0 0 1 0 0,0 1 0 0 0,-1 0 0 0 0,1 0-1 0 0,-1 0 1 0 0,1 0 0 0 0,-1 0-1 0 0,0 1 1 0 0,0 0 0 0 0,0-1 0 0 0,0 1-1 0 0,0 0 1 0 0,4 7 0 0 0,-5-6 4 0 0,1 0 0 0 0,-1 0 1 0 0,0 0-1 0 0,0 0 0 0 0,-1 0 0 0 0,1 1 0 0 0,-1-1 1 0 0,0 0-1 0 0,0 1 0 0 0,0-1 0 0 0,-1 1 1 0 0,0 0-1 0 0,1-1 0 0 0,-2 1 0 0 0,1-1 1 0 0,0 1-1 0 0,-1-1 0 0 0,0 1 0 0 0,0-1 1 0 0,0 1-1 0 0,-1-1 0 0 0,0 0 0 0 0,1 0 1 0 0,-1 0-1 0 0,-1 0 0 0 0,1 0 0 0 0,-1 0 1 0 0,1 0-1 0 0,-1-1 0 0 0,-5 5 0 0 0,-1 1 1 0 0,0 0 0 0 0,0-1-1 0 0,-1 0 1 0 0,0-1 0 0 0,0 0 0 0 0,-1-1-1 0 0,0 0 1 0 0,0-1 0 0 0,-1 0-1 0 0,-14 4 1 0 0,22-7-288 0 0,0-1 1 0 0,0 0-1 0 0,0 0 0 0 0,0 0 0 0 0,0 0 0 0 0,0-1 1 0 0,-1 1-1 0 0,1-1 0 0 0,0 0 0 0 0,0-1 0 0 0,0 1 1 0 0,-1-1-1 0 0,-4-1 0 0 0,9 2 185 0 0,0 0 1 0 0,-1-1-1 0 0,1 1 0 0 0,0 0 1 0 0,-1-1-1 0 0,1 1 0 0 0,0 0 0 0 0,-1-1 1 0 0,1 1-1 0 0,0 0 0 0 0,0-1 1 0 0,0 1-1 0 0,-1-1 0 0 0,1 1 1 0 0,0-1-1 0 0,0 1 0 0 0,0 0 0 0 0,0-1 1 0 0,0 1-1 0 0,0-1 0 0 0,0 1 1 0 0,0-1-1 0 0,0 0 0 0 0,0-4-1238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1.209"/>
    </inkml:context>
    <inkml:brush xml:id="br0">
      <inkml:brushProperty name="width" value="0.05" units="cm"/>
      <inkml:brushProperty name="height" value="0.05" units="cm"/>
    </inkml:brush>
  </inkml:definitions>
  <inkml:trace contextRef="#ctx0" brushRef="#br0">5 98 8037 0 0,'2'-1'-32'0'0,"0"-1"294"0"0,1 1 1 0 0,-1-1-1 0 0,0 1 0 0 0,0 0 1 0 0,1 0-1 0 0,-1 0 1 0 0,1 0-1 0 0,-1 0 0 0 0,5-1 1 0 0,-5 3-156 0 0,-1-1 0 0 0,0 0 1 0 0,1 1-1 0 0,-1-1 0 0 0,0 1 0 0 0,0-1 1 0 0,1 1-1 0 0,-1 0 0 0 0,0-1 1 0 0,0 1-1 0 0,0 0 0 0 0,0 0 0 0 0,0 0 1 0 0,0 0-1 0 0,0 0 0 0 0,0 0 0 0 0,0 0 1 0 0,0 0-1 0 0,-1 0 0 0 0,1 0 0 0 0,0 0 1 0 0,0 3-1 0 0,2 1-27 0 0,-1 1 0 0 0,1-1 0 0 0,-1 0 0 0 0,-1 1 0 0 0,1 0 0 0 0,-1 0 0 0 0,0-1 0 0 0,0 1 0 0 0,0 0 0 0 0,-1 0 0 0 0,0 0 0 0 0,0 0 0 0 0,-1 0 0 0 0,-1 6 0 0 0,-2 10 89 0 0,-2-1-1 0 0,-13 33 1 0 0,12-37-124 0 0,1 0 1 0 0,1 0-1 0 0,-7 36 1 0 0,13 4 22 0 0,8-83 25 0 0,-8 4-108 0 0,0-1 1 0 0,-2 1-1 0 0,-1-1 0 0 0,-8-39 1 0 0,5 41 10 0 0,2 0 0 0 0,0-1 0 0 0,1 1 0 0 0,2-1-1 0 0,2-33 1 0 0,-1 48 6 0 0,0 0 0 0 0,1 0-1 0 0,0 0 1 0 0,0 0-1 0 0,0 0 1 0 0,1 0 0 0 0,0 1-1 0 0,1 0 1 0 0,-1-1-1 0 0,7-7 1 0 0,-7 11-4 0 0,0 0 0 0 0,0 0 1 0 0,0 1-1 0 0,0-1 0 0 0,0 1 1 0 0,1-1-1 0 0,-1 1 0 0 0,1 0 0 0 0,-1 1 1 0 0,1-1-1 0 0,0 1 0 0 0,0-1 0 0 0,0 1 1 0 0,0 0-1 0 0,0 1 0 0 0,0-1 1 0 0,0 1-1 0 0,0-1 0 0 0,0 1 0 0 0,4 1 1 0 0,-1-1 0 0 0,0 1 1 0 0,-1 0-1 0 0,1 0 1 0 0,-1 1-1 0 0,1 0 0 0 0,-1 0 1 0 0,0 1-1 0 0,0-1 1 0 0,0 1-1 0 0,0 1 1 0 0,9 6-1 0 0,-12-8 0 0 0,-1 0 0 0 0,0-1 0 0 0,-1 1-1 0 0,1 0 1 0 0,0 0 0 0 0,0 0 0 0 0,-1 0-1 0 0,1 1 1 0 0,-1-1 0 0 0,0 0 0 0 0,0 0-1 0 0,0 1 1 0 0,0-1 0 0 0,0 1 0 0 0,0-1-1 0 0,-1 1 1 0 0,1 0 0 0 0,-1-1 0 0 0,1 1-1 0 0,-1-1 1 0 0,0 1 0 0 0,0 0 0 0 0,0-1 0 0 0,-1 1-1 0 0,1 0 1 0 0,-1-1 0 0 0,1 1 0 0 0,-1-1-1 0 0,0 1 1 0 0,0-1 0 0 0,0 1 0 0 0,-2 2-1 0 0,-3 4 8 0 0,0 0-1 0 0,0-1 0 0 0,-1 0 1 0 0,1 0-1 0 0,-2 0 1 0 0,1-1-1 0 0,-1 0 0 0 0,0-1 1 0 0,-12 8-1 0 0,3-4-9 0 0,1-1 0 0 0,-2 0 0 0 0,1-1 0 0 0,-23 6 0 0 0,38-13-88 0 0,1-1 0 0 0,0 0 0 0 0,0 1 1 0 0,-1-1-1 0 0,1 0 0 0 0,0 0 0 0 0,-1 0 0 0 0,1 0 1 0 0,0 0-1 0 0,0 0 0 0 0,-1-1 0 0 0,1 1 1 0 0,0 0-1 0 0,-2-1 0 0 0,2 0-21 0 0,1 1-1 0 0,-1 0 1 0 0,1 0 0 0 0,0-1 0 0 0,-1 1-1 0 0,1 0 1 0 0,0 0 0 0 0,-1-1 0 0 0,1 1-1 0 0,0 0 1 0 0,-1-1 0 0 0,1 1 0 0 0,0 0 0 0 0,0-1-1 0 0,0 1 1 0 0,-1-1 0 0 0,1 1 0 0 0,0-1-1 0 0,0 1 1 0 0,0 0 0 0 0,0-1 0 0 0,0 1-1 0 0,0-1 1 0 0,0 1 0 0 0,0-1 0 0 0,0 1-1 0 0,0 0 1 0 0,0-1 0 0 0,0 1 0 0 0,0-1-1 0 0,0 1 1 0 0,0-1 0 0 0,0 1 0 0 0,0-1-1 0 0,0 1 1 0 0,1 0 0 0 0,-1-1 0 0 0,0 1-1 0 0,1-1 1 0 0,-1-3-1202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1.774"/>
    </inkml:context>
    <inkml:brush xml:id="br0">
      <inkml:brushProperty name="width" value="0.05" units="cm"/>
      <inkml:brushProperty name="height" value="0.05" units="cm"/>
    </inkml:brush>
  </inkml:definitions>
  <inkml:trace contextRef="#ctx0" brushRef="#br0">225 151 8397 0 0,'6'-4'378'0'0,"0"-1"0"0"0,-1 0 0 0 0,0-1 1 0 0,1 0-1 0 0,-2 0 0 0 0,1 0 0 0 0,-1 0 0 0 0,0 0 0 0 0,0-1 1 0 0,0 0-1 0 0,-1 0 0 0 0,3-10 0 0 0,-6 15-354 0 0,0-1-1 0 0,0 1 1 0 0,0-1-1 0 0,0 1 1 0 0,0-1-1 0 0,0 1 1 0 0,-1-1-1 0 0,1 1 0 0 0,-1 0 1 0 0,0-1-1 0 0,0 1 1 0 0,0 0-1 0 0,0-1 1 0 0,0 1-1 0 0,0 0 1 0 0,-1 0-1 0 0,1 0 1 0 0,-1 0-1 0 0,1 0 1 0 0,-1 0-1 0 0,0 1 1 0 0,0-1-1 0 0,-4-2 1 0 0,3 2-25 0 0,0 1 1 0 0,0 0 0 0 0,0 0 0 0 0,0 0 0 0 0,0 1 0 0 0,0-1 0 0 0,0 1 0 0 0,-1-1 0 0 0,1 1 0 0 0,0 0-1 0 0,0 0 1 0 0,0 1 0 0 0,-1-1 0 0 0,1 1 0 0 0,0 0 0 0 0,-5 1 0 0 0,-7 3 2 0 0,-29 14 1 0 0,35-15 14 0 0,3-1 1 0 0,0 0 0 0 0,0 1 1 0 0,1 0-1 0 0,0-1 0 0 0,-1 2 1 0 0,1-1-1 0 0,1 0 1 0 0,-6 7-1 0 0,8-9 20 0 0,0 1 0 0 0,0 0 0 0 0,0 0 0 0 0,0 0 0 0 0,0 0 0 0 0,1 1 0 0 0,-1-1 0 0 0,1 0 0 0 0,0 1 0 0 0,0-1 0 0 0,1 0 0 0 0,-1 1 0 0 0,0-1 0 0 0,1 1 0 0 0,0-1 0 0 0,0 8 0 0 0,1-8 11 0 0,-1-1-1 0 0,1 1 1 0 0,0 0 0 0 0,0-1-1 0 0,0 1 1 0 0,0-1 0 0 0,0 1-1 0 0,0-1 1 0 0,1 1 0 0 0,-1-1-1 0 0,1 0 1 0 0,-1 0 0 0 0,1 0-1 0 0,0 0 1 0 0,0 0 0 0 0,0 0-1 0 0,0 0 1 0 0,0 0 0 0 0,1-1-1 0 0,2 2 1 0 0,5 2 75 0 0,1 0 1 0 0,0-1-1 0 0,20 5 0 0 0,-23-8-110 0 0,0 1 0 0 0,-1 0 0 0 0,1 1 0 0 0,0 0 0 0 0,-1 0 0 0 0,0 0 0 0 0,0 1 0 0 0,0 0 0 0 0,8 6 0 0 0,-14-8-6 0 0,1 0-1 0 0,-1 0 1 0 0,1 0 0 0 0,-1 1-1 0 0,0-1 1 0 0,0 0 0 0 0,0 0-1 0 0,0 1 1 0 0,0-1 0 0 0,0 1 0 0 0,-1-1-1 0 0,1 0 1 0 0,-1 1 0 0 0,0-1-1 0 0,0 1 1 0 0,0-1 0 0 0,0 1-1 0 0,0-1 1 0 0,0 1 0 0 0,-1-1 0 0 0,1 1-1 0 0,-1-1 1 0 0,1 1 0 0 0,-1-1-1 0 0,0 0 1 0 0,0 1 0 0 0,0-1-1 0 0,-1 0 1 0 0,1 0 0 0 0,0 0 0 0 0,-1 0-1 0 0,1 0 1 0 0,-1 0 0 0 0,0 0-1 0 0,0 0 1 0 0,1-1 0 0 0,-1 1-1 0 0,-1-1 1 0 0,1 1 0 0 0,0-1-1 0 0,0 0 1 0 0,0 0 0 0 0,-1 0 0 0 0,1 0-1 0 0,0 0 1 0 0,-1 0 0 0 0,1-1-1 0 0,-1 1 1 0 0,1-1 0 0 0,-6 1 0 0 0,-5-1 1 0 0,-1 1 0 0 0,1-2 0 0 0,-1 0 0 0 0,-23-4 0 0 0,31 3-11 0 0,0 1-1 0 0,0-1 1 0 0,0 0-1 0 0,1-1 0 0 0,-1 1 1 0 0,1-1-1 0 0,-1 0 1 0 0,1 0-1 0 0,0-1 0 0 0,0 1 1 0 0,1-1-1 0 0,-1 0 0 0 0,-4-7 1 0 0,3 5-18 0 0,4 4 13 0 0,-1-1 0 0 0,1 1-1 0 0,0-1 1 0 0,0 0 0 0 0,0 0 0 0 0,0 0 0 0 0,0 0-1 0 0,-1-5 1 0 0,5 7-71 0 0,-1 1-1 0 0,1-1 1 0 0,0 0-1 0 0,0 0 0 0 0,0 1 1 0 0,1-1-1 0 0,-1 1 1 0 0,0 0-1 0 0,0 0 1 0 0,0 0-1 0 0,3 0 1 0 0,16-3-1069 0 0,-17 2 1039 0 0,16-5-3011 0 0,37-17 0 0 0,-49 18 1995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2.247"/>
    </inkml:context>
    <inkml:brush xml:id="br0">
      <inkml:brushProperty name="width" value="0.05" units="cm"/>
      <inkml:brushProperty name="height" value="0.05" units="cm"/>
    </inkml:brush>
  </inkml:definitions>
  <inkml:trace contextRef="#ctx0" brushRef="#br0">20 23 9705 0 0,'0'0'30'0'0,"0"-1"1"0"0,1 1-1 0 0,-1 0 0 0 0,0 0 1 0 0,0-1-1 0 0,0 1 0 0 0,0 0 1 0 0,0 0-1 0 0,-1-1 0 0 0,1 1 0 0 0,0 0 1 0 0,0 0-1 0 0,0-1 0 0 0,0 1 1 0 0,0 0-1 0 0,0 0 0 0 0,0 0 1 0 0,0-1-1 0 0,0 1 0 0 0,0 0 1 0 0,-1 0-1 0 0,1 0 0 0 0,0 0 1 0 0,0-1-1 0 0,0 1 0 0 0,0 0 1 0 0,-1 0-1 0 0,1 0 0 0 0,0 0 1 0 0,0 0-1 0 0,0-1 0 0 0,-1 1 1 0 0,1 0-1 0 0,0 0 0 0 0,0 0 1 0 0,-1 0-1 0 0,1 0 0 0 0,0 0 1 0 0,0 0-1 0 0,0 0 0 0 0,-1 0 1 0 0,1 0-1 0 0,0 0 0 0 0,0 0 1 0 0,-1 0-1 0 0,1 0 0 0 0,0 0 1 0 0,0 0-1 0 0,-1 0 0 0 0,1 0 1 0 0,0 0-1 0 0,0 0 0 0 0,0 1 1 0 0,-1-1-1 0 0,1 0 0 0 0,0 0 1 0 0,0 0-1 0 0,0 0 0 0 0,-1 0 1 0 0,1 1-1 0 0,0-1 0 0 0,0 0 1 0 0,0 0-1 0 0,0 0 0 0 0,0 0 0 0 0,-1 1 1 0 0,1-1-1 0 0,0 0 0 0 0,0 1 1 0 0,0-1 59 0 0,0 0 0 0 0,-1 1 1 0 0,1-1-1 0 0,0 0 0 0 0,0 1 1 0 0,-1-1-1 0 0,1 0 0 0 0,0 0 1 0 0,-1 1-1 0 0,1-1 0 0 0,0 0 1 0 0,0 0-1 0 0,-1 0 0 0 0,1 0 1 0 0,-1 1-1 0 0,1-1 0 0 0,0 0 1 0 0,-1 0-1 0 0,1 0 0 0 0,0 0 0 0 0,-1 0 1 0 0,1 0-1 0 0,-1 0 0 0 0,1 0 1 0 0,0 0-1 0 0,-1 0 0 0 0,0 0 937 0 0,3-2-904 0 0,-1 1 0 0 0,1-1 0 0 0,0 1 0 0 0,0 0 1 0 0,0 0-1 0 0,0 0 0 0 0,0-1 0 0 0,0 2 0 0 0,0-1 1 0 0,0 0-1 0 0,1 0 0 0 0,1 0 0 0 0,23-3-652 0 0,0 2-1 0 0,0 0 0 0 0,0 2 1 0 0,34 3-1 0 0,-60-3 374 0 0,0 0 0 0 0,1 0 1 0 0,-1 0-1 0 0,0 0 0 0 0,1 1 1 0 0,-1-1-1 0 0,0 0 0 0 0,0 1 0 0 0,1-1 1 0 0,-1 1-1 0 0,0-1 0 0 0,0 1 0 0 0,2 1 1 0 0,-3-2 63 0 0,1 0 0 0 0,-1 0 0 0 0,0 1 0 0 0,0-1 1 0 0,0 0-1 0 0,0 1 0 0 0,1-1 0 0 0,-1 1 0 0 0,0-1 1 0 0,0 0-1 0 0,0 1 0 0 0,0-1 0 0 0,0 0 0 0 0,0 1 1 0 0,0-1-1 0 0,0 0 0 0 0,0 1 0 0 0,0-1 0 0 0,0 0 1 0 0,0 1-1 0 0,0-1 0 0 0,-1 1 0 0 0,1-1 0 0 0,0 0 1 0 0,0 1-1 0 0,0-1 0 0 0,0 0 0 0 0,-1 0 0 0 0,1 1 1 0 0,0-1-1 0 0,-4 5-574 0 0,0-1 0 0 0,0-1 1 0 0,0 1-1 0 0,-9 6 0 0 0,12-9 696 0 0,-11 6-791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2.589"/>
    </inkml:context>
    <inkml:brush xml:id="br0">
      <inkml:brushProperty name="width" value="0.05" units="cm"/>
      <inkml:brushProperty name="height" value="0.05" units="cm"/>
    </inkml:brush>
  </inkml:definitions>
  <inkml:trace contextRef="#ctx0" brushRef="#br0">28 0 7873 0 0,'-28'26'681'0'0,"28"-25"-582"0"0,0-1-1 0 0,0 1 1 0 0,0-1-1 0 0,0 1 1 0 0,0-1-1 0 0,0 1 1 0 0,0-1-1 0 0,1 1 1 0 0,-1 0-1 0 0,0-1 1 0 0,0 1-1 0 0,0-1 1 0 0,0 1-1 0 0,1-1 1 0 0,-1 0-1 0 0,0 1 1 0 0,1-1 0 0 0,-1 1-1 0 0,0-1 1 0 0,1 1-1 0 0,-1-1 1 0 0,0 0-1 0 0,1 1 1 0 0,-1-1-1 0 0,1 0 1 0 0,-1 1-1 0 0,1-1 1 0 0,-1 0-1 0 0,1 0 1 0 0,-1 1-1 0 0,1-1 1 0 0,-1 0-1 0 0,1 0 1 0 0,-1 0-1 0 0,1 0 1 0 0,-1 0-1 0 0,1 0 1 0 0,0 0 0 0 0,25 6 1236 0 0,-25-6-1209 0 0,14 1 101 0 0,0 0 1 0 0,0-2-1 0 0,0 0 0 0 0,0 0 1 0 0,-1-1-1 0 0,17-5 0 0 0,11-1-344 0 0,-32 6-476 0 0,0 0 0 0 0,-1-1 0 0 0,1 0-1 0 0,-1-1 1 0 0,13-6 0 0 0,-15 6-887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3.434"/>
    </inkml:context>
    <inkml:brush xml:id="br0">
      <inkml:brushProperty name="width" value="0.05" units="cm"/>
      <inkml:brushProperty name="height" value="0.05" units="cm"/>
    </inkml:brush>
  </inkml:definitions>
  <inkml:trace contextRef="#ctx0" brushRef="#br0">51 144 6597 0 0,'5'-12'668'0'0,"-1"-1"1"0"0,0 0 0 0 0,-1-1 0 0 0,2-16 0 0 0,0-2 1488 0 0,-1 14-621 0 0,-2 6-118 0 0,-4 26-1120 0 0,-2 27-210 0 0,-13 77 106 0 0,14-105-176 0 0,0 0-1 0 0,-1 0 0 0 0,-1 0 1 0 0,0-1-1 0 0,0 1 0 0 0,-11 16 0 0 0,15-27-3 0 0,-1 0 1 0 0,1-1-1 0 0,0 1 0 0 0,0-1 0 0 0,-1 0 0 0 0,1 1 0 0 0,-1-1 0 0 0,1 0 0 0 0,-1 0 0 0 0,-2 2 0 0 0,4-3-8 0 0,0 0 0 0 0,0 0 1 0 0,0 0-1 0 0,0 0 0 0 0,0 0 1 0 0,0 0-1 0 0,0 0 0 0 0,0-1 0 0 0,0 1 1 0 0,0 0-1 0 0,0 0 0 0 0,0 0 1 0 0,0 0-1 0 0,0 0 0 0 0,0 0 0 0 0,0 0 1 0 0,0 0-1 0 0,1 0 0 0 0,-1 0 0 0 0,0 0 1 0 0,0 0-1 0 0,0 0 0 0 0,0 0 1 0 0,0 0-1 0 0,0 0 0 0 0,0 0 0 0 0,0-1 1 0 0,-1 1-1 0 0,1 0 0 0 0,0 0 1 0 0,0 0-1 0 0,0 0 0 0 0,0 0 0 0 0,0 0 1 0 0,0 0-1 0 0,0 0 0 0 0,0 0 0 0 0,0 0 1 0 0,0 0-1 0 0,0 0 0 0 0,0 0 1 0 0,0 0-1 0 0,0 0 0 0 0,0 0 0 0 0,0 0 1 0 0,0 0-1 0 0,0 0 0 0 0,0 0 1 0 0,0 0-1 0 0,0 0 0 0 0,0-1 0 0 0,0 1 1 0 0,0 0-1 0 0,0 0 0 0 0,-1 0 1 0 0,1 0-1 0 0,0 0 0 0 0,0 0 0 0 0,12-11 338 0 0,5-2-329 0 0,2 0 1 0 0,-1 1 0 0 0,2 1-1 0 0,0 1 1 0 0,0 0 0 0 0,0 2-1 0 0,1 0 1 0 0,1 2 0 0 0,-1 0-1 0 0,1 1 1 0 0,0 2 0 0 0,0 0-1 0 0,0 1 1 0 0,1 1 0 0 0,-1 1 0 0 0,28 4-1 0 0,-44-3 26 0 0,-1 0 1 0 0,0 0-1 0 0,1 0 0 0 0,-1 1 0 0 0,0 0 1 0 0,0 0-1 0 0,0 0 0 0 0,-1 0 0 0 0,1 1 1 0 0,0 0-1 0 0,-1 0 0 0 0,0 0 0 0 0,4 4 0 0 0,-6-5-25 0 0,0 1 0 0 0,0-1 0 0 0,-1 0 0 0 0,0 0 0 0 0,1 1-1 0 0,-1-1 1 0 0,0 1 0 0 0,0-1 0 0 0,0 1 0 0 0,0-1-1 0 0,-1 1 1 0 0,1 0 0 0 0,-1-1 0 0 0,0 1 0 0 0,1 0-1 0 0,-1 0 1 0 0,0-1 0 0 0,-1 1 0 0 0,1 0 0 0 0,0-1 0 0 0,-1 1-1 0 0,0 0 1 0 0,1-1 0 0 0,-1 1 0 0 0,0-1 0 0 0,0 1-1 0 0,-3 3 1 0 0,0 1 0 0 0,-1 1 0 0 0,0-1 0 0 0,-1 0-1 0 0,0-1 1 0 0,0 1 0 0 0,0-1 0 0 0,-1-1-1 0 0,0 1 1 0 0,0-1 0 0 0,0 0 0 0 0,0-1-1 0 0,-11 5 1 0 0,-4 2-298 0 0,-1-2-1 0 0,1 0 1 0 0,-30 6 0 0 0,42-13-358 0 0,0 0 0 0 0,0-1 1 0 0,-1 0-1 0 0,1 0 0 0 0,0-1 1 0 0,-1 0-1 0 0,1-1 1 0 0,0 0-1 0 0,-1-1 0 0 0,1 0 1 0 0,-11-4-1 0 0,5-1-815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3.778"/>
    </inkml:context>
    <inkml:brush xml:id="br0">
      <inkml:brushProperty name="width" value="0.05" units="cm"/>
      <inkml:brushProperty name="height" value="0.05" units="cm"/>
    </inkml:brush>
  </inkml:definitions>
  <inkml:trace contextRef="#ctx0" brushRef="#br0">0 91 7197 0 0,'1'-5'105'0'0,"1"0"1"0"0,-1-1 0 0 0,1 1-1 0 0,0 0 1 0 0,1 0 0 0 0,-1-1 0 0 0,1 2-1 0 0,0-1 1 0 0,5-7 0 0 0,-6 10 54 0 0,0 0 0 0 0,1 0 0 0 0,-1 0 0 0 0,0 0 0 0 0,1 0 0 0 0,-1 1 0 0 0,1-1 0 0 0,-1 1 1 0 0,1-1-1 0 0,0 1 0 0 0,-1 0 0 0 0,1 0 0 0 0,0 0 0 0 0,0 1 0 0 0,0-1 0 0 0,0 1 0 0 0,0-1 0 0 0,0 1 1 0 0,0 0-1 0 0,3 1 0 0 0,205 2 4232 0 0,-122-4-4121 0 0,-69 1-1018 0 0,0-1 0 0 0,32-5 0 0 0,-37 2-4043 0 0,-12 5 3407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8.995"/>
    </inkml:context>
    <inkml:brush xml:id="br0">
      <inkml:brushProperty name="width" value="0.05" units="cm"/>
      <inkml:brushProperty name="height" value="0.05" units="cm"/>
    </inkml:brush>
  </inkml:definitions>
  <inkml:trace contextRef="#ctx0" brushRef="#br0">0 85 7229 0 0,'4'-22'807'0'0,"0"-39"0"0"0,-5 60-46 0 0,-1 6-369 0 0,-1 11-82 0 0,8 353 1555 0 0,0-244-1513 0 0,78 1068 3862 0 0,-46-603-2918 0 0,-51 1-1061 0 0,14-590-237 0 0,-1 84-70 0 0,1-73-142 0 0,1-1 0 0 0,0 1 0 0 0,1-1 0 0 0,0 0 0 0 0,4 14 0 0 0,-5-25 133 0 0,-1 1 0 0 0,0 0 0 0 0,0-1 0 0 0,0 1 0 0 0,0-1 0 0 0,1 1 0 0 0,-1-1 0 0 0,0 1 0 0 0,0 0 0 0 0,1-1 0 0 0,-1 1 0 0 0,0-1 0 0 0,1 1 0 0 0,-1-1 0 0 0,1 0 0 0 0,-1 1 0 0 0,0-1 0 0 0,1 1 0 0 0,-1-1 0 0 0,1 0 0 0 0,-1 1 0 0 0,1-1 0 0 0,0 0 0 0 0,-1 0 0 0 0,1 1 0 0 0,-1-1 0 0 0,1 0 0 0 0,-1 0 0 0 0,1 0 0 0 0,0 0 0 0 0,-1 0 0 0 0,1 1 0 0 0,-1-1 0 0 0,1 0 0 0 0,0-1 0 0 0,-1 1 0 0 0,1 0 0 0 0,-1 0 0 0 0,1 0 0 0 0,0 0 0 0 0,-1 0 0 0 0,1-1 0 0 0,-1 1 0 0 0,1 0 0 0 0,-1 0 0 0 0,1-1 0 0 0,0 0 0 0 0,21-21-2746 0 0,-9 4 1313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4.137"/>
    </inkml:context>
    <inkml:brush xml:id="br0">
      <inkml:brushProperty name="width" value="0.05" units="cm"/>
      <inkml:brushProperty name="height" value="0.05" units="cm"/>
    </inkml:brush>
  </inkml:definitions>
  <inkml:trace contextRef="#ctx0" brushRef="#br0">0 36 6941 0 0,'14'-13'762'0'0,"11"-10"2948"0"0,-27 25-3553 0 0,0 0 0 0 0,0 0-1 0 0,0 0 1 0 0,1 0 0 0 0,-1 1-1 0 0,1-1 1 0 0,-1 0 0 0 0,1 1 0 0 0,0-1-1 0 0,0 1 1 0 0,0-1 0 0 0,0 1 0 0 0,1-1-1 0 0,-1 6 1 0 0,-7 48 304 0 0,6-36 5 0 0,1-13-414 0 0,1 0 1 0 0,0 0 0 0 0,0-1 0 0 0,1 1-1 0 0,-1 0 1 0 0,1 0 0 0 0,1-1-1 0 0,-1 1 1 0 0,1-1 0 0 0,1 1 0 0 0,3 8-1 0 0,-5-13-47 0 0,1 1 0 0 0,-1-1 0 0 0,1 0 0 0 0,-1 1-1 0 0,1-1 1 0 0,0 0 0 0 0,0 0 0 0 0,0 0 0 0 0,0 0 0 0 0,0 0-1 0 0,0 0 1 0 0,0-1 0 0 0,1 1 0 0 0,-1-1 0 0 0,1 0-1 0 0,-1 0 1 0 0,1 1 0 0 0,0-1 0 0 0,-1-1 0 0 0,1 1 0 0 0,0 0-1 0 0,-1-1 1 0 0,1 0 0 0 0,0 1 0 0 0,0-1 0 0 0,0 0 0 0 0,-1 0-1 0 0,1-1 1 0 0,5 0 0 0 0,-1-1-5 0 0,0 0 0 0 0,0 0-1 0 0,0-1 1 0 0,-1 0 0 0 0,1 0 0 0 0,-1 0-1 0 0,1-1 1 0 0,-1 0 0 0 0,-1-1 0 0 0,1 1-1 0 0,9-11 1 0 0,-12 13-6 0 0,-1 0 0 0 0,0-1 0 0 0,0 1-1 0 0,-1-1 1 0 0,1 0 0 0 0,0 1 0 0 0,-1-1 0 0 0,0 0-1 0 0,1 0 1 0 0,-1 0 0 0 0,0 0 0 0 0,-1 0 0 0 0,1 0-1 0 0,-1 0 1 0 0,1 0 0 0 0,-1-1 0 0 0,0 1 0 0 0,0 0-1 0 0,0 0 1 0 0,0 0 0 0 0,-1 0 0 0 0,1 0 0 0 0,-1 0 0 0 0,0 0-1 0 0,0 0 1 0 0,0 0 0 0 0,0 0 0 0 0,-1 0 0 0 0,-2-5-1 0 0,-1 2-34 0 0,0 0 0 0 0,0 0 0 0 0,0 0 0 0 0,-1 1 0 0 0,0-1 0 0 0,0 1 0 0 0,0 1 0 0 0,-1-1 0 0 0,1 1 0 0 0,-1 1 0 0 0,0-1 0 0 0,0 1 0 0 0,-1 0 0 0 0,1 0 0 0 0,-1 1 0 0 0,1 0 0 0 0,-1 1 0 0 0,0 0 0 0 0,0 0 0 0 0,1 0 0 0 0,-1 1 0 0 0,0 0 0 0 0,0 1 0 0 0,-11 1 0 0 0,62 8-6640 0 0,-29-10 5501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4.464"/>
    </inkml:context>
    <inkml:brush xml:id="br0">
      <inkml:brushProperty name="width" value="0.05" units="cm"/>
      <inkml:brushProperty name="height" value="0.05" units="cm"/>
    </inkml:brush>
  </inkml:definitions>
  <inkml:trace contextRef="#ctx0" brushRef="#br0">50 45 6097 0 0,'2'-3'282'0'0,"0"1"1"0"0,0-1-1 0 0,-1 0 1 0 0,1 0-1 0 0,-1 0 1 0 0,1 0-1 0 0,-1 0 1 0 0,0 0-1 0 0,-1 0 1 0 0,1 0-1 0 0,0 0 1 0 0,0-7 0 0 0,-5 21 329 0 0,0 0 0 0 0,0-1 0 0 0,-1 0 0 0 0,-7 12 0 0 0,-12 27-30 0 0,22-44-525 0 0,-1 1 0 0 0,1 0 0 0 0,1 0 0 0 0,-1 0 1 0 0,1 1-1 0 0,0-1 0 0 0,0 0 0 0 0,1 0 0 0 0,-1 1 0 0 0,2-1 0 0 0,-1 0 1 0 0,2 8-1 0 0,-1-9-44 0 0,1 1 0 0 0,0-1 1 0 0,0 0-1 0 0,1 0 0 0 0,-1 0 0 0 0,1 0 1 0 0,0 0-1 0 0,0-1 0 0 0,1 1 1 0 0,0-1-1 0 0,-1 0 0 0 0,1 0 0 0 0,7 5 1 0 0,-8-6-13 0 0,0-1 0 0 0,1-1 0 0 0,-1 1 0 0 0,1 0 0 0 0,-1-1 0 0 0,1 0 0 0 0,0 0 0 0 0,0 0 0 0 0,-1 0 0 0 0,1-1 0 0 0,0 1 0 0 0,0-1 0 0 0,0 0 1 0 0,-1 0-1 0 0,1 0 0 0 0,0-1 0 0 0,0 1 0 0 0,0-1 0 0 0,6-2 0 0 0,-2 1-8 0 0,0-1-1 0 0,0 0 1 0 0,0-1 0 0 0,0 1-1 0 0,-1-1 1 0 0,0-1 0 0 0,14-10-1 0 0,-19 13 9 0 0,0 1 0 0 0,0-1 0 0 0,0 0-1 0 0,-1 0 1 0 0,1 0 0 0 0,0 0 0 0 0,-1 0-1 0 0,0-1 1 0 0,1 1 0 0 0,-1 0 0 0 0,0-1 0 0 0,0 1-1 0 0,0-1 1 0 0,-1 1 0 0 0,1-1 0 0 0,-1 1-1 0 0,1-1 1 0 0,-1 0 0 0 0,0-3 0 0 0,0 2-1 0 0,-1 0 0 0 0,0 0 0 0 0,0 0 0 0 0,0 0 0 0 0,0 0 0 0 0,-1 0 0 0 0,1 0 0 0 0,-1 1 0 0 0,0-1 0 0 0,0 0 0 0 0,-3-3 0 0 0,-4-4 2 0 0,-1 0-1 0 0,0 1 1 0 0,-1-1 0 0 0,0 2-1 0 0,-21-15 1 0 0,27 20-6 0 0,-22-12 36 0 0,25 15-35 0 0,1 0 1 0 0,0 0 0 0 0,-1 1-1 0 0,1-1 1 0 0,-1 1-1 0 0,1 0 1 0 0,0-1-1 0 0,-1 1 1 0 0,1 0-1 0 0,-1 0 1 0 0,1-1 0 0 0,-1 1-1 0 0,1 1 1 0 0,-1-1-1 0 0,1 0 1 0 0,-3 1-1 0 0,-9 21-2651 0 0,13-21 2488 0 0,-1-1-1 0 0,1 1 1 0 0,0-1 0 0 0,-1 1-1 0 0,1 0 1 0 0,0-1-1 0 0,-1 1 1 0 0,1-1 0 0 0,0 1-1 0 0,0 0 1 0 0,0-1-1 0 0,-1 1 1 0 0,1 0 0 0 0,0-1-1 0 0,0 1 1 0 0,0 0 0 0 0,0 0-1 0 0,0 6-1162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4.966"/>
    </inkml:context>
    <inkml:brush xml:id="br0">
      <inkml:brushProperty name="width" value="0.05" units="cm"/>
      <inkml:brushProperty name="height" value="0.05" units="cm"/>
    </inkml:brush>
  </inkml:definitions>
  <inkml:trace contextRef="#ctx0" brushRef="#br0">31 86 7293 0 0,'2'-2'108'0'0,"1"0"223"0"0,-1-1 0 0 0,0 1 0 0 0,1 0 0 0 0,-1 0 0 0 0,0-1-1 0 0,0 0 1 0 0,0 1 0 0 0,0-1 0 0 0,-1 0 0 0 0,2-3 0 0 0,0 2 1031 0 0,-3 4-1315 0 0,-1 0 0 0 0,1 0 0 0 0,0 0 0 0 0,0 0 0 0 0,0 0 1 0 0,-1-1 799 0 0,1 1-800 0 0,0 0 0 0 0,-4 3 159 0 0,0 1 1 0 0,0-1-1 0 0,0 1 0 0 0,1 0 0 0 0,0 1 1 0 0,-1-1-1 0 0,1 0 0 0 0,1 1 0 0 0,-1 0 1 0 0,1-1-1 0 0,0 1 0 0 0,0 0 0 0 0,-2 6 1 0 0,1 0-49 0 0,0 1-1 0 0,0 0 1 0 0,1 0 0 0 0,1 0 0 0 0,-1 13 0 0 0,2-19-107 0 0,0 0 1 0 0,1 0 0 0 0,0-1 0 0 0,-1 1 0 0 0,2 0-1 0 0,-1 0 1 0 0,1-1 0 0 0,0 1 0 0 0,0 0 0 0 0,0-1-1 0 0,1 0 1 0 0,0 0 0 0 0,0 0 0 0 0,0 0 0 0 0,8 9-1 0 0,-6-9-45 0 0,0-1 0 0 0,0 0 0 0 0,1 0 0 0 0,-1-1 0 0 0,1 1 0 0 0,0-1-1 0 0,0-1 1 0 0,0 1 0 0 0,0-1 0 0 0,0 0 0 0 0,1 0 0 0 0,-1 0 0 0 0,1-1-1 0 0,7 0 1 0 0,-1 0-4 0 0,0 0-1 0 0,0-2 0 0 0,0 1 1 0 0,0-2-1 0 0,0 0 0 0 0,0 0 1 0 0,-1-1-1 0 0,1-1 0 0 0,-1 0 1 0 0,23-11-1 0 0,-31 13-14 0 0,1 0-1 0 0,0-1 1 0 0,-1 0 0 0 0,1 0-1 0 0,-1 0 1 0 0,0-1-1 0 0,0 1 1 0 0,-1-1 0 0 0,1 0-1 0 0,-1 0 1 0 0,1 0 0 0 0,-1-1-1 0 0,0 1 1 0 0,-1-1-1 0 0,1 1 1 0 0,-1-1 0 0 0,0 0-1 0 0,0 0 1 0 0,-1 0-1 0 0,1 0 1 0 0,-1-1 0 0 0,0 1-1 0 0,-1 0 1 0 0,1 0 0 0 0,-1-1-1 0 0,0 1 1 0 0,0 0-1 0 0,-2-11 1 0 0,-2 1-72 0 0,1 0 0 0 0,-2 0 0 0 0,0 1 0 0 0,-9-18 0 0 0,11 25 52 0 0,-1 0 1 0 0,0 0-1 0 0,0 0 1 0 0,-1 1 0 0 0,0 0-1 0 0,0 0 1 0 0,0 0-1 0 0,-1 1 1 0 0,0-1-1 0 0,-8-4 1 0 0,13 9-18 0 0,0 0-1 0 0,0 0 1 0 0,0 1 0 0 0,0-1 0 0 0,0 1-1 0 0,-1-1 1 0 0,1 1 0 0 0,0-1-1 0 0,0 1 1 0 0,-1 0 0 0 0,1 0 0 0 0,0 0-1 0 0,-1-1 1 0 0,1 1 0 0 0,0 0-1 0 0,-1 1 1 0 0,1-1 0 0 0,0 0 0 0 0,-1 0-1 0 0,1 1 1 0 0,0-1 0 0 0,0 0 0 0 0,-1 1-1 0 0,1-1 1 0 0,0 1 0 0 0,0 0-1 0 0,0-1 1 0 0,0 1 0 0 0,0 0 0 0 0,0 0-1 0 0,0 0 1 0 0,0-1 0 0 0,0 1 0 0 0,0 0-1 0 0,0 0 1 0 0,0 1 0 0 0,1-1-1 0 0,-1 0 1 0 0,0 0 0 0 0,1 0 0 0 0,-1 0-1 0 0,1 1 1 0 0,-1-1 0 0 0,1 0-1 0 0,0 0 1 0 0,-1 1 0 0 0,1-1 0 0 0,0 0-1 0 0,0 1 1 0 0,0-1 0 0 0,0 0 0 0 0,0 1-1 0 0,1 1 1 0 0,-1 7-1010 0 0,0-9 861 0 0,0 0 0 0 0,0 0 0 0 0,0 0-1 0 0,0 1 1 0 0,0-1 0 0 0,1 0-1 0 0,-1 0 1 0 0,0 0 0 0 0,1 1-1 0 0,-1-1 1 0 0,0 0 0 0 0,1 0-1 0 0,-1 0 1 0 0,1 0 0 0 0,0 0-1 0 0,-1 0 1 0 0,1 0 0 0 0,0 0 0 0 0,1 1-1 0 0,3 4-868 0 0,-4-1-121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5.369"/>
    </inkml:context>
    <inkml:brush xml:id="br0">
      <inkml:brushProperty name="width" value="0.05" units="cm"/>
      <inkml:brushProperty name="height" value="0.05" units="cm"/>
    </inkml:brush>
  </inkml:definitions>
  <inkml:trace contextRef="#ctx0" brushRef="#br0">0 64 7421 0 0,'0'-2'96'0'0,"1"0"0"0"0,0 0 0 0 0,-1 0-1 0 0,1-1 1 0 0,0 1 0 0 0,0 0 0 0 0,0 0 0 0 0,0 0 0 0 0,0 0 0 0 0,1 0 0 0 0,-1 1 0 0 0,0-1 0 0 0,1 0 0 0 0,-1 1 0 0 0,1-1 0 0 0,0 1 0 0 0,0-1 0 0 0,0 1 0 0 0,0 0 0 0 0,-1-1-1 0 0,5 0 1 0 0,1-2 161 0 0,0 1-1 0 0,1-1 0 0 0,-1 2 1 0 0,15-5-1 0 0,-15 6-188 0 0,0 0 0 0 0,0 0 0 0 0,0 1 0 0 0,0 0 0 0 0,0 0 0 0 0,0 0 0 0 0,0 1 0 0 0,0 0 0 0 0,0 1-1 0 0,0-1 1 0 0,-1 1 0 0 0,1 1 0 0 0,10 4 0 0 0,-12-4-10 0 0,-1-1-1 0 0,0 1 1 0 0,0 0 0 0 0,0 0-1 0 0,0 0 1 0 0,0 1-1 0 0,-1-1 1 0 0,1 1-1 0 0,-1 0 1 0 0,0 0 0 0 0,-1 0-1 0 0,1 0 1 0 0,0 1-1 0 0,-1-1 1 0 0,0 1 0 0 0,0-1-1 0 0,-1 1 1 0 0,1 0-1 0 0,1 8 1 0 0,-2-1 43 0 0,0-1 0 0 0,0 1 0 0 0,-1 0-1 0 0,0 0 1 0 0,-1 0 0 0 0,-1 0 0 0 0,0-1 0 0 0,-5 16 0 0 0,6-20-87 0 0,-1-1 1 0 0,-1 0-1 0 0,1 0 1 0 0,-1-1-1 0 0,0 1 1 0 0,-1-1-1 0 0,1 1 0 0 0,-1-1 1 0 0,0 0-1 0 0,0 0 1 0 0,-1-1-1 0 0,1 1 1 0 0,-1-1-1 0 0,0 0 1 0 0,0 0-1 0 0,-1-1 1 0 0,-6 4-1 0 0,10-6-11 0 0,0 0 0 0 0,0 0 0 0 0,0 0 0 0 0,0 0 0 0 0,0-1 0 0 0,0 1-1 0 0,0-1 1 0 0,0 0 0 0 0,0 1 0 0 0,0-1 0 0 0,0 0 0 0 0,0 0 0 0 0,0 0 0 0 0,-1-1 0 0 0,1 1 0 0 0,0 0 0 0 0,0-1 0 0 0,0 1 0 0 0,0-1 0 0 0,0 0-1 0 0,0 0 1 0 0,0 0 0 0 0,0 0 0 0 0,1 0 0 0 0,-1 0 0 0 0,0 0 0 0 0,0 0 0 0 0,1-1 0 0 0,-1 1 0 0 0,1-1 0 0 0,-1 1 0 0 0,1-1 0 0 0,0 0 0 0 0,0 0-1 0 0,-1 1 1 0 0,1-1 0 0 0,0 0 0 0 0,-1-4 0 0 0,0 1-5 0 0,0-1-1 0 0,0 0 0 0 0,0 0 1 0 0,1-1-1 0 0,-1 1 0 0 0,1 0 1 0 0,1 0-1 0 0,0-1 1 0 0,-1 1-1 0 0,2 0 0 0 0,1-12 1 0 0,0 8 0 0 0,1 0 0 0 0,1 1 0 0 0,0-1 0 0 0,0 1 0 0 0,1 0 0 0 0,0 1 0 0 0,0-1 0 0 0,1 1 0 0 0,0 0 0 0 0,1 0 0 0 0,-1 0 0 0 0,2 1 1 0 0,-1 0-1 0 0,1 1 0 0 0,0 0 0 0 0,0 0 0 0 0,1 1 0 0 0,-1-1 0 0 0,1 2 0 0 0,1-1 0 0 0,-1 2 0 0 0,0-1 0 0 0,1 1 0 0 0,0 0 0 0 0,0 1 0 0 0,0 0 1 0 0,16 0-1 0 0,15 3-10 0 0,-30 0-107 0 0,0-1 0 0 0,0 1 0 0 0,1-2 0 0 0,-1 0 1 0 0,0 0-1 0 0,17-5 0 0 0,-28 6 39 0 0,1 0-1 0 0,-1 0 1 0 0,0 0-1 0 0,1 0 1 0 0,-1 0 0 0 0,0 0-1 0 0,0 0 1 0 0,1 0-1 0 0,-1 0 1 0 0,0 0-1 0 0,0 0 1 0 0,1-1-1 0 0,-1 1 1 0 0,0 0 0 0 0,0 0-1 0 0,1 0 1 0 0,-1 0-1 0 0,0-1 1 0 0,0 1-1 0 0,0 0 1 0 0,1 0-1 0 0,-1 0 1 0 0,0-1-1 0 0,0 1 1 0 0,0 0 0 0 0,0 0-1 0 0,1-1 1 0 0,-1 1-1 0 0,0 0 1 0 0,0 0-1 0 0,0-1 1 0 0,0 1-1 0 0,0 0 1 0 0,0 0 0 0 0,0-1-1 0 0,0 1 1 0 0,0 0-1 0 0,0 0 1 0 0,0-1-1 0 0,0 1 1 0 0,0 0-1 0 0,0-1 1 0 0,0 1 0 0 0,0 0-1 0 0,0 0 1 0 0,0-1-1 0 0,0 1 1 0 0,-1 0-1 0 0,1 0 1 0 0,0-1-1 0 0,0 1 1 0 0,0 0-1 0 0,0 0 1 0 0,-1 0 0 0 0,1-1-1 0 0,0 1 1 0 0,0 0-1 0 0,-1-1 1 0 0,-2 1-1194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3:55.714"/>
    </inkml:context>
    <inkml:brush xml:id="br0">
      <inkml:brushProperty name="width" value="0.05" units="cm"/>
      <inkml:brushProperty name="height" value="0.05" units="cm"/>
    </inkml:brush>
  </inkml:definitions>
  <inkml:trace contextRef="#ctx0" brushRef="#br0">0 36 8037 0 0,'1'-2'86'0'0,"-1"0"0"0"0,0 0 0 0 0,1 0 0 0 0,0 0 0 0 0,-1 0 0 0 0,1 0 0 0 0,0 1 0 0 0,0-1 0 0 0,0 0 0 0 0,0 1 1 0 0,0-1-1 0 0,0 0 0 0 0,0 1 0 0 0,0-1 0 0 0,1 1 0 0 0,-1 0 0 0 0,1 0 0 0 0,-1-1 0 0 0,1 1 0 0 0,2-1 0 0 0,-3 1-3 0 0,0 1 0 0 0,-1 0-1 0 0,1 0 1 0 0,0 0 0 0 0,-1 0-1 0 0,1 0 1 0 0,0 0 0 0 0,-1 0-1 0 0,1 1 1 0 0,0-1 0 0 0,-1 0 0 0 0,1 0-1 0 0,0 0 1 0 0,-1 1 0 0 0,1-1-1 0 0,0 0 1 0 0,-1 1 0 0 0,1-1-1 0 0,-1 0 1 0 0,1 1 0 0 0,-1-1-1 0 0,1 1 1 0 0,-1-1 0 0 0,1 1-1 0 0,-1-1 1 0 0,0 1 0 0 0,1-1 0 0 0,0 2-1 0 0,12 20 942 0 0,-9-14-578 0 0,1 0-175 0 0,0 1 1 0 0,-1 1 0 0 0,0-1-1 0 0,0 1 1 0 0,-1-1-1 0 0,-1 1 1 0 0,1 0-1 0 0,-2 0 1 0 0,1 0-1 0 0,-1 0 1 0 0,-1 0-1 0 0,-1 16 1 0 0,-2 9 387 0 0,-3 0 1 0 0,-12 45-1 0 0,-4 23 452 0 0,22-98-1070 0 0,-3 12 111 0 0,1 1 0 0 0,1 23 0 0 0,1-38-129 0 0,0 1 0 0 0,0 0 0 0 0,1 0 0 0 0,-1 0 0 0 0,1 0 0 0 0,0-1 0 0 0,0 1 0 0 0,1 0 0 0 0,-1-1-1 0 0,1 1 1 0 0,-1-1 0 0 0,1 1 0 0 0,0-1 0 0 0,0 0 0 0 0,1 0 0 0 0,4 6 0 0 0,-4-7-17 0 0,0 0 1 0 0,1-1-1 0 0,-1 1 0 0 0,0-1 1 0 0,1 0-1 0 0,-1 0 0 0 0,1 0 1 0 0,-1 0-1 0 0,1 0 1 0 0,-1-1-1 0 0,1 1 0 0 0,0-1 1 0 0,-1 0-1 0 0,1 0 0 0 0,-1-1 1 0 0,1 1-1 0 0,0-1 0 0 0,-1 0 1 0 0,7-2-1 0 0,6-2-173 0 0,-1-1 0 0 0,28-14 1 0 0,-37 17-92 0 0,0-1 0 0 0,0 0 0 0 0,0 0 0 0 0,0 0 0 0 0,-1-1 0 0 0,0 0 0 0 0,1 0 1 0 0,-2-1-1 0 0,1 1 0 0 0,7-13 0 0 0,-9 13-306 0 0,-1 0 1 0 0,1 0-1 0 0,-1-1 0 0 0,0 1 1 0 0,-1-1-1 0 0,1 1 0 0 0,-1-1 1 0 0,1-9-1 0 0,-2-1-1314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01.924"/>
    </inkml:context>
    <inkml:brush xml:id="br0">
      <inkml:brushProperty name="width" value="0.05" units="cm"/>
      <inkml:brushProperty name="height" value="0.05" units="cm"/>
    </inkml:brush>
  </inkml:definitions>
  <inkml:trace contextRef="#ctx0" brushRef="#br0">50 60 8069 0 0,'0'-5'106'0'0,"1"-1"1"0"0,0 0 0 0 0,0 0-1 0 0,2-8 1 0 0,-3 13-10 0 0,0 0 1 0 0,1 0-1 0 0,-1 0 1 0 0,0 0-1 0 0,0 0 0 0 0,1 0 1 0 0,-1 0-1 0 0,1 0 1 0 0,-1 0-1 0 0,1 0 1 0 0,-1 0-1 0 0,1 0 1 0 0,-1 1-1 0 0,1-1 0 0 0,0 0 1 0 0,0 0-1 0 0,-1 1 1 0 0,1-1-1 0 0,0 0 1 0 0,0 1-1 0 0,0-1 0 0 0,0 1 1 0 0,0-1-1 0 0,0 1 1 0 0,0-1-1 0 0,0 1 1 0 0,0 0-1 0 0,0-1 0 0 0,0 1 1 0 0,0 0-1 0 0,0 0 1 0 0,1 0-1 0 0,-1 0-33 0 0,-1 1 0 0 0,1-1 1 0 0,0 1-1 0 0,-1-1 0 0 0,1 1 0 0 0,-1-1 0 0 0,1 1 0 0 0,-1-1 0 0 0,1 1 1 0 0,-1 0-1 0 0,0-1 0 0 0,1 1 0 0 0,-1 0 0 0 0,0-1 0 0 0,0 1 0 0 0,1 0 1 0 0,-1-1-1 0 0,0 1 0 0 0,0 0 0 0 0,0 0 0 0 0,0-1 0 0 0,0 1 1 0 0,0 0-1 0 0,0 0 0 0 0,0-1 0 0 0,0 1 0 0 0,0 1 0 0 0,-4 28 667 0 0,3-22-391 0 0,-19 195 2649 0 0,-1 9-1675 0 0,-15 249-723 0 0,34-421-555 0 0,1-26-29 0 0,0-8-2 0 0,0 0 0 0 0,1 0 1 0 0,0 1-1 0 0,0-1 1 0 0,0 0-1 0 0,1 0 0 0 0,0 1 1 0 0,2 6-1 0 0,26-37 79 0 0,-14 8-82 0 0,1 1 0 0 0,1 1 0 0 0,0 0 0 0 0,1 1 0 0 0,0 1 0 0 0,1 1-1 0 0,1 0 1 0 0,-1 2 0 0 0,2 0 0 0 0,-1 1 0 0 0,1 1 0 0 0,0 1 0 0 0,24-3 0 0 0,-3 4-15 0 0,0 1 0 0 0,0 3 0 0 0,81 7 0 0 0,124 34-56 0 0,-25 12 37 0 0,158 27 61 0 0,-112-52 12 0 0,-206-24-4 0 0,1-4 0 0 0,81-11 0 0 0,-143 12-37 0 0,1 0 0 0 0,0 0 1 0 0,-1-1-1 0 0,1 1 0 0 0,-1 0 1 0 0,1-1-1 0 0,-1 1 0 0 0,1-1 0 0 0,-1 1 1 0 0,0-1-1 0 0,1 0 0 0 0,-1 0 1 0 0,0 0-1 0 0,3-1 0 0 0,-7-3-104 0 0,-13 1-190 0 0,-30-1-1172 0 0,-60-10-3796 0 0,72 7 3373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02.799"/>
    </inkml:context>
    <inkml:brush xml:id="br0">
      <inkml:brushProperty name="width" value="0.05" units="cm"/>
      <inkml:brushProperty name="height" value="0.05" units="cm"/>
    </inkml:brush>
  </inkml:definitions>
  <inkml:trace contextRef="#ctx0" brushRef="#br0">0 125 6597 0 0,'0'-2'93'0'0,"0"1"1"0"0,1-1 0 0 0,-1 1 0 0 0,0-1-1 0 0,1 0 1 0 0,-1 1 0 0 0,1-1 0 0 0,-1 1-1 0 0,1-1 1 0 0,-1 1 0 0 0,1 0 0 0 0,0-1-1 0 0,0 1 1 0 0,0 0 0 0 0,0-1-1 0 0,0 1 1 0 0,2-2 0 0 0,1 0 57 0 0,-1 1 0 0 0,0 0 0 0 0,1 0 0 0 0,-1 0 0 0 0,1 0 1 0 0,-1 1-1 0 0,5-2 0 0 0,6-1 167 0 0,-1 1 1 0 0,1 0-1 0 0,18 0 1 0 0,315-8 1105 0 0,2 22-728 0 0,191-2-386 0 0,-318-25 210 0 0,-218 16-439 0 0,-1-1 0 0 0,0 0 0 0 0,0-1 1 0 0,1 1-1 0 0,-1 0 0 0 0,0-1 0 0 0,0 0 1 0 0,0 0-1 0 0,0 1 0 0 0,-1-2 0 0 0,1 1 1 0 0,3-4-1 0 0,-3 3-38 0 0,1 0 1 0 0,-1 0-1 0 0,1 0 1 0 0,0 1-1 0 0,0-1 0 0 0,7-2 1 0 0,-3 2-48 0 0,0 2 1 0 0,1-1-1 0 0,-1 1 1 0 0,0 0-1 0 0,14 1 1 0 0,-12 0 16 0 0,0 0 1 0 0,-1-1-1 0 0,14-3 0 0 0,-23 4-3 0 0,1 0 0 0 0,-1 0-1 0 0,1 0 1 0 0,-1 0-1 0 0,1 0 1 0 0,-1 0 0 0 0,1 0-1 0 0,0 0 1 0 0,-1 0-1 0 0,1 0 1 0 0,-1 0-1 0 0,1 0 1 0 0,-1 0 0 0 0,1 0-1 0 0,-1 0 1 0 0,1 0-1 0 0,0 1 1 0 0,-1-1 0 0 0,1 0-1 0 0,-1 1 1 0 0,0-1-1 0 0,1 0 1 0 0,-1 1 0 0 0,1-1-1 0 0,-1 0 1 0 0,1 1-1 0 0,-1 0 1 0 0,1-2 173 0 0,-1 1-171 0 0,21 29 1063 0 0,-17-20-1003 0 0,-1 0 1 0 0,1-1 0 0 0,-1 1 0 0 0,-1 1 0 0 0,0-1 0 0 0,0 0-1 0 0,-1 1 1 0 0,1 11 0 0 0,3 22 260 0 0,-2-25-175 0 0,-2-1 1 0 0,0 1-1 0 0,0 0 0 0 0,-5 35 0 0 0,-19 70 628 0 0,19-105-659 0 0,-6 27 145 0 0,2 0 0 0 0,-6 90 0 0 0,12-69-171 0 0,0-41-62 0 0,1-1 0 0 0,2 0 0 0 0,0 1 0 0 0,6 33 0 0 0,-3-45-10 0 0,-1 0 32 0 0,0 0-1 0 0,-1 0 1 0 0,1 15 0 0 0,-3-45-737 0 0,7-31 1 0 0,-4 36-131 0 0,-1-1 1 0 0,-1 1 0 0 0,0-1 0 0 0,-1 0 0 0 0,-1-13-1 0 0,-5-26-2516 0 0,1 20 1416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03.825"/>
    </inkml:context>
    <inkml:brush xml:id="br0">
      <inkml:brushProperty name="width" value="0.05" units="cm"/>
      <inkml:brushProperty name="height" value="0.05" units="cm"/>
    </inkml:brush>
  </inkml:definitions>
  <inkml:trace contextRef="#ctx0" brushRef="#br0">117 196 5789 0 0,'3'-11'283'0'0,"-3"11"-261"0"0,1-1 0 0 0,-1 1 0 0 0,0-1 0 0 0,0 1 0 0 0,1-1 0 0 0,-1 1 0 0 0,0-1 0 0 0,0 1 0 0 0,0-1-1 0 0,0 0 1 0 0,0 1 0 0 0,0-1 0 0 0,0 1 0 0 0,0-1 0 0 0,0 1 0 0 0,0-1 0 0 0,0 0 0 0 0,0 1 0 0 0,-1-1 0 0 0,0-2 11 0 0,-1 0 0 0 0,0 0 1 0 0,-1 0-1 0 0,1 0 0 0 0,0 1 1 0 0,-1-1-1 0 0,0 1 1 0 0,1 0-1 0 0,-1-1 0 0 0,0 1 1 0 0,0 1-1 0 0,0-1 0 0 0,0 0 1 0 0,-1 1-1 0 0,1 0 1 0 0,-5-2-1 0 0,0 0 42 0 0,0 1 0 0 0,-1 0 1 0 0,0 0-1 0 0,1 1 0 0 0,-13-1 0 0 0,14 1 385 0 0,11 0 229 0 0,9 0 1214 0 0,65 57 1576 0 0,-61-44-2863 0 0,-5-4-227 0 0,1-1-1 0 0,-1-1 1 0 0,1 0 0 0 0,24 7-1 0 0,59 11 362 0 0,-44-13-450 0 0,7 5-154 0 0,-1 3 1 0 0,0 2-1 0 0,-1 3 0 0 0,101 59 0 0 0,-149-78-140 0 0,121 67 88 0 0,-111-63-78 0 0,0-1-1 0 0,0-1 1 0 0,1-1-1 0 0,0 0 1 0 0,22 2-1 0 0,-11-3-9 0 0,0 1 0 0 0,39 13 0 0 0,-65-18 4 0 0,1 0-1 0 0,-1 1 1 0 0,1-2-1 0 0,0 1 1 0 0,0-1-1 0 0,-1 1 1 0 0,7-2-1 0 0,-10 1 18 0 0,-1 0 1 0 0,0 0-1 0 0,1 0 0 0 0,-1 0 1 0 0,1-1-1 0 0,-1 1 0 0 0,0 0 1 0 0,1-1-1 0 0,-1 1 0 0 0,0-1 0 0 0,0 1 1 0 0,1-1-1 0 0,-1 1 0 0 0,0-1 1 0 0,0 0-1 0 0,0 0 0 0 0,0 0 0 0 0,0 0 1 0 0,0 0-1 0 0,0 0 0 0 0,0 0 1 0 0,0 0-1 0 0,0 0 0 0 0,-1 0 1 0 0,1 0-1 0 0,0 0 0 0 0,-1-1 0 0 0,1 1 1 0 0,-1 0-1 0 0,1 0 0 0 0,-1-1 1 0 0,0 1-1 0 0,1 0 0 0 0,-1-2 0 0 0,0-4-1 0 0,1 1-1 0 0,0 0 1 0 0,0 0-1 0 0,1 0 1 0 0,0 0-1 0 0,0 1 0 0 0,0-1 1 0 0,1 0-1 0 0,-1 1 1 0 0,2-1-1 0 0,-1 1 1 0 0,0 0-1 0 0,1 0 0 0 0,0 0 1 0 0,5-4-1 0 0,11-11-50 0 0,1 2 1 0 0,27-19-1 0 0,-7 5 51 0 0,20-25-32 0 0,96-113-1 0 0,-139 150-4 0 0,25-19 0 0 0,-25 23 276 0 0,30-33 1 0 0,-54 52-27 0 0,1 8-334 0 0,0-2 51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04.745"/>
    </inkml:context>
    <inkml:brush xml:id="br0">
      <inkml:brushProperty name="width" value="0.05" units="cm"/>
      <inkml:brushProperty name="height" value="0.05" units="cm"/>
    </inkml:brush>
  </inkml:definitions>
  <inkml:trace contextRef="#ctx0" brushRef="#br0">0 2140 8329 0 0,'10'-38'2658'0'0,"28"-70"0"0"0,-7 21-1890 0 0,98-351-169 0 0,43-131 475 0 0,-116 409-853 0 0,131-435-47 0 0,-182 577-178 0 0,-1-1 1 0 0,-2 0-1 0 0,1-1 1 0 0,-2-34 0 0 0,-1 54 3 0 0,0-1 0 0 0,0 1 0 0 0,0-1 1 0 0,0 0-1 0 0,0 1 0 0 0,0-1 0 0 0,0 1 1 0 0,0-1-1 0 0,0 0 0 0 0,-1 1 0 0 0,1-1 1 0 0,0 1-1 0 0,0-1 0 0 0,0 1 0 0 0,-1-1 1 0 0,1 1-1 0 0,0-1 0 0 0,-1 1 0 0 0,1-1 1 0 0,0 1-1 0 0,-1 0 0 0 0,1-1 0 0 0,-1 1 1 0 0,1-1-1 0 0,-1 1 0 0 0,1 0 0 0 0,-1-1 1 0 0,1 1-1 0 0,-1 0 0 0 0,1 0 0 0 0,-1-1 1 0 0,0 1-1 0 0,0 0-3 0 0,0 0 1 0 0,0 1 0 0 0,-1-1-1 0 0,1 0 1 0 0,0 1-1 0 0,0-1 1 0 0,0 1 0 0 0,0-1-1 0 0,-1 1 1 0 0,1 0-1 0 0,0-1 1 0 0,0 1 0 0 0,-1 2-1 0 0,-4 2-6 0 0,1 0 0 0 0,0 0 0 0 0,0 1 0 0 0,-4 6 0 0 0,4-2-176 0 0,1-1 1 0 0,0 1 0 0 0,0 0-1 0 0,-4 14 1 0 0,-5 43-5445 0 0,11-55 4116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05.273"/>
    </inkml:context>
    <inkml:brush xml:id="br0">
      <inkml:brushProperty name="width" value="0.05" units="cm"/>
      <inkml:brushProperty name="height" value="0.05" units="cm"/>
    </inkml:brush>
  </inkml:definitions>
  <inkml:trace contextRef="#ctx0" brushRef="#br0">19 476 7969 0 0,'-1'-9'51'0'0,"0"1"1"0"0,0 0-1 0 0,0 0 1 0 0,-5-12 0 0 0,-2-17 1457 0 0,8 35-1434 0 0,0 0 0 0 0,0 0 1 0 0,0 0-1 0 0,0 0 1 0 0,0 0-1 0 0,1 0 1 0 0,-1 0-1 0 0,1 0 1 0 0,0 0-1 0 0,0 0 1 0 0,-1 0-1 0 0,1 0 0 0 0,0 1 1 0 0,1-1-1 0 0,-1 0 1 0 0,0 0-1 0 0,0 1 1 0 0,1-1-1 0 0,-1 1 1 0 0,1-1-1 0 0,-1 1 0 0 0,1 0 1 0 0,0 0-1 0 0,-1 0 1 0 0,5-2-1 0 0,5-3-116 0 0,1 1-1 0 0,0 0 1 0 0,15-4 0 0 0,2-1 147 0 0,-13 3-106 0 0,-1 0-1 0 0,0 0 1 0 0,0-2-1 0 0,-1 0 1 0 0,1-1-1 0 0,-2 0 1 0 0,0-1-1 0 0,0 0 1 0 0,-1-1-1 0 0,0-1 1 0 0,-1 0-1 0 0,-1 0 1 0 0,17-29-1 0 0,34-62 6 0 0,-41 84-14 0 0,-19 19 11 0 0,0 0 0 0 0,0 1 1 0 0,0-1-1 0 0,0 1 0 0 0,0-1 0 0 0,0 0 0 0 0,0 1 1 0 0,0 0-1 0 0,1-1 0 0 0,-1 1 0 0 0,0 0 0 0 0,0-1 0 0 0,0 1 1 0 0,0 0-1 0 0,1 0 0 0 0,-1 0 0 0 0,0 0 0 0 0,0 0 1 0 0,0 0-1 0 0,2 1 0 0 0,-2-1 4 0 0,0 1 0 0 0,-1-1 0 0 0,1 1 1 0 0,-1 0-1 0 0,1-1 0 0 0,-1 1 0 0 0,1-1 0 0 0,-1 1 0 0 0,1 0 0 0 0,-1 0 0 0 0,0-1 1 0 0,1 1-1 0 0,-1 0 0 0 0,0 0 0 0 0,0-1 0 0 0,0 1 0 0 0,1 0 0 0 0,-1 0 0 0 0,0-1 0 0 0,0 1 1 0 0,0 1-1 0 0,-1 23 328 0 0,1-16-157 0 0,-2 35 590 0 0,1-26-333 0 0,0-1 0 0 0,1 1 1 0 0,3 18-1 0 0,0-21-258 0 0,1-1 0 0 0,1 1 0 0 0,0-1 1 0 0,1 0-1 0 0,1 0 0 0 0,0 0 0 0 0,0-1 0 0 0,2 0 1 0 0,13 17-1 0 0,-14-24-613 0 0,-8-6 378 0 0,0 0 0 0 0,0 0 1 0 0,1 1-1 0 0,-1-1 0 0 0,0 0 1 0 0,0 0-1 0 0,1 0 0 0 0,-1 0 0 0 0,0 1 1 0 0,0-1-1 0 0,1 0 0 0 0,-1 0 1 0 0,0 0-1 0 0,0 1 0 0 0,0-1 0 0 0,1 0 1 0 0,-1 0-1 0 0,0 1 0 0 0,0-1 1 0 0,0 0-1 0 0,0 0 0 0 0,0 1 0 0 0,0-1 1 0 0,0 0-1 0 0,0 0 0 0 0,1 1 1 0 0,-1-1-1 0 0,0 0 0 0 0,0 1 0 0 0,0-1 1 0 0,0 0-1 0 0,0 1 0 0 0,-1-1 1 0 0,1 0-1 0 0,0 0 0 0 0,0 1 0 0 0,0-1 1 0 0,0 0-1 0 0,0 1 0 0 0,0-1 1 0 0,-1 0-1 0 0,1 4-1490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09.354"/>
    </inkml:context>
    <inkml:brush xml:id="br0">
      <inkml:brushProperty name="width" value="0.05" units="cm"/>
      <inkml:brushProperty name="height" value="0.05" units="cm"/>
    </inkml:brush>
  </inkml:definitions>
  <inkml:trace contextRef="#ctx0" brushRef="#br0">1 1 6973 0 0,'73'9'1553'0'0,"246"17"447"0"0,173 11-1245 0 0,2483 33 2869 0 0,-2338-81-2946 0 0,224-2 198 0 0,-2 21-568 0 0,-803-7-311 0 0,99 7-141 0 0,-146-5-596 0 0,-26-1-25 0 0,-28-1-791 0 0,7-4 10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2.115"/>
    </inkml:context>
    <inkml:brush xml:id="br0">
      <inkml:brushProperty name="width" value="0.05" units="cm"/>
      <inkml:brushProperty name="height" value="0.05" units="cm"/>
    </inkml:brush>
  </inkml:definitions>
  <inkml:trace contextRef="#ctx0" brushRef="#br0">548 149 6941 0 0,'0'-2'57'0'0,"-1"0"1"0"0,1 1 0 0 0,-1-1 0 0 0,0 0 0 0 0,0 1 0 0 0,0-1-1 0 0,0 0 1 0 0,0 1 0 0 0,0-1 0 0 0,0 1 0 0 0,-1 0 0 0 0,1-1-1 0 0,0 1 1 0 0,-1 0 0 0 0,1 0 0 0 0,-1 0 0 0 0,1 0-1 0 0,-1 0 1 0 0,0 0 0 0 0,1 0 0 0 0,-3 0 0 0 0,1 0 29 0 0,1 1 0 0 0,0-1 1 0 0,0 1-1 0 0,-1 0 1 0 0,1 0-1 0 0,0 0 0 0 0,0 0 1 0 0,-1 1-1 0 0,1-1 0 0 0,0 0 1 0 0,0 1-1 0 0,0 0 1 0 0,0-1-1 0 0,-1 1 0 0 0,1 0 1 0 0,0 0-1 0 0,-3 2 0 0 0,-34 25 838 0 0,36-26-834 0 0,-33 30 1067 0 0,-62 71 0 0 0,68-69-756 0 0,-19 21 736 0 0,-69 100-1 0 0,103-133-931 0 0,1 1-1 0 0,2 1 1 0 0,0 0-1 0 0,1 0 1 0 0,2 1 0 0 0,1 1-1 0 0,0-1 1 0 0,-3 29-1 0 0,9-39-142 0 0,1 0 0 0 0,1 0 0 0 0,0 1 0 0 0,1-1 0 0 0,0 0 0 0 0,1 0 0 0 0,1 0 0 0 0,1 0 0 0 0,0-1 0 0 0,1 1 0 0 0,0-1-1 0 0,1 0 1 0 0,1-1 0 0 0,0 1 0 0 0,1-1 0 0 0,10 14 0 0 0,-3-10-33 0 0,-1 0 0 0 0,2-1 0 0 0,0-1 0 0 0,1 0 0 0 0,1-1 0 0 0,0-1 0 0 0,0-1 0 0 0,2 0 0 0 0,-1-2 0 0 0,29 12 0 0 0,-12-9-2 0 0,1-1-1 0 0,0-1 1 0 0,1-3-1 0 0,-1 0 0 0 0,2-3 1 0 0,-1-1-1 0 0,48-2 1 0 0,-53-3 2 0 0,0-1 0 0 0,-1-2-1 0 0,1-1 1 0 0,-1-2 0 0 0,-1-1 0 0 0,1-2 0 0 0,-1 0 0 0 0,54-29 0 0 0,-71 31-19 0 0,0-1 0 0 0,-1 0-1 0 0,0-1 1 0 0,0-1 0 0 0,-1 0 0 0 0,0-1-1 0 0,-1 0 1 0 0,10-15 0 0 0,4-10-11 0 0,33-66 0 0 0,-27 48-20 0 0,-10 16-49 0 0,26-62 0 0 0,-28 47-134 0 0,-2-1 0 0 0,10-60 1 0 0,-21 81 122 0 0,-1 0 1 0 0,-3 0-1 0 0,0 0 0 0 0,-6-63 1 0 0,2 85 75 0 0,0 0 0 0 0,-1 0 0 0 0,0 0 1 0 0,-1 0-1 0 0,0 1 0 0 0,0 0 0 0 0,-2-1 0 0 0,1 2 1 0 0,-1-1-1 0 0,-13-16 0 0 0,9 16 0 0 0,0 0 0 0 0,0 0 0 0 0,-1 1 0 0 0,-1 1 0 0 0,1 0 0 0 0,-2 1 0 0 0,1 0 0 0 0,-22-10 0 0 0,16 10-19 0 0,0 1 1 0 0,0 0-1 0 0,0 2 0 0 0,-1 0 0 0 0,0 1 0 0 0,0 1 0 0 0,-1 1 1 0 0,1 0-1 0 0,0 1 0 0 0,-1 2 0 0 0,1 0 0 0 0,0 1 0 0 0,0 0 1 0 0,-29 9-1 0 0,43-10-54 0 0,1 1 0 0 0,0 0 1 0 0,-1 0-1 0 0,1 0 1 0 0,0 0-1 0 0,1 1 0 0 0,-1 0 1 0 0,0 0-1 0 0,1 0 0 0 0,-1 0 1 0 0,1 0-1 0 0,-4 5 1 0 0,-15 29-3975 0 0,20-29 710 0 0,0-5 1916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2.503"/>
    </inkml:context>
    <inkml:brush xml:id="br0">
      <inkml:brushProperty name="width" value="0.05" units="cm"/>
      <inkml:brushProperty name="height" value="0.05" units="cm"/>
    </inkml:brush>
  </inkml:definitions>
  <inkml:trace contextRef="#ctx0" brushRef="#br0">1 47 7357 0 0,'0'-2'131'0'0,"1"-1"1"0"0,-1 1-1 0 0,1 0 0 0 0,0-1 1 0 0,0 1-1 0 0,0 0 1 0 0,0 0-1 0 0,0 0 0 0 0,1 0 1 0 0,-1 0-1 0 0,0 0 1 0 0,1 0-1 0 0,0 0 1 0 0,-1 0-1 0 0,1 1 0 0 0,0-1 1 0 0,0 0-1 0 0,0 1 1 0 0,0 0-1 0 0,0 0 1 0 0,0-1-1 0 0,1 1 0 0 0,-1 0 1 0 0,3 0-1 0 0,-1 0 50 0 0,-1 1 0 0 0,0 0 1 0 0,0 0-1 0 0,1 0 0 0 0,-1 1 0 0 0,0-1 0 0 0,1 1 0 0 0,-1 0 0 0 0,0 0 1 0 0,0 0-1 0 0,0 0 0 0 0,0 0 0 0 0,0 1 0 0 0,0-1 0 0 0,0 1 0 0 0,0 0 0 0 0,3 3 1 0 0,15 12 396 0 0,-1 1 1 0 0,-1 1-1 0 0,23 30 1 0 0,45 70 385 0 0,-21-25-385 0 0,41 55-217 0 0,95 176 0 0 0,-188-297-374 0 0,-10-18-135 0 0,1-1-1 0 0,-1 0 0 0 0,10 12 1 0 0,-6-15-475 0 0,-4-8-866 0 0,-4-14-1137 0 0,-6-26-1200 0 0,4 23 2508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2.845"/>
    </inkml:context>
    <inkml:brush xml:id="br0">
      <inkml:brushProperty name="width" value="0.05" units="cm"/>
      <inkml:brushProperty name="height" value="0.05" units="cm"/>
    </inkml:brush>
  </inkml:definitions>
  <inkml:trace contextRef="#ctx0" brushRef="#br0">1001 0 8793 0 0,'-5'1'93'0'0,"0"1"1"0"0,0 0 0 0 0,0 0-1 0 0,0 0 1 0 0,0 1-1 0 0,0-1 1 0 0,1 1-1 0 0,0 0 1 0 0,-1 0-1 0 0,1 1 1 0 0,-4 4 0 0 0,-10 6 544 0 0,-112 78 2243 0 0,52-39-1428 0 0,3 3 0 0 0,-100 95 0 0 0,51-34 28 0 0,67-67-781 0 0,-53 61 0 0 0,101-100-646 0 0,-147 179 1960 0 0,156-189-2004 0 0,-1 0 0 0 0,0 0 1 0 0,0 0-1 0 0,1 0 0 0 0,-1-1 0 0 0,0 1 1 0 0,1 0-1 0 0,-1 0 0 0 0,1 0 1 0 0,-1 0-1 0 0,1 0 0 0 0,-1 0 0 0 0,1 1 1 0 0,0-1-1 0 0,0 0 0 0 0,-1 1 1 0 0,14-7-555 0 0,24-24-1938 0 0,-6 4-972 0 0,-14 8 1141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4.144"/>
    </inkml:context>
    <inkml:brush xml:id="br0">
      <inkml:brushProperty name="width" value="0.05" units="cm"/>
      <inkml:brushProperty name="height" value="0.05" units="cm"/>
    </inkml:brush>
  </inkml:definitions>
  <inkml:trace contextRef="#ctx0" brushRef="#br0">1042 90 8069 0 0,'-3'-3'14'0'0,"-1"0"0"0"0,0 0 0 0 0,1 0 0 0 0,-1-1 0 0 0,1 1 0 0 0,0-1 0 0 0,0 0 0 0 0,0 0 0 0 0,-1-4 0 0 0,-16-18 995 0 0,18 23-919 0 0,-1 0 0 0 0,-1 1 0 0 0,1 0 0 0 0,0 0 0 0 0,0 0 0 0 0,-1 0 0 0 0,1 0 0 0 0,-1 1 0 0 0,0 0 0 0 0,1 0 0 0 0,-1 0 0 0 0,0 0 0 0 0,0 0 1 0 0,0 1-1 0 0,0-1 0 0 0,-7 1 0 0 0,-8 1 188 0 0,0 0 1 0 0,-21 5-1 0 0,28-4-126 0 0,-37 8 198 0 0,1 1-1 0 0,0 3 1 0 0,0 2 0 0 0,2 2-1 0 0,0 2 1 0 0,1 2-1 0 0,-72 48 1 0 0,82-47-130 0 0,1 1 1 0 0,1 2 0 0 0,2 1 0 0 0,0 2-1 0 0,2 1 1 0 0,1 1 0 0 0,2 1-1 0 0,-24 38 1 0 0,37-48-71 0 0,1 0-1 0 0,1 1 1 0 0,1 0 0 0 0,1 0-1 0 0,1 1 1 0 0,-6 30-1 0 0,10-35-50 0 0,2 1 0 0 0,0 0 0 0 0,1 0 0 0 0,1 0 1 0 0,1 0-1 0 0,0 0 0 0 0,2 0 0 0 0,7 30 0 0 0,-4-33-51 0 0,0 0 0 0 0,1 0 0 0 0,1 0 1 0 0,1-1-1 0 0,0 0 0 0 0,1-1 0 0 0,0 0 0 0 0,1-1 1 0 0,1 0-1 0 0,0 0 0 0 0,1-2 0 0 0,1 1 0 0 0,0-2 1 0 0,0 0-1 0 0,19 11 0 0 0,3-1 69 0 0,2-1-1 0 0,0-2 1 0 0,1-2-1 0 0,1-1 1 0 0,57 13-1 0 0,-70-22-117 0 0,-1-2-1 0 0,1 0 1 0 0,0-2-1 0 0,0-1 1 0 0,0-1-1 0 0,0-2 1 0 0,0 0-1 0 0,33-8 0 0 0,20-10-3 0 0,105-39 0 0 0,-152 47 7 0 0,3-1-64 0 0,0-1 1 0 0,-2-2-1 0 0,0-2 0 0 0,0-1 1 0 0,-2-1-1 0 0,-1-2 1 0 0,0-1-1 0 0,-2-1 0 0 0,-1-2 1 0 0,0-1-1 0 0,-2-1 1 0 0,-2-1-1 0 0,0-1 0 0 0,20-36 1 0 0,-31 44 6 0 0,-2 0 1 0 0,0 0-1 0 0,-1-1 1 0 0,-2 0-1 0 0,0-1 1 0 0,-1 0-1 0 0,-2 0 1 0 0,4-37-1 0 0,-8 44 46 0 0,0-1 0 0 0,-1 1 0 0 0,-1 0 0 0 0,-1-1-1 0 0,-1 1 1 0 0,0 0 0 0 0,-1 0 0 0 0,-1 0 0 0 0,0 1-1 0 0,-2 0 1 0 0,0 0 0 0 0,-16-29 0 0 0,12 29 10 0 0,-1 0 1 0 0,0 1-1 0 0,-1 0 1 0 0,-1 1-1 0 0,0 1 0 0 0,-26-19 1 0 0,17 15-1 0 0,-2 2 0 0 0,0 1 0 0 0,-53-22 0 0 0,30 19-23 0 0,0 3 0 0 0,-1 1 0 0 0,-1 3-1 0 0,-88-7 1 0 0,100 15-207 0 0,-73 4 1 0 0,95 0 15 0 0,1 0 0 0 0,0 1 1 0 0,0 0-1 0 0,0 1 0 0 0,0 1 0 0 0,0 0 0 0 0,-21 12 0 0 0,31-14-13 0 0,-1 1-1 0 0,1 0 1 0 0,0 1-1 0 0,0-1 1 0 0,0 1-1 0 0,0 0 1 0 0,1 0-1 0 0,0 0 1 0 0,0 1-1 0 0,0 0 1 0 0,1-1-1 0 0,0 1 0 0 0,0 1 1 0 0,0-1-1 0 0,-2 8 1 0 0,0 7-783 0 0,0 0 0 0 0,1 1 1 0 0,-1 31-1 0 0,5-24 154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4.806"/>
    </inkml:context>
    <inkml:brush xml:id="br0">
      <inkml:brushProperty name="width" value="0.05" units="cm"/>
      <inkml:brushProperty name="height" value="0.05" units="cm"/>
    </inkml:brush>
  </inkml:definitions>
  <inkml:trace contextRef="#ctx0" brushRef="#br0">296 40 8201 0 0,'-1'-1'46'0'0,"1"0"1"0"0,-1 0 0 0 0,1 0-1 0 0,0 0 1 0 0,0 0 0 0 0,-1 1 0 0 0,1-1-1 0 0,0 0 1 0 0,0 0 0 0 0,0 0-1 0 0,0 0 1 0 0,0 0 0 0 0,0 0-1 0 0,1 0 1 0 0,-1 0 0 0 0,0 0-1 0 0,0 0 1 0 0,1 0 0 0 0,-1 1-1 0 0,0-1 1 0 0,1 0 0 0 0,-1 0-1 0 0,1-1 1 0 0,0 1 82 0 0,0 0 0 0 0,-1-1-1 0 0,1 1 1 0 0,0 0 0 0 0,0 0-1 0 0,0-1 1 0 0,0 1 0 0 0,0 0-1 0 0,0 0 1 0 0,1 0 0 0 0,-1 0 0 0 0,0 1-1 0 0,2-2 1 0 0,-3 2-110 0 0,1 0-1 0 0,-1 1 1 0 0,0-1 0 0 0,0 0-1 0 0,1 0 1 0 0,-1 1 0 0 0,0-1-1 0 0,0 0 1 0 0,0 1 0 0 0,0-1-1 0 0,1 0 1 0 0,-1 1 0 0 0,0-1-1 0 0,0 0 1 0 0,0 1 0 0 0,0-1-1 0 0,0 0 1 0 0,0 1 0 0 0,0-1-1 0 0,0 1 1 0 0,0-1 0 0 0,0 0-1 0 0,0 1 1 0 0,0-1 0 0 0,0 0-1 0 0,0 1 1 0 0,0-1 0 0 0,-1 0-1 0 0,1 1 1 0 0,0-1 0 0 0,-3 17-97 0 0,3-16 110 0 0,-8 30 21 0 0,0 0-1 0 0,-2 0 0 0 0,-2-1 0 0 0,-16 30 1 0 0,-68 109 609 0 0,59-109-315 0 0,-53 117-1 0 0,85-166-312 0 0,1 0-1 0 0,1 0 1 0 0,0 0-1 0 0,0 1 1 0 0,-1 15 0 0 0,4-24-10 0 0,0 0 1 0 0,-1 0-1 0 0,1 0 0 0 0,1-1 1 0 0,-1 1-1 0 0,0 0 1 0 0,1 0-1 0 0,-1 0 1 0 0,1-1-1 0 0,0 1 1 0 0,0 0-1 0 0,0-1 1 0 0,0 1-1 0 0,1-1 1 0 0,-1 1-1 0 0,1-1 1 0 0,-1 0-1 0 0,1 1 1 0 0,0-1-1 0 0,0 0 1 0 0,0 0-1 0 0,0 0 1 0 0,0 0-1 0 0,0-1 1 0 0,1 1-1 0 0,-1-1 1 0 0,1 1-1 0 0,2 0 1 0 0,13 5 48 0 0,0-1 0 0 0,1 0 1 0 0,0-2-1 0 0,26 4 0 0 0,82 1-11 0 0,-54-5-16 0 0,476 15 154 0 0,-457-17-207 0 0,-17 1 90 0 0,127-12 0 0 0,-199 9-48 0 0,0 0 1 0 0,0-1-1 0 0,-1 1 1 0 0,1 0-1 0 0,0-1 1 0 0,0 0-1 0 0,-1 0 0 0 0,1 0 1 0 0,0 0-1 0 0,-1 0 1 0 0,1-1-1 0 0,-1 1 1 0 0,0-1-1 0 0,1 1 0 0 0,-1-1 1 0 0,0 0-1 0 0,0 0 1 0 0,0 0-1 0 0,0 0 1 0 0,0 0-1 0 0,-1 0 0 0 0,1-1 1 0 0,0 1-1 0 0,-1-1 1 0 0,0 1-1 0 0,0-1 1 0 0,0 1-1 0 0,2-6 0 0 0,0 0-40 0 0,1 1 0 0 0,0-1 0 0 0,0 0 0 0 0,9-10 0 0 0,5-11-1 0 0,-10 13-12 0 0,0 0 0 0 0,-2 0-1 0 0,0-1 1 0 0,-1 0 0 0 0,-1-1 0 0 0,0 1-1 0 0,-1-1 1 0 0,-1 1 0 0 0,-1-1 0 0 0,-1 0-1 0 0,0 0 1 0 0,-1 0 0 0 0,-1 1 0 0 0,-1-1-1 0 0,0 1 1 0 0,-1-1 0 0 0,-11-28 0 0 0,4 20-5 0 0,0 0 0 0 0,-2 0 0 0 0,0 2 0 0 0,-2 0 1 0 0,-1 0-1 0 0,-1 1 0 0 0,-1 2 0 0 0,0-1 0 0 0,-2 2 1 0 0,-34-28-1 0 0,42 39-32 0 0,-2 1 0 0 0,1 0 0 0 0,-1 1 0 0 0,0 1-1 0 0,-1 0 1 0 0,-23-6 0 0 0,45 13-1363 0 0,-6-1 1332 0 0,0 0 1 0 0,-1 0-1 0 0,1 0 1 0 0,-1 0-1 0 0,1 0 0 0 0,0 0 1 0 0,-1 0-1 0 0,1 0 1 0 0,0 0-1 0 0,-1 1 0 0 0,1-1 1 0 0,-1 0-1 0 0,1 0 1 0 0,-1 1-1 0 0,1-1 0 0 0,-1 0 1 0 0,1 1-1 0 0,-1-1 0 0 0,1 1 1 0 0,-1-1-1 0 0,1 1 1 0 0,-1-1-1 0 0,1 1 0 0 0,1 1-152 0 0,-1-1 0 0 0,1 0 0 0 0,0 0 0 0 0,-1 1 0 0 0,1-1 0 0 0,0 0 0 0 0,0-1 0 0 0,0 1 0 0 0,4 1 0 0 0,1 1-263 0 0,5 3-569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5.540"/>
    </inkml:context>
    <inkml:brush xml:id="br0">
      <inkml:brushProperty name="width" value="0.05" units="cm"/>
      <inkml:brushProperty name="height" value="0.05" units="cm"/>
    </inkml:brush>
  </inkml:definitions>
  <inkml:trace contextRef="#ctx0" brushRef="#br0">87 410 5481 0 0,'-32'-24'277'0'0,"26"20"-98"0"0,0 0 0 0 0,0-1 0 0 0,0 1 0 0 0,1-1 1 0 0,-9-11-1 0 0,12 13-128 0 0,1 1 1 0 0,-1-1 0 0 0,1 1 0 0 0,0-1-1 0 0,0 1 1 0 0,0-1 0 0 0,0 0-1 0 0,1 0 1 0 0,-1 0 0 0 0,1 1-1 0 0,0-1 1 0 0,-1 0 0 0 0,1 0 0 0 0,1 0-1 0 0,-1 0 1 0 0,0 1 0 0 0,1-1-1 0 0,-1 0 1 0 0,2-4 0 0 0,3-5 47 0 0,0 0 1 0 0,0 1 0 0 0,1 0-1 0 0,1 0 1 0 0,-1 0 0 0 0,2 1-1 0 0,0 0 1 0 0,0 0 0 0 0,0 1-1 0 0,2 0 1 0 0,-1 0-1 0 0,1 1 1 0 0,0 0 0 0 0,19-10-1 0 0,7-3 96 0 0,1 2 0 0 0,0 2 0 0 0,47-15 0 0 0,-58 22-7 0 0,0 2 0 0 0,0 2 0 0 0,0 0 0 0 0,1 1 0 0 0,0 2 0 0 0,49 0 0 0 0,-62 4-98 0 0,-1 0 0 0 0,0 1 0 0 0,0 0 0 0 0,0 1-1 0 0,0 0 1 0 0,-1 1 0 0 0,1 1 0 0 0,-1 0 0 0 0,0 0 0 0 0,0 2 0 0 0,-1-1 0 0 0,0 1 0 0 0,0 1-1 0 0,-1 0 1 0 0,19 18 0 0 0,-7-1-50 0 0,0 2-1 0 0,-2 0 1 0 0,-1 1-1 0 0,-2 1 1 0 0,0 1-1 0 0,-2 0 1 0 0,-2 1 0 0 0,0 0-1 0 0,-2 1 1 0 0,-2 1-1 0 0,-1 0 1 0 0,-1 0-1 0 0,-2 0 1 0 0,-1 1-1 0 0,-2 0 1 0 0,-1 0-1 0 0,-2-1 1 0 0,-5 37 0 0 0,2-49 83 0 0,-1 0 1 0 0,-1 0-1 0 0,-1-1 1 0 0,0 0-1 0 0,-2 0 1 0 0,0-1-1 0 0,-2 0 1 0 0,0 0-1 0 0,-1-1 1 0 0,0-1 0 0 0,-2 0-1 0 0,0-1 1 0 0,0 0-1 0 0,-2-2 1 0 0,0 1-1 0 0,-1-2 1 0 0,0 0-1 0 0,-1-1 1 0 0,-22 11-1 0 0,33-20-109 0 0,-1 0-1 0 0,1-1 0 0 0,-1 0 0 0 0,1 0 0 0 0,-1 0 0 0 0,-15 0 0 0 0,-51-3 28 0 0,31 0-18 0 0,-27 1-10 0 0,-90-2 47 0 0,137-3-87 0 0,14 1 22 0 0,9 4 5 0 0,0 0 1 0 0,0 0-1 0 0,0 0 1 0 0,0 0 0 0 0,0 0-1 0 0,0 0 1 0 0,0 0-1 0 0,0 0 1 0 0,0 0-1 0 0,0 0 1 0 0,0 0 0 0 0,0-1-1 0 0,-1 1 1 0 0,1 0-1 0 0,0 0 1 0 0,0 0 0 0 0,0 0-1 0 0,0 0 1 0 0,0 0-1 0 0,0 0 1 0 0,0 0 0 0 0,0 0-1 0 0,0 0 1 0 0,0 0-1 0 0,0 0 1 0 0,0-1-1 0 0,0 1 1 0 0,0 0 0 0 0,0 0-1 0 0,0 0 1 0 0,0 0-1 0 0,0 0 1 0 0,0 0 0 0 0,0 0-1 0 0,0 0 1 0 0,0 0-1 0 0,0 0 1 0 0,0 0-1 0 0,1 0 1 0 0,-1-1 0 0 0,0 1-1 0 0,0 0 1 0 0,0 0-1 0 0,0 0 1 0 0,0 0 0 0 0,0 0-1 0 0,0 0 1 0 0,0 0-1 0 0,0 0 1 0 0,0 0-1 0 0,0 0 1 0 0,0 0 0 0 0,0 0-1 0 0,0 0 1 0 0,0 0-1 0 0,1 0 1 0 0,-1 0 0 0 0,0 0-1 0 0,0 0 1 0 0,0 0-1 0 0,0 0 1 0 0,0 0-1 0 0,0 0 1 0 0,0 0 0 0 0,0 0-1 0 0,0 0 1 0 0,9-2-58 0 0,-1 0 0 0 0,0 1-1 0 0,12-1 1 0 0,-11 2-271 0 0,0-1 1 0 0,0-1-1 0 0,11-2 0 0 0,59-10-4808 0 0,-67 10 4128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6.148"/>
    </inkml:context>
    <inkml:brush xml:id="br0">
      <inkml:brushProperty name="width" value="0.05" units="cm"/>
      <inkml:brushProperty name="height" value="0.05" units="cm"/>
    </inkml:brush>
  </inkml:definitions>
  <inkml:trace contextRef="#ctx0" brushRef="#br0">832 70 7037 0 0,'0'-2'88'0'0,"0"0"0"0"0,0-1 1 0 0,0 1-1 0 0,0 0 0 0 0,0-1 1 0 0,1 1-1 0 0,-1 0 0 0 0,1-1 1 0 0,0 1-1 0 0,0 0 1 0 0,-1 0-1 0 0,1 0 0 0 0,0 0 1 0 0,1-1-1 0 0,-1 1 0 0 0,0 1 1 0 0,1-1-1 0 0,-1 0 0 0 0,1 0 1 0 0,-1 0-1 0 0,1 1 0 0 0,0-1 1 0 0,0 1-1 0 0,3-2 1 0 0,-3 1 41 0 0,1 0 0 0 0,0 0 0 0 0,0 0 0 0 0,0 1 1 0 0,0-1-1 0 0,0 1 0 0 0,0 0 0 0 0,0 0 1 0 0,0 0-1 0 0,0 0 0 0 0,0 0 0 0 0,1 1 1 0 0,-1 0-1 0 0,0-1 0 0 0,1 1 0 0 0,-1 0 1 0 0,6 1-1 0 0,-5 1-62 0 0,-1-1 0 0 0,1 0 0 0 0,-1 1 0 0 0,1 0 0 0 0,-1 0 0 0 0,0 0 0 0 0,1 0 0 0 0,-1 0 0 0 0,0 1 0 0 0,-1-1 0 0 0,1 1 0 0 0,0 0 0 0 0,-1 0 0 0 0,1 0 0 0 0,2 4 0 0 0,13 21 194 0 0,-2 1-1 0 0,0 0 0 0 0,-2 1 0 0 0,-1 0 0 0 0,-2 1 0 0 0,0 0 0 0 0,11 65 0 0 0,-15-54-134 0 0,2-1 1 0 0,2-1-1 0 0,1 0 0 0 0,34 73 0 0 0,-16-56-137 0 0,-10-21 13 0 0,-2 1 1 0 0,17 52-1 0 0,-33-86 4 0 0,-2 1-1 0 0,1 0 0 0 0,0 0 0 0 0,-1 0 0 0 0,0 0 0 0 0,0 0 0 0 0,0 0 1 0 0,0 0-1 0 0,0 0 0 0 0,-1 0 0 0 0,0-1 0 0 0,0 1 0 0 0,0 0 0 0 0,0 0 0 0 0,-3 4 1 0 0,3-6 21 0 0,0 0 0 0 0,0-1 1 0 0,0 1-1 0 0,0 0 0 0 0,0-1 1 0 0,-1 1-1 0 0,1-1 0 0 0,-1 1 1 0 0,1-1-1 0 0,-1 0 0 0 0,0 1 1 0 0,1-1-1 0 0,-1 0 0 0 0,0 0 1 0 0,0 0-1 0 0,0 0 0 0 0,0-1 1 0 0,0 1-1 0 0,0 0 0 0 0,0-1 1 0 0,0 0-1 0 0,0 1 0 0 0,0-1 1 0 0,0 0-1 0 0,0 0 0 0 0,0 0 1 0 0,0 0-1 0 0,0 0 0 0 0,-4-1 1 0 0,-20-8 186 0 0,23 7-210 0 0,0 1 0 0 0,0-1 0 0 0,-1 1 0 0 0,1 0 0 0 0,-1 0 1 0 0,1 1-1 0 0,0-1 0 0 0,-1 0 0 0 0,1 1 0 0 0,-1 0 0 0 0,0 0 0 0 0,1 0 0 0 0,-5 1 0 0 0,-3 3-3 0 0,1-1-1 0 0,-1 0 0 0 0,1-1 1 0 0,-1 0-1 0 0,0-1 0 0 0,-18 0 1 0 0,-294-24-28 0 0,-250-1 48 0 0,534 26-23 0 0,-67 13 0 0 0,97-12-13 0 0,10 1-300 0 0,15-1-533 0 0,38-2-2060 0 0,-36-4 1460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6.945"/>
    </inkml:context>
    <inkml:brush xml:id="br0">
      <inkml:brushProperty name="width" value="0.05" units="cm"/>
      <inkml:brushProperty name="height" value="0.05" units="cm"/>
    </inkml:brush>
  </inkml:definitions>
  <inkml:trace contextRef="#ctx0" brushRef="#br0">96 535 7549 0 0,'-7'-3'34'0'0,"1"0"1"0"0,0-1 0 0 0,0 0-1 0 0,1 0 1 0 0,-1 0-1 0 0,1-1 1 0 0,0 0 0 0 0,0 0-1 0 0,0 0 1 0 0,1-1-1 0 0,-1 0 1 0 0,2 1 0 0 0,-1-2-1 0 0,0 1 1 0 0,1 0-1 0 0,0 0 1 0 0,1-1 0 0 0,0 0-1 0 0,0 0 1 0 0,0 1-1 0 0,-1-9 1 0 0,2-2 119 0 0,0-1-1 0 0,1 1 1 0 0,1 0-1 0 0,0 0 1 0 0,1 0-1 0 0,1 0 1 0 0,1 0-1 0 0,1 0 1 0 0,7-20-1 0 0,-3 15-19 0 0,2 1 0 0 0,-1 0 0 0 0,2 0 0 0 0,1 1 0 0 0,1 1-1 0 0,20-23 1 0 0,-30 38-87 0 0,1-1-1 0 0,-1 1 0 0 0,1 0 0 0 0,1 0 0 0 0,-1 0 1 0 0,1 1-1 0 0,-1-1 0 0 0,1 2 0 0 0,0-1 0 0 0,0 0 1 0 0,0 1-1 0 0,7-1 0 0 0,-3 1-9 0 0,1 0 0 0 0,0 1-1 0 0,-1 0 1 0 0,1 1 0 0 0,0 0 0 0 0,17 3 0 0 0,1 3 3 0 0,-1 1 1 0 0,0 1 0 0 0,0 1 0 0 0,37 19-1 0 0,-11-2 150 0 0,-2 2-1 0 0,0 2 0 0 0,85 67 0 0 0,-111-76-79 0 0,-1 2 0 0 0,-1 0-1 0 0,-1 2 1 0 0,-1 1-1 0 0,-1 0 1 0 0,-2 2 0 0 0,0 0-1 0 0,18 39 1 0 0,-26-40 44 0 0,0 1 1 0 0,-2-1-1 0 0,-1 2 1 0 0,-2-1 0 0 0,0 1-1 0 0,2 43 1 0 0,-7-50-114 0 0,-1 1-1 0 0,-1-1 1 0 0,0 1 0 0 0,-2-1 0 0 0,-1 0 0 0 0,-1 0 0 0 0,0 0 0 0 0,-18 41 0 0 0,14-45-22 0 0,-1 0-1 0 0,-1-1 1 0 0,0 0 0 0 0,-2-1-1 0 0,0 0 1 0 0,-17 15 0 0 0,-6 3-15 0 0,-55 39 1 0 0,71-60 1 0 0,0 0 1 0 0,-2-1-1 0 0,1-2 1 0 0,-2 0-1 0 0,1-1 0 0 0,-1-1 1 0 0,0-1-1 0 0,-1-1 1 0 0,0-1-1 0 0,0-1 1 0 0,0-2-1 0 0,0 0 0 0 0,0-1 1 0 0,-1-2-1 0 0,1 0 1 0 0,0-2-1 0 0,-26-5 0 0 0,42 6-2 0 0,0-1 0 0 0,0 1 0 0 0,0-1 0 0 0,0-1 0 0 0,-12-6 0 0 0,18 9-3 0 0,0-1 0 0 0,-1 1 0 0 0,1-1 0 0 0,0 0 0 0 0,0 1 0 0 0,0-1 0 0 0,0 0 0 0 0,0 0 0 0 0,1-1 1 0 0,-1 1-1 0 0,1 0 0 0 0,-1 0 0 0 0,1-1 0 0 0,0 1 0 0 0,0-1 0 0 0,0 1 0 0 0,0-1 0 0 0,0 1 0 0 0,1-1 1 0 0,-1 0-1 0 0,0-4 0 0 0,1 5-15 0 0,1 1 0 0 0,-1-1 0 0 0,0 1 0 0 0,0 0 0 0 0,1-1-1 0 0,-1 1 1 0 0,1-1 0 0 0,-1 1 0 0 0,1-1 0 0 0,0 1 0 0 0,-1 0 0 0 0,1-1 0 0 0,0 1 0 0 0,0 0 0 0 0,0 0 0 0 0,0 0 0 0 0,0 0 0 0 0,0 0 0 0 0,0 0 0 0 0,0 0 0 0 0,1 0 0 0 0,-1 0 0 0 0,0 0 0 0 0,1 1 0 0 0,-1-1 0 0 0,0 0 0 0 0,1 1-1 0 0,-1-1 1 0 0,3 1 0 0 0,4-3-300 0 0,1 2 0 0 0,0-1 0 0 0,17 0-1 0 0,-12 2-214 0 0,71 3-3986 0 0,-73-3 3661 0 0,-2 3-65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7.510"/>
    </inkml:context>
    <inkml:brush xml:id="br0">
      <inkml:brushProperty name="width" value="0.05" units="cm"/>
      <inkml:brushProperty name="height" value="0.05" units="cm"/>
    </inkml:brush>
  </inkml:definitions>
  <inkml:trace contextRef="#ctx0" brushRef="#br0">808 1 6221 0 0,'2'5'405'0'0,"0"-1"0"0"0,0 1 1 0 0,1 0-1 0 0,0-1 0 0 0,0 0 1 0 0,0 0-1 0 0,0 0 0 0 0,1 0 1 0 0,4 4-1 0 0,15 19 323 0 0,-11-7-449 0 0,0 0 1 0 0,-2 0-1 0 0,0 1 0 0 0,6 22 0 0 0,22 91 176 0 0,-16-51-339 0 0,97 272 124 0 0,-68-213-142 0 0,-51-140-92 0 0,1-1-5 0 0,0 1 1 0 0,0-1 0 0 0,-1 1 0 0 0,1-1 0 0 0,0 1-1 0 0,-1-1 1 0 0,0 1 0 0 0,1-1 0 0 0,-1 1-1 0 0,0-1 1 0 0,0 1 0 0 0,0-1 0 0 0,0 1 0 0 0,0 0-1 0 0,0 1 1 0 0,-41-20 758 0 0,36 15-685 0 0,-1 0 1 0 0,1 1 0 0 0,-1-1 0 0 0,1 1 0 0 0,-1 0-1 0 0,0 1 1 0 0,-7 0 0 0 0,8-1-36 0 0,-293-21 1042 0 0,106 7-786 0 0,104 8-118 0 0,-103-6 242 0 0,145 12-285 0 0,1 2-1 0 0,-53 9 1 0 0,84-8-112 0 0,5-2-18 0 0,0 1 0 0 0,-1 1 0 0 0,1 0 0 0 0,0 0 0 0 0,0 1 0 0 0,1 0 0 0 0,-14 7 0 0 0,21-10-27 0 0,1 0 0 0 0,0 1 0 0 0,-1-1 1 0 0,1 0-1 0 0,0 0 0 0 0,0 1 0 0 0,-1-1 1 0 0,1 0-1 0 0,0 0 0 0 0,0 1 1 0 0,0-1-1 0 0,-1 0 0 0 0,1 0 0 0 0,0 1 1 0 0,0-1-1 0 0,0 0 0 0 0,0 1 0 0 0,0-1 1 0 0,0 0-1 0 0,-1 1 0 0 0,1-1 1 0 0,0 0-1 0 0,0 1 0 0 0,0-1 0 0 0,0 0 1 0 0,0 1-1 0 0,0-1 0 0 0,0 0 0 0 0,1 1 1 0 0,-1-1-1 0 0,0 0 0 0 0,0 1 0 0 0,0-1 1 0 0,0 0-1 0 0,0 1 0 0 0,0-1 1 0 0,1 0-1 0 0,-1 1 0 0 0,0-1 0 0 0,0 0 1 0 0,0 0-1 0 0,1 1 0 0 0,-1-1 0 0 0,0 0 1 0 0,0 0-1 0 0,1 0 0 0 0,-1 1 1 0 0,0-1-1 0 0,1 0 0 0 0,-1 0 0 0 0,0 0 1 0 0,1 0-1 0 0,18 7-4268 0 0,-8-7 2783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8.661"/>
    </inkml:context>
    <inkml:brush xml:id="br0">
      <inkml:brushProperty name="width" value="0.05" units="cm"/>
      <inkml:brushProperty name="height" value="0.05" units="cm"/>
    </inkml:brush>
  </inkml:definitions>
  <inkml:trace contextRef="#ctx0" brushRef="#br0">304 147 6001 0 0,'6'-1'196'0'0,"0"0"0"0"0,0 0 0 0 0,-1 0 0 0 0,1-1 0 0 0,0 0 0 0 0,0 0 0 0 0,-1 0 0 0 0,1-1 0 0 0,-1 1 0 0 0,0-1 0 0 0,0-1 0 0 0,0 1 0 0 0,0-1 0 0 0,-1 0 0 0 0,1 0 0 0 0,6-8 1 0 0,-10 10-103 0 0,1 0 1 0 0,-1 1 0 0 0,0-1 0 0 0,0 0 0 0 0,0 0 0 0 0,0 0 0 0 0,0 0 0 0 0,0 0-1 0 0,-1 0 1 0 0,1 0 0 0 0,-1 0 0 0 0,0 0 0 0 0,1-1 0 0 0,-1 1 0 0 0,0 0 0 0 0,0 0-1 0 0,0 0 1 0 0,0 0 0 0 0,-1-1 0 0 0,1 1 0 0 0,-1 0 0 0 0,1 0 0 0 0,-2-2 0 0 0,1 1-50 0 0,-1 1 1 0 0,0-1-1 0 0,1 1 0 0 0,-1 0 1 0 0,-1-1-1 0 0,1 1 1 0 0,0 0-1 0 0,0 0 1 0 0,-1 0-1 0 0,1 1 0 0 0,-1-1 1 0 0,0 1-1 0 0,1-1 1 0 0,-1 1-1 0 0,0 0 1 0 0,-5-2-1 0 0,-1 1-1 0 0,0-1-1 0 0,0 1 1 0 0,0 1-1 0 0,0-1 1 0 0,-1 2-1 0 0,1-1 1 0 0,0 1-1 0 0,0 1 0 0 0,-18 2 1 0 0,22-1-24 0 0,0-1 0 0 0,-1 1-1 0 0,1 0 1 0 0,0 0 0 0 0,1 0 0 0 0,-1 1-1 0 0,0-1 1 0 0,1 1 0 0 0,-1 1 0 0 0,1-1 0 0 0,0 0-1 0 0,0 1 1 0 0,0 0 0 0 0,1 0 0 0 0,-1 0 0 0 0,1 0-1 0 0,0 1 1 0 0,-3 5 0 0 0,1 0 87 0 0,0-1 1 0 0,1 1 0 0 0,0 0-1 0 0,1 0 1 0 0,0 0 0 0 0,0 1-1 0 0,-1 19 1 0 0,4-22-37 0 0,0 0 1 0 0,0-1-1 0 0,1 1 1 0 0,0-1-1 0 0,0 1 1 0 0,1-1-1 0 0,0 1 1 0 0,1-1-1 0 0,-1 0 1 0 0,1 0-1 0 0,7 12 1 0 0,-6-13-42 0 0,0 0 1 0 0,0-1-1 0 0,1 1 0 0 0,-1-1 1 0 0,1 0-1 0 0,0 0 1 0 0,1-1-1 0 0,-1 0 0 0 0,1 1 1 0 0,0-2-1 0 0,0 1 1 0 0,0-1-1 0 0,1 0 1 0 0,-1 0-1 0 0,1-1 0 0 0,0 0 1 0 0,-1 0-1 0 0,1 0 1 0 0,0-1-1 0 0,0 0 0 0 0,0 0 1 0 0,0-1-1 0 0,0 0 1 0 0,0 0-1 0 0,0-1 1 0 0,0 0-1 0 0,0 0 0 0 0,10-3 1 0 0,-5-3 447 0 0,-12 6-469 0 0,0 1 1 0 0,0 0 0 0 0,0 0 0 0 0,0 0 0 0 0,0-1 0 0 0,0 1 0 0 0,0 0-1 0 0,0 0 1 0 0,0 0 0 0 0,0-1 0 0 0,-1 1 0 0 0,1 0 0 0 0,0 0-1 0 0,0 0 1 0 0,0-1 0 0 0,0 1 0 0 0,0 0 0 0 0,0 0 0 0 0,0 0 0 0 0,0 0-1 0 0,-1 0 1 0 0,1-1 0 0 0,0 1 0 0 0,0 0 0 0 0,0 0 0 0 0,0 0 0 0 0,-1 0-1 0 0,1 0 1 0 0,0 0 0 0 0,0 0 0 0 0,0-1 0 0 0,0 1 0 0 0,-1 0 0 0 0,1 0-1 0 0,0 0 1 0 0,-3-1 9 0 0,1 1 1 0 0,-1-1-1 0 0,0 1 0 0 0,0-1 0 0 0,1 1 0 0 0,-1 0 1 0 0,-5 0-1 0 0,-4 2-3 0 0,0 0 0 0 0,1 1 1 0 0,-1 0-1 0 0,0 1 0 0 0,1 0 0 0 0,0 1 1 0 0,0 0-1 0 0,1 1 0 0 0,-11 7 0 0 0,-13 11 330 0 0,-38 37 0 0 0,59-51-227 0 0,4-1-9 0 0,0 0 1 0 0,0 0-1 0 0,0 1 1 0 0,1 0 0 0 0,1 0-1 0 0,0 1 1 0 0,0 0-1 0 0,-9 23 1 0 0,14-30-80 0 0,1 0 0 0 0,-1 0 0 0 0,1 0-1 0 0,0 0 1 0 0,0 0 0 0 0,1 0 0 0 0,-1 0 0 0 0,1 0 0 0 0,0 1 0 0 0,0-1 0 0 0,0 0 0 0 0,1 0 0 0 0,-1 0-1 0 0,1 0 1 0 0,0 0 0 0 0,0 1 0 0 0,1-2 0 0 0,-1 1 0 0 0,1 0 0 0 0,0 0 0 0 0,0 0 0 0 0,0-1 0 0 0,0 1 0 0 0,1-1-1 0 0,-1 0 1 0 0,1 1 0 0 0,0-1 0 0 0,0-1 0 0 0,0 1 0 0 0,0 0 0 0 0,4 2 0 0 0,4 2-85 0 0,0-1 0 0 0,0 0 1 0 0,0 0-1 0 0,0-1 0 0 0,1-1 0 0 0,0 0 0 0 0,0 0 1 0 0,1-1-1 0 0,-1-1 0 0 0,0 0 0 0 0,1-1 1 0 0,0 0-1 0 0,-1-1 0 0 0,1 0 0 0 0,-1-1 1 0 0,1 0-1 0 0,-1-1 0 0 0,1-1 0 0 0,-1 0 1 0 0,0 0-1 0 0,21-10 0 0 0,-13 5-912 0 0,0 0 0 0 0,-1-2 0 0 0,36-23 0 0 0,-38 21-93 0 0,-3 2-212 0 0,-1 0 1 0 0,0-1 0 0 0,17-18 0 0 0,-19 16 168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0.355"/>
    </inkml:context>
    <inkml:brush xml:id="br0">
      <inkml:brushProperty name="width" value="0.05" units="cm"/>
      <inkml:brushProperty name="height" value="0.05" units="cm"/>
    </inkml:brush>
  </inkml:definitions>
  <inkml:trace contextRef="#ctx0" brushRef="#br0">22 0 6501 0 0,'-2'1'14'0'0,"0"0"0"0"0,0 0 1 0 0,0 0-1 0 0,0 1 1 0 0,0-1-1 0 0,1 0 0 0 0,-1 1 1 0 0,-2 2-1 0 0,3-3-5 0 0,1 0 0 0 0,0 0 0 0 0,-1 0 0 0 0,1-1 0 0 0,0 1 0 0 0,0 0-1 0 0,-1 0 1 0 0,1 0 0 0 0,0 0 0 0 0,0 0 0 0 0,0-1 0 0 0,0 1 0 0 0,0 0 0 0 0,0 0 0 0 0,1 0 0 0 0,-1 0 0 0 0,0 0 0 0 0,0-1-1 0 0,0 1 1 0 0,1 0 0 0 0,-1 0 0 0 0,1 0 0 0 0,-1-1 0 0 0,0 1 0 0 0,1 0 0 0 0,-1 0 0 0 0,1-1 0 0 0,1 2 0 0 0,0 1 31 0 0,1 0 0 0 0,0-1 0 0 0,-1 1 0 0 0,1-1 0 0 0,1 1 1 0 0,-1-1-1 0 0,0 0 0 0 0,0 0 0 0 0,1 0 0 0 0,-1-1 0 0 0,5 2 1 0 0,43 10 205 0 0,-36-10-185 0 0,70 12 394 0 0,150 7 1 0 0,-149-17-226 0 0,614 18 1141 0 0,-430-18-1083 0 0,2396 43 370 0 0,-1939-34-441 0 0,874 26 1422 0 0,-1569-39-1619 0 0,-12-1 117 0 0,1 1 0 0 0,0 1 0 0 0,31 6-1 0 0,-91 1 808 0 0,-73-8-475 0 0,67-2-356 0 0,-1 2 0 0 0,-50 8 0 0 0,95-9-104 0 0,0 1 1 0 0,0-1 0 0 0,0 0-1 0 0,-1 1 1 0 0,1-1 0 0 0,0 1-1 0 0,0-1 1 0 0,0 1 0 0 0,0 0-1 0 0,0-1 1 0 0,0 1 0 0 0,0 0-1 0 0,0 0 1 0 0,0 0 0 0 0,1 0-1 0 0,-1 0 1 0 0,0 0 0 0 0,0 0-1 0 0,1 0 1 0 0,-1 0 0 0 0,1 0-1 0 0,-1 0 1 0 0,1 0 0 0 0,-1 0-1 0 0,1 0 1 0 0,0 1 0 0 0,-1-1-1 0 0,1 0 1 0 0,0 0 0 0 0,0 0-1 0 0,0 1 1 0 0,0-1 0 0 0,0 2-1 0 0,1 6 46 0 0,0-1-1 0 0,0 1 0 0 0,5 15 1 0 0,-2-6 29 0 0,10 68 229 0 0,3 105-1 0 0,-12 90 17 0 0,-4-166-128 0 0,-1-59-87 0 0,0 805 1006 0 0,-6-634-1073 0 0,-5 270 24 0 0,23-3-49 0 0,-9-407-2 0 0,6 60-107 0 0,-4-127-905 0 0,-10-35-2828 0 0,-1-3 1882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9.081"/>
    </inkml:context>
    <inkml:brush xml:id="br0">
      <inkml:brushProperty name="width" value="0.05" units="cm"/>
      <inkml:brushProperty name="height" value="0.05" units="cm"/>
    </inkml:brush>
  </inkml:definitions>
  <inkml:trace contextRef="#ctx0" brushRef="#br0">10 74 8893 0 0,'-5'-19'-34'0'0,"1"-2"2051"0"0,4 21-1897 0 0,0-1 0 0 0,0 0 0 0 0,1 0 0 0 0,-1 0 0 0 0,0 1 0 0 0,1-1 0 0 0,-1 0 0 0 0,0 0-1 0 0,1 1 1 0 0,-1-1 0 0 0,1 0 0 0 0,-1 1 0 0 0,1-1 0 0 0,0 0 0 0 0,-1 1 0 0 0,1-1 0 0 0,-1 1 0 0 0,1-1 0 0 0,0 1 0 0 0,0-1 0 0 0,-1 1 0 0 0,1 0 0 0 0,0-1 0 0 0,1 1 0 0 0,1-2 99 0 0,4-1 146 0 0,0 0 0 0 0,0 1 0 0 0,0 0 0 0 0,1 0 0 0 0,11-2 1 0 0,-17 4-345 0 0,0 0 1 0 0,0 0-1 0 0,0 0 1 0 0,0 0-1 0 0,0 0 1 0 0,0 1 0 0 0,0-1-1 0 0,0 1 1 0 0,0-1-1 0 0,-1 1 1 0 0,1 0 0 0 0,0 0-1 0 0,0 0 1 0 0,0 0-1 0 0,-1 0 1 0 0,1 0-1 0 0,-1 0 1 0 0,1 0 0 0 0,-1 1-1 0 0,1-1 1 0 0,-1 1-1 0 0,0-1 1 0 0,0 1 0 0 0,1-1-1 0 0,-1 1 1 0 0,0 0-1 0 0,1 3 1 0 0,1 1 21 0 0,-1 1 1 0 0,1 0-1 0 0,-1 0 0 0 0,-1 0 1 0 0,1 1-1 0 0,-1-1 0 0 0,-1 0 1 0 0,1 0-1 0 0,-1 1 0 0 0,0-1 1 0 0,-1 0-1 0 0,0 0 0 0 0,-2 10 1 0 0,-3 6 50 0 0,-2 0 1 0 0,-16 37-1 0 0,6-18-54 0 0,8-25-20 0 0,15-33-301 0 0,10-15-35 0 0,50-94-134 0 0,-53 104 450 0 0,2 1-1 0 0,0 0 1 0 0,29-31-1 0 0,-42 50 1 0 0,1-1 0 0 0,0 0 0 0 0,-1 1 0 0 0,1-1-1 0 0,0 1 1 0 0,0 0 0 0 0,0-1 0 0 0,0 1 0 0 0,0 0 0 0 0,0 0 0 0 0,0 0-1 0 0,1 0 1 0 0,-1 1 0 0 0,0-1 0 0 0,0 1 0 0 0,1-1 0 0 0,-1 1 0 0 0,0 0-1 0 0,1 0 1 0 0,-1 0 0 0 0,0 0 0 0 0,1 0 0 0 0,1 1 0 0 0,-2 0 2 0 0,0 0-1 0 0,0 0 1 0 0,0 0 0 0 0,0 0 0 0 0,0 0 0 0 0,-1 0 0 0 0,1 1 0 0 0,-1-1 0 0 0,1 1-1 0 0,-1-1 1 0 0,1 1 0 0 0,-1 0 0 0 0,0 0 0 0 0,0-1 0 0 0,0 1 0 0 0,0 0 0 0 0,0 0-1 0 0,0 0 1 0 0,0 0 0 0 0,0 0 0 0 0,-1 0 0 0 0,0 0 0 0 0,1 0 0 0 0,-1 4 0 0 0,2 15 109 0 0,-2 0 0 0 0,-2 31 0 0 0,0-26 5 0 0,1 31-1 0 0,2-50-141 0 0,0 0 0 0 0,0 0 1 0 0,0 0-1 0 0,1 0 0 0 0,0 0 0 0 0,0 0 1 0 0,1 0-1 0 0,6 11 0 0 0,-7-14-316 0 0,1-1 1 0 0,1 0-1 0 0,-1 0 0 0 0,0 0 0 0 0,1 0 0 0 0,-1 0 0 0 0,1-1 0 0 0,0 0 1 0 0,0 0-1 0 0,0 0 0 0 0,0 0 0 0 0,0 0 0 0 0,1-1 0 0 0,-1 0 0 0 0,0 0 1 0 0,1 0-1 0 0,-1 0 0 0 0,8-1 0 0 0,5 2-1168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19.549"/>
    </inkml:context>
    <inkml:brush xml:id="br0">
      <inkml:brushProperty name="width" value="0.05" units="cm"/>
      <inkml:brushProperty name="height" value="0.05" units="cm"/>
    </inkml:brush>
  </inkml:definitions>
  <inkml:trace contextRef="#ctx0" brushRef="#br0">238 484 8297 0 0,'0'-22'201'0'0,"1"15"64"0"0,-1 0 0 0 0,0 1 0 0 0,0-1 0 0 0,0 0 0 0 0,-1 1 0 0 0,0-1 0 0 0,0 1 0 0 0,0-1 0 0 0,-1 1 0 0 0,0-1 0 0 0,-1 1-1 0 0,-4-9 1 0 0,6 14-211 0 0,0 0-1 0 0,0 1 1 0 0,0-1-1 0 0,0 0 1 0 0,0 0-1 0 0,0 0 1 0 0,-1 1-1 0 0,1-1 1 0 0,0 1-1 0 0,-1-1 1 0 0,1 1-1 0 0,0-1 1 0 0,-1 1-1 0 0,1 0 1 0 0,0-1 0 0 0,-1 1-1 0 0,1 0 1 0 0,-1 0-1 0 0,1 0 1 0 0,-1 0-1 0 0,1 1 1 0 0,0-1-1 0 0,-1 0 1 0 0,1 1-1 0 0,0-1 1 0 0,-1 0-1 0 0,-1 2 1 0 0,-4 0 87 0 0,0 1 1 0 0,0 0-1 0 0,-11 7 1 0 0,5-2 92 0 0,0 2 0 0 0,1-1 0 0 0,0 1-1 0 0,1 1 1 0 0,0 0 0 0 0,-10 13 0 0 0,15-16-131 0 0,0 1 0 0 0,0 0 0 0 0,1 0 0 0 0,0 0 0 0 0,1 0 0 0 0,0 1 0 0 0,0 0 0 0 0,1 0-1 0 0,0 0 1 0 0,-1 10 0 0 0,4-16-96 0 0,0-1 0 0 0,-1 0 0 0 0,1 0 0 0 0,0 0 0 0 0,1 1 0 0 0,-1-1 0 0 0,1 0 0 0 0,-1 0 0 0 0,1 0 0 0 0,0 0 0 0 0,0 0 0 0 0,0 0 0 0 0,1 0 0 0 0,-1 0 0 0 0,1 0 1 0 0,-1 0-1 0 0,1-1 0 0 0,0 1 0 0 0,0-1 0 0 0,0 1 0 0 0,5 3 0 0 0,-3-3 3 0 0,0 0 0 0 0,0-1 0 0 0,1 1 1 0 0,-1-1-1 0 0,0 0 0 0 0,1 0 0 0 0,-1-1 1 0 0,1 1-1 0 0,0-1 0 0 0,-1 0 0 0 0,1 0 1 0 0,0 0-1 0 0,8-1 0 0 0,0 0-28 0 0,1-1 0 0 0,-1-1 0 0 0,1 0 0 0 0,-1-1 0 0 0,0-1-1 0 0,0 0 1 0 0,0 0 0 0 0,-1-1 0 0 0,1-1 0 0 0,13-9 0 0 0,-17 10-63 0 0,-1 0 0 0 0,0-1-1 0 0,0 0 1 0 0,0-1 0 0 0,-1 0 0 0 0,0 0 0 0 0,0-1 0 0 0,-1 1 0 0 0,0-1 0 0 0,0-1 0 0 0,-1 1-1 0 0,0-1 1 0 0,-1 0 0 0 0,6-13 0 0 0,-5 0 1 0 0,0 1 0 0 0,-1 0 0 0 0,-1-1 0 0 0,-2 0-1 0 0,0-36 1 0 0,-18-110 66 0 0,11 128 6 0 0,4 24 1 0 0,0 1 1 0 0,-1-1-1 0 0,-1 1 1 0 0,0 0-1 0 0,-9-21 1 0 0,12 35 7 0 0,1 1 1 0 0,0-1-1 0 0,0 0 1 0 0,-1 1-1 0 0,1-1 0 0 0,0 0 1 0 0,-1 1-1 0 0,1-1 1 0 0,-1 1-1 0 0,1-1 0 0 0,-1 1 1 0 0,1-1-1 0 0,-1 1 1 0 0,1-1-1 0 0,-1 1 0 0 0,0-1 1 0 0,1 1-1 0 0,-1-1 1 0 0,0 1-1 0 0,1 0 0 0 0,-1 0 1 0 0,0-1-1 0 0,1 1 0 0 0,-1 0 1 0 0,0 0-1 0 0,0 0 1 0 0,1 0-1 0 0,-2 0 0 0 0,1 0 9 0 0,0 1-1 0 0,0-1 1 0 0,0 1 0 0 0,-1-1-1 0 0,1 1 1 0 0,0 0-1 0 0,0-1 1 0 0,1 1-1 0 0,-1 0 1 0 0,0 0-1 0 0,0 0 1 0 0,0 0-1 0 0,0 0 1 0 0,1 0-1 0 0,-2 1 1 0 0,-3 7 72 0 0,1 0 0 0 0,-1 1 0 0 0,-2 9 0 0 0,6-16-68 0 0,-5 16 48 0 0,1 1-1 0 0,1 0 0 0 0,0 1 0 0 0,2-1 0 0 0,0 1 0 0 0,2-1 1 0 0,0 1-1 0 0,3 20 0 0 0,5 18 57 0 0,22 85 1 0 0,-30-143-120 0 0,17 71-701 0 0,45 113-1 0 0,-60-177 123 0 0,1 0 0 0 0,-1 0 0 0 0,0 0-1 0 0,0 12 1 0 0,1-3-1078 0 0,-3-4 57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0.095"/>
    </inkml:context>
    <inkml:brush xml:id="br0">
      <inkml:brushProperty name="width" value="0.05" units="cm"/>
      <inkml:brushProperty name="height" value="0.05" units="cm"/>
    </inkml:brush>
  </inkml:definitions>
  <inkml:trace contextRef="#ctx0" brushRef="#br0">1 332 8929 0 0,'-1'-5'97'0'0,"1"0"1"0"0,0 0 0 0 0,0-1-1 0 0,1 1 1 0 0,-1 0 0 0 0,1 0-1 0 0,0 0 1 0 0,1 0 0 0 0,2-7-1 0 0,22-42 1486 0 0,-4 11 82 0 0,-17 31-1195 0 0,14-30 462 0 0,-18 39-853 0 0,1 1 0 0 0,0-1 1 0 0,0 0-1 0 0,0 1 0 0 0,0-1 1 0 0,0 1-1 0 0,0 0 0 0 0,0 0 1 0 0,1-1-1 0 0,-1 2 0 0 0,5-4 1 0 0,-7 5-72 0 0,0 0 1 0 0,0 0-1 0 0,1 0 0 0 0,-1 0 1 0 0,0-1-1 0 0,0 1 1 0 0,0 0-1 0 0,0 0 1 0 0,0 0-1 0 0,1 0 1 0 0,-1 0-1 0 0,0 0 0 0 0,0 0 1 0 0,0 0-1 0 0,0 0 1 0 0,0 0-1 0 0,1 0 1 0 0,-1 0-1 0 0,0 0 0 0 0,0 0 1 0 0,0 0-1 0 0,0 0 1 0 0,0 0-1 0 0,1 0 1 0 0,-1 0-1 0 0,0 0 0 0 0,0 0 1 0 0,0 0-1 0 0,0 1 1 0 0,0-1-1 0 0,1 0 1 0 0,-1 0-1 0 0,0 0 1 0 0,0 0-1 0 0,0 0 0 0 0,0 0 1 0 0,0 0-1 0 0,0 0 1 0 0,0 1-1 0 0,0-1 1 0 0,0 0-1 0 0,1 0 0 0 0,-1 0 1 0 0,-1 9 249 0 0,-5 10 62 0 0,6-18-296 0 0,-10 25 377 0 0,1 2 0 0 0,1-1 0 0 0,2 1 1 0 0,0 0-1 0 0,2 1 0 0 0,0 42 0 0 0,2 9-13 0 0,6 109-91 0 0,-4-183-296 0 0,1-1-1 0 0,-1 0 1 0 0,1 0-1 0 0,1 0 1 0 0,-1 0-1 0 0,1 0 1 0 0,0 0-1 0 0,0 0 1 0 0,0-1 0 0 0,1 1-1 0 0,0-1 1 0 0,-1 1-1 0 0,2-1 1 0 0,-1 0-1 0 0,0 0 1 0 0,8 6-1 0 0,-8-8-2 0 0,1 1 0 0 0,-1-1 0 0 0,1-1 0 0 0,-1 1-1 0 0,1 0 1 0 0,0-1 0 0 0,0 0 0 0 0,0 0 0 0 0,0 0-1 0 0,0 0 1 0 0,0 0 0 0 0,0-1 0 0 0,0 0 0 0 0,0 0-1 0 0,0 0 1 0 0,0 0 0 0 0,0-1 0 0 0,0 0 0 0 0,0 0-1 0 0,0 0 1 0 0,0 0 0 0 0,5-2 0 0 0,2-3-40 0 0,0 1 0 0 0,0-2 0 0 0,-1 1 0 0 0,0-2 1 0 0,0 1-1 0 0,0-1 0 0 0,-1-1 0 0 0,0 0 0 0 0,-1 0 1 0 0,0 0-1 0 0,-1-1 0 0 0,0-1 0 0 0,11-19 0 0 0,4-14-276 0 0,-2 0-1 0 0,16-54 0 0 0,-31 83 282 0 0,14-37-32 0 0,-3-1 0 0 0,-2-1 0 0 0,13-97 1 0 0,-26 146 63 0 0,-1 1 1 0 0,0-1 0 0 0,0 0 0 0 0,0 1 0 0 0,0-1 0 0 0,-1 1-1 0 0,0-1 1 0 0,0 1 0 0 0,0-1 0 0 0,-1 1 0 0 0,-2-6-1 0 0,3 9 4 0 0,0-1-1 0 0,0 1 0 0 0,0 0 0 0 0,0-1 0 0 0,0 1 0 0 0,-1 0 1 0 0,1 0-1 0 0,-1 0 0 0 0,1 0 0 0 0,-1 0 0 0 0,1 0 0 0 0,-1 0 1 0 0,1 1-1 0 0,-1-1 0 0 0,0 0 0 0 0,1 1 0 0 0,-1-1 0 0 0,0 1 0 0 0,1 0 1 0 0,-1-1-1 0 0,0 1 0 0 0,0 0 0 0 0,1 0 0 0 0,-1 0 0 0 0,0 1 1 0 0,0-1-1 0 0,1 0 0 0 0,-1 1 0 0 0,0-1 0 0 0,-3 2 0 0 0,-3 1 9 0 0,0 0-1 0 0,0 0 0 0 0,0 1 0 0 0,0 0 0 0 0,1 0 0 0 0,-1 1 1 0 0,1 0-1 0 0,0 0 0 0 0,1 1 0 0 0,-9 8 0 0 0,0 4-144 0 0,0 0-1 0 0,-19 32 1 0 0,31-46-111 0 0,1 0 0 0 0,0 0 0 0 0,0 0-1 0 0,1 0 1 0 0,-1 1 0 0 0,1-1 0 0 0,0 1 0 0 0,0-1 0 0 0,0 1 0 0 0,1-1-1 0 0,0 1 1 0 0,0 0 0 0 0,0-1 0 0 0,0 1 0 0 0,1 0 0 0 0,-1-1 0 0 0,1 1 0 0 0,0-1-1 0 0,1 1 1 0 0,-1-1 0 0 0,1 0 0 0 0,0 0 0 0 0,0 1 0 0 0,0-1 0 0 0,1 0-1 0 0,-1-1 1 0 0,1 1 0 0 0,0 0 0 0 0,0-1 0 0 0,0 0 0 0 0,1 1 0 0 0,6 4 0 0 0,6 3-890 0 0,0 0-147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0.469"/>
    </inkml:context>
    <inkml:brush xml:id="br0">
      <inkml:brushProperty name="width" value="0.05" units="cm"/>
      <inkml:brushProperty name="height" value="0.05" units="cm"/>
    </inkml:brush>
  </inkml:definitions>
  <inkml:trace contextRef="#ctx0" brushRef="#br0">203 108 7937 0 0,'6'-7'246'0'0,"1"0"1"0"0,-2-1-1 0 0,10-15 1 0 0,-14 22-127 0 0,0-1 1 0 0,0 0 0 0 0,0 0 0 0 0,0 1 0 0 0,0-1 0 0 0,-1 0 0 0 0,1 0-1 0 0,-1 0 1 0 0,1 0 0 0 0,-1 0 0 0 0,0 0 0 0 0,0 0 0 0 0,0 0 0 0 0,0 0 0 0 0,0 0-1 0 0,0 0 1 0 0,-1 0 0 0 0,1 0 0 0 0,0 0 0 0 0,-1 1 0 0 0,0-1 0 0 0,1 0 0 0 0,-1 0-1 0 0,0 0 1 0 0,-2-2 0 0 0,2 3 2 0 0,-1-1 0 0 0,0 1-1 0 0,1 0 1 0 0,-1 0 0 0 0,0 0-1 0 0,0 0 1 0 0,0 0 0 0 0,0 1-1 0 0,0-1 1 0 0,0 1 0 0 0,0-1 0 0 0,0 1-1 0 0,0-1 1 0 0,0 1 0 0 0,-4 0-1 0 0,-36 2 569 0 0,33-1-539 0 0,0 0-96 0 0,1 0 0 0 0,-1 1 1 0 0,1 1-1 0 0,0-1 0 0 0,0 1 0 0 0,0 1 0 0 0,-14 7 0 0 0,18-9-23 0 0,0 0 0 0 0,1 0 0 0 0,-1 0 0 0 0,1 1 0 0 0,-1 0 0 0 0,1-1 0 0 0,0 1 0 0 0,0 1 0 0 0,0-1 0 0 0,1 0 0 0 0,-1 1 0 0 0,1-1 1 0 0,0 1-1 0 0,0 0 0 0 0,0-1 0 0 0,0 1 0 0 0,-1 5 0 0 0,3-6 9 0 0,1 0 1 0 0,-1 0-1 0 0,1-1 0 0 0,0 1 1 0 0,-1 0-1 0 0,1-1 1 0 0,0 1-1 0 0,1-1 0 0 0,-1 1 1 0 0,0-1-1 0 0,1 0 0 0 0,-1 1 1 0 0,1-1-1 0 0,0 0 1 0 0,0 0-1 0 0,2 2 0 0 0,6 8 44 0 0,135 192 473 0 0,-140-199-550 0 0,-1 0 1 0 0,0 1 0 0 0,-1 0-1 0 0,1 0 1 0 0,-1 0-1 0 0,-1 1 1 0 0,1-1 0 0 0,1 8-1 0 0,-3-12-4 0 0,-1 0-1 0 0,0 0 0 0 0,0 0 1 0 0,0 0-1 0 0,0 0 0 0 0,-1 0 0 0 0,1 0 1 0 0,-1 0-1 0 0,1 0 0 0 0,-1 0 1 0 0,0 0-1 0 0,1 0 0 0 0,-1 0 1 0 0,0 0-1 0 0,0 0 0 0 0,0-1 0 0 0,-1 1 1 0 0,1 0-1 0 0,0-1 0 0 0,-1 1 1 0 0,1-1-1 0 0,-1 1 0 0 0,1-1 1 0 0,-1 0-1 0 0,0 0 0 0 0,1 0 0 0 0,-1 0 1 0 0,0 0-1 0 0,0 0 0 0 0,-3 1 1 0 0,-7 3 18 0 0,-1 0 0 0 0,1-1 0 0 0,0-1 0 0 0,-1 0 0 0 0,-13 2 0 0 0,19-4-51 0 0,0 0-1 0 0,0-1 1 0 0,0 0-1 0 0,0 0 1 0 0,-1 0-1 0 0,1-1 0 0 0,0 0 1 0 0,0-1-1 0 0,0 1 1 0 0,-10-5-1 0 0,16 5-45 0 0,0 1-1 0 0,-1-1 0 0 0,1 0 0 0 0,0 1 1 0 0,0-1-1 0 0,0 0 0 0 0,0 0 1 0 0,0 0-1 0 0,0 1 0 0 0,1-1 0 0 0,-1 0 1 0 0,0 0-1 0 0,0-1 0 0 0,1 1 1 0 0,-1 0-1 0 0,0 0 0 0 0,1 0 0 0 0,-1 0 1 0 0,1-1-1 0 0,0 1 0 0 0,-1-2 1 0 0,1 0-112 0 0,0 1 0 0 0,0-1 0 0 0,0 0 0 0 0,0 1 0 0 0,1-1 0 0 0,-1 1 1 0 0,1-1-1 0 0,0 1 0 0 0,-1-1 0 0 0,3-2 0 0 0,2-4-501 0 0,-1 0-1 0 0,2 1 0 0 0,-1 0 0 0 0,13-14 1 0 0,8-6-974 0 0,1 1 0 0 0,59-46-1 0 0,-59 58 1000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0.873"/>
    </inkml:context>
    <inkml:brush xml:id="br0">
      <inkml:brushProperty name="width" value="0.05" units="cm"/>
      <inkml:brushProperty name="height" value="0.05" units="cm"/>
    </inkml:brush>
  </inkml:definitions>
  <inkml:trace contextRef="#ctx0" brushRef="#br0">38 99 6941 0 0,'3'1'8'0'0,"18"5"24"0"0,-21-6-5 0 0,1 0 0 0 0,-1 1 0 0 0,1-1 0 0 0,-1 0 0 0 0,0 0 0 0 0,1 0 0 0 0,-1 0 0 0 0,1 0 0 0 0,-1 1 0 0 0,1-1 0 0 0,-1 0 0 0 0,1 0 0 0 0,-1 1 0 0 0,0-1 0 0 0,1 0 0 0 0,-1 1 0 0 0,0-1 0 0 0,1 0 0 0 0,-1 1 0 0 0,0-1 0 0 0,1 1 0 0 0,-1-1 0 0 0,0 1 0 0 0,0-1 0 0 0,0 0 0 0 0,1 1 0 0 0,-1-1 0 0 0,0 1 0 0 0,0-1 0 0 0,0 1 0 0 0,-24 18 3179 0 0,14-12-2177 0 0,2-1-307 0 0,4-3-356 0 0,0-1 0 0 0,1 1-1 0 0,0 0 1 0 0,-1 0-1 0 0,-3 5 1 0 0,6-7-293 0 0,1 0 0 0 0,-1 0 0 0 0,1 0 0 0 0,-1-1-1 0 0,1 1 1 0 0,0 0 0 0 0,-1 0 0 0 0,1 0 0 0 0,0 0 0 0 0,0 0 0 0 0,-1 0 0 0 0,1 0-1 0 0,0 0 1 0 0,0 0 0 0 0,0 0 0 0 0,0 0 0 0 0,0 0 0 0 0,0-1 0 0 0,1 1 0 0 0,-1 0-1 0 0,0 0 1 0 0,0 0 0 0 0,1 0 0 0 0,-1 0 0 0 0,1 0 0 0 0,-1 0 0 0 0,0 0 0 0 0,1-1-1 0 0,0 1 1 0 0,0 1 0 0 0,8 10 427 0 0,-6-8-387 0 0,0 0 1 0 0,0 0 0 0 0,0-1 0 0 0,0 1 0 0 0,1-1 0 0 0,-1 1 0 0 0,1-1-1 0 0,0 0 1 0 0,0-1 0 0 0,0 1 0 0 0,9 3 0 0 0,-1-1-70 0 0,1-1 0 0 0,-1-1 1 0 0,1 0-1 0 0,0-1 0 0 0,0 0 0 0 0,0-1 1 0 0,0 0-1 0 0,0-1 0 0 0,0-1 0 0 0,20-3 1 0 0,-25 2-71 0 0,-1 1 0 0 0,1-1 0 0 0,0-1 1 0 0,-1 0-1 0 0,0 0 0 0 0,1 0 0 0 0,-1-1 1 0 0,-1 0-1 0 0,1 0 0 0 0,0-1 1 0 0,-1 0-1 0 0,0 0 0 0 0,0 0 0 0 0,-1-1 1 0 0,1 0-1 0 0,-1 0 0 0 0,0 0 0 0 0,5-10 1 0 0,-5 7-46 0 0,0 0 0 0 0,-1 0 0 0 0,0 0 0 0 0,-1-1 0 0 0,0 1 0 0 0,0-1 0 0 0,1-14 0 0 0,-3 20 62 0 0,-1 1 1 0 0,0-1 0 0 0,0 1-1 0 0,0-1 1 0 0,-1 0-1 0 0,1 1 1 0 0,-1-1 0 0 0,0 1-1 0 0,0-1 1 0 0,0 1-1 0 0,-1-1 1 0 0,1 1 0 0 0,-1 0-1 0 0,1 0 1 0 0,-1-1-1 0 0,0 1 1 0 0,0 1 0 0 0,-1-1-1 0 0,1 0 1 0 0,-1 0 0 0 0,1 1-1 0 0,-1 0 1 0 0,-5-5-1 0 0,4 6 0 0 0,1-1 0 0 0,-1 0 0 0 0,0 1 0 0 0,1 0 0 0 0,-1 0 0 0 0,0 0 0 0 0,0 0 1 0 0,1 1-1 0 0,-6-1 0 0 0,-37 1-47 0 0,39 0 57 0 0,-1 1-1 0 0,0 0 1 0 0,0 0 0 0 0,0 1 0 0 0,0 0 0 0 0,0 1 0 0 0,1-1-1 0 0,-1 1 1 0 0,1 1 0 0 0,0-1 0 0 0,-1 1 0 0 0,2 1 0 0 0,-1-1-1 0 0,1 1 1 0 0,-1 0 0 0 0,1 1 0 0 0,1 0 0 0 0,-1 0-1 0 0,1 0 1 0 0,0 0 0 0 0,-7 13 0 0 0,3-4 30 0 0,1 0-1 0 0,0 0 1 0 0,2 1 0 0 0,0 0 0 0 0,0 0-1 0 0,2 1 1 0 0,0 0 0 0 0,-3 30 0 0 0,6-40-30 0 0,1-1 1 0 0,0 0 0 0 0,0 0 0 0 0,1 0 0 0 0,0 1-1 0 0,0-1 1 0 0,0 0 0 0 0,1 0 0 0 0,0 0 0 0 0,0-1-1 0 0,0 1 1 0 0,1 0 0 0 0,0-1 0 0 0,0 1 0 0 0,1-1-1 0 0,-1 0 1 0 0,1 0 0 0 0,0 0 0 0 0,0-1 0 0 0,1 1-1 0 0,-1-1 1 0 0,1 0 0 0 0,0-1 0 0 0,0 1-1 0 0,0-1 1 0 0,1 0 0 0 0,-1 0 0 0 0,1 0 0 0 0,0-1-1 0 0,-1 0 1 0 0,12 3 0 0 0,-1-3-581 0 0,0-1 0 0 0,1 0 0 0 0,-1-1-1 0 0,0-1 1 0 0,1 0 0 0 0,-1-1 0 0 0,21-6 0 0 0,10-4-2210 0 0,51-21 1 0 0,-44 9 826 0 0,-28 10 1013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1.203"/>
    </inkml:context>
    <inkml:brush xml:id="br0">
      <inkml:brushProperty name="width" value="0.05" units="cm"/>
      <inkml:brushProperty name="height" value="0.05" units="cm"/>
    </inkml:brush>
  </inkml:definitions>
  <inkml:trace contextRef="#ctx0" brushRef="#br0">103 187 8629 0 0,'-5'-12'75'0'0,"-1"0"0"0"0,-1 0 0 0 0,0 0 0 0 0,0 1 0 0 0,-1 1 0 0 0,-14-16 0 0 0,-18-25 3106 0 0,48 59-2750 0 0,1 1 0 0 0,1-2 0 0 0,-1 1 0 0 0,1-1 0 0 0,20 10 0 0 0,14 12 354 0 0,-28-16-543 0 0,-1 1-1 0 0,-1 0 1 0 0,0 1 0 0 0,-1 0-1 0 0,-1 1 1 0 0,-1 1 0 0 0,0 0-1 0 0,-1 0 1 0 0,0 1-1 0 0,-2 1 1 0 0,12 34 0 0 0,-19-50-225 0 0,-1 0 1 0 0,1 0 0 0 0,0 0-1 0 0,-1 0 1 0 0,1 0-1 0 0,-1 0 1 0 0,0 0-1 0 0,0 0 1 0 0,0 0 0 0 0,-1 0-1 0 0,1 0 1 0 0,-1 4-1 0 0,0-6-11 0 0,0 0 0 0 0,1 0 0 0 0,-1 1 0 0 0,0-1 0 0 0,0 0-1 0 0,1 0 1 0 0,-1 0 0 0 0,0 0 0 0 0,0 0 0 0 0,0 0-1 0 0,0-1 1 0 0,0 1 0 0 0,0 0 0 0 0,-1 0 0 0 0,1-1-1 0 0,0 1 1 0 0,0-1 0 0 0,-1 1 0 0 0,1-1 0 0 0,0 1 0 0 0,0-1-1 0 0,-1 0 1 0 0,1 0 0 0 0,0 1 0 0 0,-1-1 0 0 0,1 0-1 0 0,0 0 1 0 0,-1-1 0 0 0,1 1 0 0 0,0 0 0 0 0,-2-1-1 0 0,-3 1-2 0 0,0-1 0 0 0,0 0 0 0 0,0 0 0 0 0,1-1 0 0 0,-1 0 0 0 0,0 0 0 0 0,1 0 0 0 0,0-1 0 0 0,-1 0 0 0 0,1 0 0 0 0,0 0 0 0 0,0 0 0 0 0,1-1 0 0 0,-1 0 0 0 0,1 0 0 0 0,0 0 0 0 0,0-1 0 0 0,0 1 0 0 0,0-1 0 0 0,1 0 0 0 0,0 0 0 0 0,-5-11 0 0 0,5 8-4 0 0,0 0 1 0 0,0-1-1 0 0,1 0 1 0 0,1 1 0 0 0,-1-1-1 0 0,1 0 1 0 0,1 0-1 0 0,-1 0 1 0 0,2 1-1 0 0,-1-1 1 0 0,1 0-1 0 0,1 0 1 0 0,-1 0 0 0 0,1 1-1 0 0,4-10 1 0 0,-1 6 3 0 0,1-1 0 0 0,1 1 0 0 0,-1 0 1 0 0,2 1-1 0 0,0 0 0 0 0,0 0 0 0 0,1 1 1 0 0,0 0-1 0 0,1 0 0 0 0,0 1 0 0 0,1 0 0 0 0,-1 1 1 0 0,2 0-1 0 0,-1 1 0 0 0,1 0 0 0 0,0 1 1 0 0,18-7-1 0 0,-27 12-4 0 0,0 0-1 0 0,0 0 1 0 0,0 1 0 0 0,0-1 0 0 0,1 1 0 0 0,-1 0-1 0 0,0-1 1 0 0,0 1 0 0 0,1 1 0 0 0,-1-1 0 0 0,0 0 0 0 0,0 1-1 0 0,1 0 1 0 0,-1-1 0 0 0,0 1 0 0 0,0 0 0 0 0,0 1-1 0 0,0-1 1 0 0,3 2 0 0 0,-5-1-28 0 0,1-1 0 0 0,0 0 0 0 0,-1 1 0 0 0,0-1 0 0 0,1 1 0 0 0,-1-1 0 0 0,0 1 0 0 0,0-1 0 0 0,1 1 0 0 0,-1 0 0 0 0,-1 0 0 0 0,1 0 0 0 0,0 0 0 0 0,0 0 0 0 0,-1-1 0 0 0,1 1 0 0 0,-1 0 0 0 0,1 0 0 0 0,-1 0 0 0 0,0 1 0 0 0,0-1 0 0 0,0 0 0 0 0,0 0 0 0 0,0 0 0 0 0,-1 0 0 0 0,1 0 0 0 0,0 0 0 0 0,-1 0 0 0 0,0 0 0 0 0,-1 3 0 0 0,-2 4-615 0 0,0 0 0 0 0,0 0 0 0 0,-1 0 0 0 0,0-1 0 0 0,-1 0 0 0 0,-11 14 0 0 0,-5 1-1340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3.277"/>
    </inkml:context>
    <inkml:brush xml:id="br0">
      <inkml:brushProperty name="width" value="0.05" units="cm"/>
      <inkml:brushProperty name="height" value="0.05" units="cm"/>
    </inkml:brush>
  </inkml:definitions>
  <inkml:trace contextRef="#ctx0" brushRef="#br0">115 138 7645 0 0,'-1'-1'-6'0'0,"-1"-1"1"0"0,1 0 0 0 0,0 0 0 0 0,0 0-1 0 0,0 0 1 0 0,1 0 0 0 0,-1 0 0 0 0,0 0-1 0 0,1 0 1 0 0,-1 0 0 0 0,1 0 0 0 0,-1-3-1 0 0,1 3 11 0 0,0-1 0 0 0,-1 0 1 0 0,1 1-1 0 0,-1-1 0 0 0,0 1 0 0 0,0-1 0 0 0,-2-4 0 0 0,1 4 39 0 0,0-1-1 0 0,0 0 1 0 0,0 0 0 0 0,0 0 0 0 0,1 0 0 0 0,-1 0 0 0 0,1 0 0 0 0,0-1 0 0 0,0-5-1 0 0,0 0 198 0 0,-2-9 227 0 0,3 18-448 0 0,0 1 0 0 0,-1-1 0 0 0,1 1 0 0 0,0-1 0 0 0,-1 1 0 0 0,1-1 0 0 0,0 1 0 0 0,-1-1 0 0 0,1 1 0 0 0,-1-1 0 0 0,1 1 0 0 0,-1 0 0 0 0,1-1 0 0 0,-1 1 0 0 0,1 0 0 0 0,-1-1 0 0 0,1 1 0 0 0,-1 0 0 0 0,1 0 0 0 0,-1-1 0 0 0,1 1 0 0 0,-1 0 0 0 0,0 0 0 0 0,1 0 0 0 0,-1 0 0 0 0,1 0 0 0 0,-2 0 0 0 0,1 2 34 0 0,1-1 0 0 0,-1 1 0 0 0,1 0 0 0 0,-1 0 0 0 0,1 0 0 0 0,0 0 0 0 0,-1-1 0 0 0,1 1 1 0 0,0 0-1 0 0,1 0 0 0 0,-1 2 0 0 0,0-1 45 0 0,7 50 731 0 0,0-10-285 0 0,1 103 1114 0 0,-13 188-1 0 0,-38 145 703 0 0,26-316-1698 0 0,1 253 11 0 0,31 0-510 0 0,22-41-1145 0 0,-37-370 910 0 0,2 12-1096 0 0,-2-17 1094 0 0,0 0 0 0 0,0 1 0 0 0,0-1 0 0 0,0 0 1 0 0,0 1-1 0 0,0-1 0 0 0,0 0 0 0 0,0 1 0 0 0,0-1 0 0 0,0 0 1 0 0,-1 1-1 0 0,1-1 0 0 0,0 0 0 0 0,0 1 0 0 0,0-1 0 0 0,0 0 1 0 0,0 0-1 0 0,-1 1 0 0 0,1-1 0 0 0,0 0 0 0 0,0 0 0 0 0,-1 1 1 0 0,1-1-1 0 0,0 0 0 0 0,0 0 0 0 0,-1 0 0 0 0,1 0 0 0 0,0 1 1 0 0,0-1-1 0 0,-1 0 0 0 0,1 0 0 0 0,0 0 0 0 0,-1 0 0 0 0,1 0 1 0 0,0 0-1 0 0,-1 0 0 0 0,3 0-1674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3.731"/>
    </inkml:context>
    <inkml:brush xml:id="br0">
      <inkml:brushProperty name="width" value="0.05" units="cm"/>
      <inkml:brushProperty name="height" value="0.05" units="cm"/>
    </inkml:brush>
  </inkml:definitions>
  <inkml:trace contextRef="#ctx0" brushRef="#br0">45 6 7937 0 0,'0'0'-125'0'0,"-8"-1"202"0"0,-21-3 118 0 0,21 3 2055 0 0,79 6-1615 0 0,-57-4 675 0 0,118 3-1011 0 0,424 13-28 0 0,-283-9-22 0 0,2635 74 262 0 0,-2837-81-529 0 0,583-13-252 0 0,-644 11 235 0 0,4 0-102 0 0,-1 0 1 0 0,0-1-1 0 0,0 0 1 0 0,0-1-1 0 0,-1 0 1 0 0,1-1-1 0 0,21-10 1 0 0,-34 14 97 0 0,1-1 1 0 0,0 1-1 0 0,0 0 1 0 0,-1-1-1 0 0,1 1 1 0 0,0 0-1 0 0,-1-1 0 0 0,1 1 1 0 0,0-1-1 0 0,-1 1 1 0 0,1-1-1 0 0,-1 0 1 0 0,1 1-1 0 0,-1-1 1 0 0,1 1-1 0 0,-1-1 1 0 0,1 0-1 0 0,-1 1 1 0 0,0-1-1 0 0,1 0 0 0 0,-1 0 1 0 0,0 1-1 0 0,0-1 1 0 0,1 0-1 0 0,-1 0 1 0 0,0 0-1 0 0,0 1 1 0 0,0-1-1 0 0,0 0 1 0 0,0 0-1 0 0,0-1 1 0 0,-1 1-56 0 0,0-1 0 0 0,0 1 0 0 0,0-1 0 0 0,0 1 0 0 0,0-1 0 0 0,0 1 0 0 0,-1 0 0 0 0,1-1 0 0 0,0 1 0 0 0,-1 0 0 0 0,1 0 0 0 0,0 0 0 0 0,-3-1 0 0 0,-22-11-1110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5.140"/>
    </inkml:context>
    <inkml:brush xml:id="br0">
      <inkml:brushProperty name="width" value="0.05" units="cm"/>
      <inkml:brushProperty name="height" value="0.05" units="cm"/>
    </inkml:brush>
  </inkml:definitions>
  <inkml:trace contextRef="#ctx0" brushRef="#br0">51 42 6033 0 0,'-5'-2'79'0'0,"0"1"0"0"0,0-2 0 0 0,1 1 0 0 0,-1 0 0 0 0,0-1 0 0 0,1 0 0 0 0,0 0 0 0 0,-1 0 0 0 0,-4-5 0 0 0,10 7-60 0 0,-1 1 1 0 0,0-1-1 0 0,1 1 1 0 0,-1-1 0 0 0,1 1-1 0 0,0 0 1 0 0,-1-1-1 0 0,1 1 1 0 0,-1 0 0 0 0,1 0-1 0 0,-1-1 1 0 0,1 1-1 0 0,0 0 1 0 0,-1 0 0 0 0,1 0-1 0 0,0-1 1 0 0,-1 1-1 0 0,1 0 1 0 0,0 0 0 0 0,-1 0-1 0 0,1 0 1 0 0,0 1-1 0 0,27-4 50 0 0,-23 3 0 0 0,486-3 726 0 0,-314 7-751 0 0,1293 54-71 0 0,278-12 103 0 0,-1281-33-85 0 0,-400-5 0 0 0,-60-6 42 0 0,-18 2-18 0 0,-19 0 6 0 0,13-3 5 0 0,0 1-29 0 0,0-2 0 0 0,0 0 0 0 0,-23-4 0 0 0,38 4 5 0 0,1-1 1 0 0,0 0-1 0 0,0 0 0 0 0,0 0 1 0 0,0 1-1 0 0,0-1 0 0 0,0 0 1 0 0,0 0-1 0 0,0 0 0 0 0,0-1 1 0 0,1 1-1 0 0,-1 0 0 0 0,0 0 1 0 0,1 0-1 0 0,-2-2 0 0 0,-9-13 0 0 0,-1 7-20 0 0,3 2 224 0 0,9 7-196 0 0,1 0 0 0 0,-1 0 0 0 0,0 0 1 0 0,0 0-1 0 0,0 0 0 0 0,0 0 0 0 0,0 0 0 0 0,0 0 1 0 0,0 0-1 0 0,0 0 0 0 0,0 0 0 0 0,0 0 0 0 0,0 0 1 0 0,0 0-1 0 0,0 0 0 0 0,1 0 0 0 0,-1 0 0 0 0,0 0 1 0 0,0 0-1 0 0,0 0 0 0 0,0 0 0 0 0,0 0 0 0 0,0 0 0 0 0,0 0 1 0 0,0 0-1 0 0,0 0 0 0 0,0 0 0 0 0,0 0 0 0 0,0 0 1 0 0,0 0-1 0 0,0-1 0 0 0,0 1 0 0 0,0 0 0 0 0,0 0 1 0 0,0 0-1 0 0,0 0 0 0 0,0 0 0 0 0,0 0 0 0 0,1 0 0 0 0,-1 0 1 0 0,0 0-1 0 0,0 0 0 0 0,0 0 0 0 0,0 0 0 0 0,0 0 1 0 0,0-1-1 0 0,0 1 0 0 0,0 0 0 0 0,0 0 0 0 0,0 0 1 0 0,-1 0-1 0 0,1 0 0 0 0,0 0 0 0 0,0 0 0 0 0,0 0 1 0 0,0 0-1 0 0,0 0 0 0 0,0 0 0 0 0,0 0 0 0 0,0 0 0 0 0,0 0 1 0 0,0-1-1 0 0,4 26 405 0 0,-1 325 1310 0 0,-5-245-1428 0 0,-15 280 918 0 0,2 188 915 0 0,30-373-1565 0 0,-6-103-358 0 0,21 229 234 0 0,-24-236-319 0 0,1-3 32 0 0,-6 136 1 0 0,-8-191-87 0 0,7-32-67 0 0,0 0-1 0 0,0 0 1 0 0,0 0 0 0 0,0 0-1 0 0,0 0 1 0 0,0-1 0 0 0,0 1-1 0 0,0 0 1 0 0,0 0 0 0 0,0 0-1 0 0,0 0 1 0 0,0 0 0 0 0,0 0-1 0 0,0 0 1 0 0,-1 0 0 0 0,1 0-1 0 0,0 0 1 0 0,0 0 0 0 0,0 0-1 0 0,0 0 1 0 0,0 0 0 0 0,0 0-1 0 0,0 0 1 0 0,0 0 0 0 0,0 0-1 0 0,0 0 1 0 0,0 0 0 0 0,-1 0-1 0 0,1 0 1 0 0,0 0 0 0 0,0 0-1 0 0,0 0 1 0 0,0 0 0 0 0,0 0-1 0 0,0 0 1 0 0,0 0 0 0 0,0 0-1 0 0,0 0 1 0 0,0 0 0 0 0,0 0-1 0 0,-1 0 1 0 0,1 0 0 0 0,0 0-1 0 0,0 0 1 0 0,0 0 0 0 0,0 0-1 0 0,0 0 1 0 0,0 0 0 0 0,0 0-1 0 0,0 0 1 0 0,0 1 0 0 0,0-1-1 0 0,0 0 1 0 0,0 0 0 0 0,0 0-1 0 0,0 0 1 0 0,0 0 0 0 0,0 0-1 0 0,0 0 1 0 0,0 0 0 0 0,0 0-1 0 0,0 0 1 0 0,0 0 0 0 0,0 1-1 0 0,0-1 1 0 0,-2-19 19 0 0,9-13-1258 0 0,-5 29 1024 0 0,-1 0-1 0 0,0 0 1 0 0,0 0-1 0 0,-1-1 1 0 0,1 1-1 0 0,-1 0 0 0 0,1 0 1 0 0,-1 0-1 0 0,0 0 1 0 0,0-1-1 0 0,0 1 0 0 0,-1-4 1 0 0,-2-3-1281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6.075"/>
    </inkml:context>
    <inkml:brush xml:id="br0">
      <inkml:brushProperty name="width" value="0.05" units="cm"/>
      <inkml:brushProperty name="height" value="0.05" units="cm"/>
    </inkml:brush>
  </inkml:definitions>
  <inkml:trace contextRef="#ctx0" brushRef="#br0">369 641 8329 0 0,'0'-22'118'0'0,"-1"7"254"0"0,1 1 1 0 0,0 0-1 0 0,1-1 0 0 0,1 1 0 0 0,1 0 1 0 0,6-25-1 0 0,0 15-304 0 0,-1-1 0 0 0,-1-1 1 0 0,-1 1-1 0 0,-2-1 0 0 0,0 0 0 0 0,-2-1 0 0 0,-1 1 0 0 0,-1 0 1 0 0,-1 0-1 0 0,-1-1 0 0 0,-2 1 0 0 0,0 0 0 0 0,-2 1 0 0 0,-1-1 1 0 0,-10-24-1 0 0,16 47-61 0 0,0-1 0 0 0,-1 1 0 0 0,0-1 0 0 0,0 1 0 0 0,1 0 0 0 0,-2-1 0 0 0,1 1 1 0 0,0 0-1 0 0,-1 1 0 0 0,1-1 0 0 0,-1 0 0 0 0,0 1 0 0 0,0-1 0 0 0,0 1 0 0 0,0 0 0 0 0,-1 0 0 0 0,-5-2 1 0 0,6 3 2 0 0,1 0 0 0 0,-1 1 0 0 0,0-1 0 0 0,0 1 0 0 0,-1 0 0 0 0,1 0 0 0 0,0 0 0 0 0,0 0 0 0 0,0 0 0 0 0,0 1 0 0 0,0-1 0 0 0,0 1 0 0 0,0 0 1 0 0,1 0-1 0 0,-1 0 0 0 0,0 0 0 0 0,0 1 0 0 0,1-1 0 0 0,-1 1 0 0 0,0 0 0 0 0,1-1 0 0 0,-3 4 0 0 0,-7 6 63 0 0,0 1-1 0 0,1 0 1 0 0,0 0-1 0 0,1 1 1 0 0,1 1 0 0 0,0 0-1 0 0,0 0 1 0 0,2 1-1 0 0,0 0 1 0 0,-7 21-1 0 0,3-1 124 0 0,1 0-1 0 0,2 1 0 0 0,-5 57 0 0 0,5 41 603 0 0,16 198 0 0 0,1-82-272 0 0,-9-168-407 0 0,-13 85 0 0 0,-4-61-20 0 0,13-92-271 0 0,0 0 1 0 0,-1 0-1 0 0,0 0 1 0 0,-1-1 0 0 0,-9 16-1 0 0,15-28 76 0 0,0-1-1 0 0,-1 1 1 0 0,0 0-1 0 0,1 0 1 0 0,-1 0-1 0 0,1 0 1 0 0,-1-1-1 0 0,0 1 1 0 0,0 0 0 0 0,1-1-1 0 0,-1 1 1 0 0,0 0-1 0 0,0-1 1 0 0,0 1-1 0 0,0-1 1 0 0,0 1-1 0 0,0-1 1 0 0,0 0-1 0 0,1 1 1 0 0,-1-1-1 0 0,0 0 1 0 0,0 0 0 0 0,-2 1-1 0 0,1-2-108 0 0,0 1 0 0 0,1-1-1 0 0,-1 1 1 0 0,1-1 0 0 0,-1 1-1 0 0,1-1 1 0 0,-1 0 0 0 0,1 0-1 0 0,-1 0 1 0 0,1 1 0 0 0,0-1 0 0 0,-1-1-1 0 0,0 0 1 0 0,-9-8-1309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104"/>
    </inkml:context>
    <inkml:brush xml:id="br0">
      <inkml:brushProperty name="width" value="0.05" units="cm"/>
      <inkml:brushProperty name="height" value="0.05" units="cm"/>
    </inkml:brush>
  </inkml:definitions>
  <inkml:trace contextRef="#ctx0" brushRef="#br0">245 89 6125 0 0,'-10'-16'1026'0'0,"-6"-6"1375"0"0,15 20-2232 0 0,0 0 1 0 0,-1 0-1 0 0,1 0 0 0 0,0 0 1 0 0,0 1-1 0 0,-1-1 1 0 0,1 0-1 0 0,-1 1 0 0 0,1-1 1 0 0,-1 1-1 0 0,0 0 0 0 0,0-1 1 0 0,0 1-1 0 0,1 0 1 0 0,-1 0-1 0 0,0 0 0 0 0,0 0 1 0 0,0 1-1 0 0,-1-1 1 0 0,1 0-1 0 0,0 1 0 0 0,0 0 1 0 0,0-1-1 0 0,0 1 1 0 0,-3 0-1 0 0,0 0-70 0 0,-1 1 0 0 0,1-1-1 0 0,0 1 1 0 0,0 0 0 0 0,0 0 0 0 0,-1 1 0 0 0,1-1 0 0 0,0 1 0 0 0,1 0-1 0 0,-1 0 1 0 0,0 1 0 0 0,1 0 0 0 0,-1 0 0 0 0,-4 3 0 0 0,3 0-13 0 0,0 0 0 0 0,0 1 0 0 0,0 0-1 0 0,0 0 1 0 0,1 0 0 0 0,0 0 0 0 0,-7 16 0 0 0,5-5-22 0 0,0 0 0 0 0,1 1 0 0 0,0 0 0 0 0,2 0 0 0 0,0 1 0 0 0,-2 37 0 0 0,6-45-45 0 0,0 0 0 0 0,1 0 1 0 0,0-1-1 0 0,0 1 1 0 0,2 0-1 0 0,-1-1 1 0 0,1 1-1 0 0,1-1 1 0 0,7 15-1 0 0,-9-20 0 0 0,1-1 1 0 0,1 0-1 0 0,-1 0 0 0 0,1 0 0 0 0,0 0 1 0 0,0-1-1 0 0,0 1 0 0 0,0-1 0 0 0,1 0 1 0 0,0 0-1 0 0,0 0 0 0 0,0-1 0 0 0,0 0 1 0 0,1 0-1 0 0,-1 0 0 0 0,1-1 0 0 0,0 0 0 0 0,-1 0 1 0 0,12 2-1 0 0,-6-2-5 0 0,-1-1-1 0 0,0-1 1 0 0,1 1-1 0 0,-1-2 1 0 0,0 1 0 0 0,0-2-1 0 0,1 1 1 0 0,-1-1 0 0 0,0-1-1 0 0,0 0 1 0 0,-1 0-1 0 0,1-1 1 0 0,-1 0 0 0 0,1-1-1 0 0,-1 0 1 0 0,-1-1 0 0 0,11-7-1 0 0,-12 8-40 0 0,-1 0 1 0 0,0-1-1 0 0,0 0 0 0 0,-1 0 0 0 0,1 0 1 0 0,-1-1-1 0 0,-1 0 0 0 0,1 0 0 0 0,-1 0 1 0 0,0 0-1 0 0,-1-1 0 0 0,0 0 0 0 0,0 0 1 0 0,0 1-1 0 0,-1-1 0 0 0,-1-1 0 0 0,1 1 1 0 0,-1 0-1 0 0,0 0 0 0 0,-1-1 0 0 0,-1-15 1 0 0,-2 10 12 0 0,0 0 1 0 0,-1 0 0 0 0,0 0 0 0 0,-1 0 0 0 0,-1 1 0 0 0,0-1-1 0 0,-9-13 1 0 0,-1 1 3 0 0,-1 2-1 0 0,-29-33 0 0 0,11 25-2 0 0,34 30-21 0 0,0 1 0 0 0,0 0 0 0 0,-1 0 0 0 0,1 0 0 0 0,-1 0-1 0 0,1 0 1 0 0,-1 1 0 0 0,1-1 0 0 0,-1 0 0 0 0,1 1 0 0 0,-1-1 0 0 0,0 1 0 0 0,1-1-1 0 0,-1 1 1 0 0,0 0 0 0 0,1 0 0 0 0,-1-1 0 0 0,0 1 0 0 0,1 1 0 0 0,-1-1-1 0 0,0 0 1 0 0,0 0 0 0 0,-2 1 0 0 0,3 0-68 0 0,1-1 1 0 0,-1 1-1 0 0,0 0 0 0 0,1-1 1 0 0,-1 1-1 0 0,1-1 0 0 0,-1 1 1 0 0,1 0-1 0 0,0-1 0 0 0,-1 1 1 0 0,1 0-1 0 0,0 0 0 0 0,-1-1 0 0 0,1 1 1 0 0,0 0-1 0 0,0 0 0 0 0,0 0 1 0 0,0-1-1 0 0,-1 1 0 0 0,1 0 1 0 0,0 0-1 0 0,0 0 0 0 0,1-1 1 0 0,-1 1-1 0 0,0 0 0 0 0,0 0 1 0 0,0 0-1 0 0,0-1 0 0 0,1 1 0 0 0,-1 0 1 0 0,0 0-1 0 0,1-1 0 0 0,-1 1 1 0 0,1 1-1 0 0,0 0-188 0 0,1 0 0 0 0,-1 0 0 0 0,0-1 1 0 0,1 1-1 0 0,-1 0 0 0 0,1 0 0 0 0,-1-1 0 0 0,1 1 0 0 0,0-1 0 0 0,0 1 1 0 0,0-1-1 0 0,2 1 0 0 0,11 4-1062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6.448"/>
    </inkml:context>
    <inkml:brush xml:id="br0">
      <inkml:brushProperty name="width" value="0.05" units="cm"/>
      <inkml:brushProperty name="height" value="0.05" units="cm"/>
    </inkml:brush>
  </inkml:definitions>
  <inkml:trace contextRef="#ctx0" brushRef="#br0">0 151 7133 0 0,'1'-3'43'0'0,"0"1"0"0"0,0-1 0 0 0,0 1 1 0 0,1-1-1 0 0,-1 1 0 0 0,1 0 0 0 0,-1 0 0 0 0,1 0 1 0 0,0 0-1 0 0,0 0 0 0 0,0 0 0 0 0,0 0 0 0 0,0 0 1 0 0,0 1-1 0 0,0-1 0 0 0,5-1 0 0 0,3-3 194 0 0,1 1 0 0 0,18-7-1 0 0,13 0-160 0 0,0 1-1 0 0,1 2 0 0 0,77-6 0 0 0,133 11-80 0 0,-125 12-273 0 0,-131-10 402 0 0,0-1-1 0 0,1 1 1 0 0,-1-1 0 0 0,1 0 0 0 0,0 0-1 0 0,0 0 1 0 0,0 0 0 0 0,-2-4 0 0 0,3 6-242 0 0,-1-3 1413 0 0,-3-2-1114 0 0,0-1-167 0 0,5 7-7 0 0,0 0 0 0 0,0 0 0 0 0,0 0 1 0 0,0 0-1 0 0,0 0 0 0 0,0 0 1 0 0,0 1-1 0 0,0-1 0 0 0,0 0 0 0 0,0 0 1 0 0,0 0-1 0 0,0 0 0 0 0,0 0 0 0 0,0 0 1 0 0,0 0-1 0 0,0 0 0 0 0,0 0 1 0 0,0 0-1 0 0,0 0 0 0 0,0 0 0 0 0,0 0 1 0 0,0 0-1 0 0,0 0 0 0 0,0 0 1 0 0,-1 1-1 0 0,1-1 0 0 0,0 0 0 0 0,0 0 1 0 0,0 0-1 0 0,0 0 0 0 0,0 0 0 0 0,0 0 1 0 0,0 0-1 0 0,0 0 0 0 0,0 0 1 0 0,0 0-1 0 0,0 0 0 0 0,0 0 0 0 0,0 0 1 0 0,0 0-1 0 0,-1 0 0 0 0,1 0 1 0 0,0 0-1 0 0,0 0 0 0 0,0 0 0 0 0,0 0 1 0 0,0 0-1 0 0,0 0 0 0 0,0 0 0 0 0,0 0 1 0 0,0 0-1 0 0,0 0 0 0 0,0 0 1 0 0,0 0-1 0 0,0-1 0 0 0,0 1 0 0 0,-1 0 1 0 0,1 0-1 0 0,0 0 0 0 0,0 0 0 0 0,0 0 1 0 0,0 0-1 0 0,-1 28 82 0 0,3 4-29 0 0,1 4-49 0 0,8 79 14 0 0,7 28-1820 0 0,-16-134 1043 0 0,0 0-180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6.778"/>
    </inkml:context>
    <inkml:brush xml:id="br0">
      <inkml:brushProperty name="width" value="0.05" units="cm"/>
      <inkml:brushProperty name="height" value="0.05" units="cm"/>
    </inkml:brush>
  </inkml:definitions>
  <inkml:trace contextRef="#ctx0" brushRef="#br0">23 10 7069 0 0,'-6'-5'-4'0'0,"1"1"-4"0"0,3 3 0 0 0,2 4 16 0 0,-2-3-4 0 0,0 5-20 0 0,0-1 24 0 0,0 2 0 0 0,0 3-24 0 0,2 0-120 0 0,0 2 52 0 0,2-1-212 0 0,0 4-248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7.102"/>
    </inkml:context>
    <inkml:brush xml:id="br0">
      <inkml:brushProperty name="width" value="0.05" units="cm"/>
      <inkml:brushProperty name="height" value="0.05" units="cm"/>
    </inkml:brush>
  </inkml:definitions>
  <inkml:trace contextRef="#ctx0" brushRef="#br0">36 81 8265 0 0,'6'-7'-97'0'0,"10"-11"290"0"0,-15 18-118 0 0,-1-1 0 0 0,1 1 1 0 0,-1-1-1 0 0,0 1 0 0 0,1-1 0 0 0,-1 0 1 0 0,0 1-1 0 0,1-1 0 0 0,-1 1 0 0 0,0-1 1 0 0,0 0-1 0 0,1 1 0 0 0,-1-1 0 0 0,0 1 1 0 0,0-1-1 0 0,0 0 0 0 0,0 1 1 0 0,0-1-1 0 0,0 0 0 0 0,0 1 0 0 0,0-1 1 0 0,0 0-1 0 0,0 1 0 0 0,0-1 0 0 0,-1 0 1 0 0,1 0-1 0 0,-18 20 1044 0 0,12-8-987 0 0,-1 0 1 0 0,2 1-1 0 0,-1 0 1 0 0,2 0 0 0 0,-1 0-1 0 0,-3 20 1 0 0,7-28-91 0 0,0 1-1 0 0,1 0 1 0 0,-1-1 0 0 0,1 1 0 0 0,0 0 0 0 0,1-1 0 0 0,-1 1 0 0 0,1 0-1 0 0,-1-1 1 0 0,1 1 0 0 0,1-1 0 0 0,-1 1 0 0 0,1-1 0 0 0,0 0 0 0 0,0 1-1 0 0,0-1 1 0 0,0 0 0 0 0,1 0 0 0 0,-1 0 0 0 0,1-1 0 0 0,5 6 0 0 0,-1-4 6 0 0,0 0 0 0 0,0 0 0 0 0,1 0 1 0 0,0-1-1 0 0,0 0 0 0 0,0 0 0 0 0,0-1 1 0 0,0 0-1 0 0,1 0 0 0 0,0-1 0 0 0,-1-1 1 0 0,1 1-1 0 0,0-1 0 0 0,0-1 0 0 0,0 1 1 0 0,0-1-1 0 0,11-2 0 0 0,-8 0-72 0 0,-1 1 1 0 0,0-1-1 0 0,0-1 0 0 0,0 0 1 0 0,0-1-1 0 0,-1 0 1 0 0,1 0-1 0 0,-1-1 0 0 0,0-1 1 0 0,0 0-1 0 0,-1 0 0 0 0,0-1 1 0 0,12-10-1 0 0,-19 15-22 0 0,1-1 0 0 0,-1 0 1 0 0,0 0-1 0 0,1 0 0 0 0,-1 0 0 0 0,-1 0 1 0 0,1 0-1 0 0,0-1 0 0 0,-1 1 1 0 0,0-1-1 0 0,0 1 0 0 0,0-1 0 0 0,0 1 1 0 0,0-1-1 0 0,-1 1 0 0 0,1-1 0 0 0,-1 0 1 0 0,0 1-1 0 0,0-1 0 0 0,-1 0 0 0 0,1 1 1 0 0,-1-1-1 0 0,1 0 0 0 0,-1 1 0 0 0,-1-1 1 0 0,1 1-1 0 0,0-1 0 0 0,-1 1 0 0 0,1 0 1 0 0,-1 0-1 0 0,0 0 0 0 0,-4-5 0 0 0,-1-1-24 0 0,0 0 0 0 0,-1 0 0 0 0,0 0 0 0 0,-1 1 0 0 0,0 1 0 0 0,0-1 0 0 0,-1 2 0 0 0,-20-12 0 0 0,15 10 88 0 0,-1 1 1 0 0,0 1-1 0 0,-26-6 1 0 0,36 10-123 0 0,-1 1-1 0 0,1 0 1 0 0,0 0 0 0 0,-1 0 0 0 0,1 1-1 0 0,0 0 1 0 0,-1 0 0 0 0,1 1-1 0 0,0 0 1 0 0,-1 0 0 0 0,1 1 0 0 0,-11 3-1 0 0,17-5 37 0 0,-1 0-14 0 0,1 0 0 0 0,-1 0 1 0 0,0 1-1 0 0,1-1 0 0 0,-1 0 1 0 0,1 0-1 0 0,-1 0 1 0 0,1 1-1 0 0,-1-1 0 0 0,1 0 1 0 0,-1 0-1 0 0,1 1 0 0 0,0-1 1 0 0,-1 0-1 0 0,1 1 0 0 0,-1-1 1 0 0,1 1-1 0 0,0-1 1 0 0,-1 1-1 0 0,1-1 0 0 0,0 0 1 0 0,0 1-1 0 0,-1-1 0 0 0,1 1 1 0 0,0-1-1 0 0,0 1 0 0 0,-1-1 1 0 0,1 1-1 0 0,0 0 1 0 0,0-1-1 0 0,0 1 0 0 0,0-1 1 0 0,0 1-1 0 0,0-1 0 0 0,0 2 1 0 0,2 2-675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7.557"/>
    </inkml:context>
    <inkml:brush xml:id="br0">
      <inkml:brushProperty name="width" value="0.05" units="cm"/>
      <inkml:brushProperty name="height" value="0.05" units="cm"/>
    </inkml:brush>
  </inkml:definitions>
  <inkml:trace contextRef="#ctx0" brushRef="#br0">0 50 8037 0 0,'2'-3'118'0'0,"0"0"0"0"0,1 1 1 0 0,-1 0-1 0 0,1-1 1 0 0,-1 1-1 0 0,1 0 0 0 0,0 0 1 0 0,0 1-1 0 0,0-1 0 0 0,0 1 1 0 0,0-1-1 0 0,0 1 1 0 0,0 0-1 0 0,0 0 0 0 0,1 0 1 0 0,-1 1-1 0 0,0-1 0 0 0,1 1 1 0 0,-1-1-1 0 0,0 1 1 0 0,1 0-1 0 0,-1 1 0 0 0,1-1 1 0 0,-1 1-1 0 0,0-1 0 0 0,1 1 1 0 0,-1 0-1 0 0,0 0 1 0 0,0 0-1 0 0,0 1 0 0 0,0-1 1 0 0,4 3-1 0 0,12 6 53 0 0,0 0-1 0 0,-1 2 1 0 0,0 0 0 0 0,-1 1-1 0 0,19 18 1 0 0,-30-24-144 0 0,1 0 0 0 0,-1 0 0 0 0,0 0 0 0 0,-1 1 1 0 0,0-1-1 0 0,0 2 0 0 0,-1-1 0 0 0,0 0 0 0 0,0 1 0 0 0,-1 0 0 0 0,0 0 0 0 0,0 0 1 0 0,-1 0-1 0 0,1 14 0 0 0,-3-19-8 0 0,0-1 0 0 0,0 1 0 0 0,-1-1 0 0 0,1 1 0 0 0,-1 0 0 0 0,0-1 0 0 0,0 1 0 0 0,-1-1 0 0 0,1 0 0 0 0,-1 1 0 0 0,1-1 0 0 0,-1 0 0 0 0,0 0 0 0 0,0 0 0 0 0,-1 0 0 0 0,1 0 0 0 0,-1-1 0 0 0,1 1 0 0 0,-6 3 0 0 0,7-5-34 0 0,-1 1 0 0 0,0-1 0 0 0,0 0 0 0 0,0 1 0 0 0,0-1 0 0 0,0 0 0 0 0,0 0 0 0 0,0-1 0 0 0,0 1 0 0 0,0 0 0 0 0,-1-1 0 0 0,1 1 0 0 0,0-1 1 0 0,0 0-1 0 0,-1 0 0 0 0,1 0 0 0 0,0 0 0 0 0,-1 0 0 0 0,1 0 0 0 0,0-1 0 0 0,0 1 0 0 0,0-1 0 0 0,-1 1 0 0 0,1-1 0 0 0,0 0 0 0 0,0 0 0 0 0,0 0 0 0 0,0 0 0 0 0,0 0 0 0 0,0 0 0 0 0,0-1 0 0 0,-2-1 1 0 0,3 1-3 0 0,-1-1 1 0 0,0 1 0 0 0,0 0 0 0 0,1-1 0 0 0,-1 1 0 0 0,1-1 0 0 0,0 0 0 0 0,0 1 0 0 0,0-1 0 0 0,0 0-1 0 0,0 0 1 0 0,1 1 0 0 0,-1-1 0 0 0,1 0 0 0 0,0 0 0 0 0,0 0 0 0 0,0 0 0 0 0,0 0 0 0 0,0 0 0 0 0,1 1-1 0 0,-1-1 1 0 0,2-5 0 0 0,3-6-94 0 0,-1 1 0 0 0,2-1 0 0 0,7-15 0 0 0,-9 20-36 0 0,3-5-101 0 0,1 0 0 0 0,0 0 0 0 0,1 1 0 0 0,0 0 0 0 0,1 0 0 0 0,20-19 0 0 0,-24 26 166 0 0,1 1 0 0 0,0-1 1 0 0,0 1-1 0 0,1 0 1 0 0,0 1-1 0 0,0 0 0 0 0,0 0 1 0 0,0 1-1 0 0,0 0 1 0 0,1 0-1 0 0,-1 1 0 0 0,1 0 1 0 0,14-1-1 0 0,119-6 643 0 0,-142 9-476 0 0,1 0 0 0 0,-1 0-1 0 0,1 0 1 0 0,-1 0 0 0 0,1 0 0 0 0,-1 1-1 0 0,1-1 1 0 0,-1 0 0 0 0,1 0 0 0 0,-1 0-1 0 0,1 1 1 0 0,-1-1 0 0 0,1 0 0 0 0,-1 1-1 0 0,0-1 1 0 0,1 0 0 0 0,-1 1-1 0 0,1-1 1 0 0,-1 1 0 0 0,0-1 0 0 0,1 0-1 0 0,-1 1 1 0 0,0-1 0 0 0,0 1 0 0 0,1-1-1 0 0,-1 2 1 0 0,7 21 820 0 0,-1 31-592 0 0,-6-48-150 0 0,8 72 293 0 0,0 40-2948 0 0,-7-117 2362 0 0,-1-1 0 0 0,0 1 0 0 0,-1-1 0 0 0,1 1 0 0 0,0-1 0 0 0,0 1 0 0 0,0-1 0 0 0,0 0 0 0 0,0 1 0 0 0,0-1-1 0 0,0 1 1 0 0,-1-1 0 0 0,1 1 0 0 0,0-1 0 0 0,0 0 0 0 0,-1 1 0 0 0,1-1 0 0 0,0 0 0 0 0,0 1 0 0 0,-1-1 0 0 0,1 0 0 0 0,-1 1 0 0 0,-3 2-1143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7.887"/>
    </inkml:context>
    <inkml:brush xml:id="br0">
      <inkml:brushProperty name="width" value="0.05" units="cm"/>
      <inkml:brushProperty name="height" value="0.05" units="cm"/>
    </inkml:brush>
  </inkml:definitions>
  <inkml:trace contextRef="#ctx0" brushRef="#br0">33 40 7261 0 0,'-6'-13'124'0'0,"4"3"88"0"0,-4 3 76 0 0,8 1 32 0 0,-4 5-12 0 0,0-1-12 0 0,-3 2 8 0 0,3 2-4 0 0,0 2-120 0 0,0 0-96 0 0,0 6-132 0 0,0 0-140 0 0,2 1-156 0 0,0 2-224 0 0,-2 4-144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8.291"/>
    </inkml:context>
    <inkml:brush xml:id="br0">
      <inkml:brushProperty name="width" value="0.05" units="cm"/>
      <inkml:brushProperty name="height" value="0.05" units="cm"/>
    </inkml:brush>
  </inkml:definitions>
  <inkml:trace contextRef="#ctx0" brushRef="#br0">48 148 8165 0 0,'-1'-10'32'0'0,"1"1"1"0"0,0-1 0 0 0,1 1-1 0 0,1-11 1 0 0,1-7 469 0 0,-2 26-475 0 0,-2-3 251 0 0,1 0 1 0 0,1 0-1 0 0,-1 0 1 0 0,1 0-1 0 0,-1 0 1 0 0,1 0-1 0 0,0 0 1 0 0,0 0-1 0 0,1 0 1 0 0,-1 1-1 0 0,1-1 1 0 0,0 0-1 0 0,0 1 1 0 0,3-5 0 0 0,-4 10-257 0 0,0 0 1 0 0,0-1 0 0 0,0 1 0 0 0,0 0-1 0 0,-1 0 1 0 0,1 0 0 0 0,-1 0 0 0 0,1-1 0 0 0,-1 1-1 0 0,1 0 1 0 0,-1 3 0 0 0,0 35 38 0 0,-1 0 1 0 0,-2 0 0 0 0,-16 71-1 0 0,6-32 16 0 0,6-36-21 0 0,-28 239 322 0 0,34-272-312 0 0,1 0 0 0 0,0 1 0 0 0,0-1 0 0 0,1 0 0 0 0,4 19 0 0 0,-4-26-35 0 0,0 0 0 0 0,0 0-1 0 0,0 0 1 0 0,0 0 0 0 0,0 0 0 0 0,1-1 0 0 0,-1 1 0 0 0,1 0 0 0 0,0-1 0 0 0,0 1 0 0 0,0-1 0 0 0,0 0 0 0 0,1 0 0 0 0,-1 1 0 0 0,0-1 0 0 0,1-1 0 0 0,-1 1 0 0 0,1 0 0 0 0,0-1 0 0 0,0 1 0 0 0,0-1-1 0 0,0 0 1 0 0,3 1 0 0 0,5 0 39 0 0,1 0 0 0 0,-1 0 0 0 0,1-2-1 0 0,-1 1 1 0 0,1-1 0 0 0,20-3 0 0 0,70-18 102 0 0,-77 15-148 0 0,6-3-87 0 0,0 0-1 0 0,0-2 1 0 0,-1-2 0 0 0,-1 0-1 0 0,46-29 1 0 0,-60 35-308 0 0,7-3-195 0 0,-22 10 402 0 0,1-1 1 0 0,0 1-1 0 0,0-1 0 0 0,-1 0 1 0 0,1 1-1 0 0,0-1 1 0 0,-1 1-1 0 0,1-1 0 0 0,-1 0 1 0 0,1 0-1 0 0,-1 1 1 0 0,1-1-1 0 0,-1 0 0 0 0,1 0 1 0 0,-1 0-1 0 0,0 1 1 0 0,1-1-1 0 0,-1 0 0 0 0,0 0 1 0 0,0 0-1 0 0,0-1 1 0 0,-1-2-1116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8.805"/>
    </inkml:context>
    <inkml:brush xml:id="br0">
      <inkml:brushProperty name="width" value="0.05" units="cm"/>
      <inkml:brushProperty name="height" value="0.05" units="cm"/>
    </inkml:brush>
  </inkml:definitions>
  <inkml:trace contextRef="#ctx0" brushRef="#br0">205 256 7741 0 0,'1'-3'4'0'0,"2"-22"431"0"0,-1 0 0 0 0,-3-48 0 0 0,1 37 75 0 0,-2-13-104 0 0,2 46-382 0 0,0 1-1 0 0,0-1 1 0 0,-1 0 0 0 0,0 0 0 0 0,0 1 0 0 0,1-1 0 0 0,-1 0-1 0 0,-1 1 1 0 0,1-1 0 0 0,0 1 0 0 0,-1-1 0 0 0,-3-3 0 0 0,4 5-13 0 0,0 0 0 0 0,0 1 0 0 0,-1-1 0 0 0,1 0 0 0 0,0 1-1 0 0,-1-1 1 0 0,1 1 0 0 0,0 0 0 0 0,-1-1 0 0 0,1 1 0 0 0,-1 0 0 0 0,1 0 0 0 0,-1 0 0 0 0,1 0 0 0 0,0 0 0 0 0,-1 0 0 0 0,1 0 0 0 0,-1 1 0 0 0,1-1 0 0 0,0 0 0 0 0,-1 1 0 0 0,1-1 0 0 0,0 1 0 0 0,-1 0 0 0 0,1-1 0 0 0,0 1 0 0 0,0 0 0 0 0,-1 0 0 0 0,1 0 0 0 0,0 0 0 0 0,-1 1 0 0 0,-5 3 111 0 0,0 1 0 0 0,0 0-1 0 0,-7 10 1 0 0,0 1 36 0 0,1 2 0 0 0,1-1-1 0 0,0 1 1 0 0,2 1-1 0 0,0 0 1 0 0,1 1 0 0 0,1 0-1 0 0,1 0 1 0 0,1 0 0 0 0,1 1-1 0 0,-3 24 1 0 0,8-39-141 0 0,-1 0 0 0 0,1 0-1 0 0,1 1 1 0 0,-1-1 0 0 0,1 0 0 0 0,0 0 0 0 0,1 0 0 0 0,0 0-1 0 0,0 0 1 0 0,0 0 0 0 0,1-1 0 0 0,5 10 0 0 0,-7-13-9 0 0,1-1 1 0 0,0 1 0 0 0,0-1-1 0 0,0 1 1 0 0,1-1 0 0 0,-1 0-1 0 0,0 0 1 0 0,1 0 0 0 0,-1 0 0 0 0,1 0-1 0 0,0-1 1 0 0,0 1 0 0 0,-1-1-1 0 0,1 0 1 0 0,0 0 0 0 0,0 0-1 0 0,0 0 1 0 0,0 0 0 0 0,1 0-1 0 0,-1-1 1 0 0,0 0 0 0 0,0 0-1 0 0,0 0 1 0 0,0 0 0 0 0,1 0-1 0 0,-1 0 1 0 0,0-1 0 0 0,0 1 0 0 0,0-1-1 0 0,3-1 1 0 0,5-2-13 0 0,0 0 1 0 0,-1 0-1 0 0,0-1 1 0 0,0 0-1 0 0,0-1 1 0 0,-1 0 0 0 0,0-1-1 0 0,0 1 1 0 0,0-2-1 0 0,-1 1 1 0 0,0-1-1 0 0,-1-1 1 0 0,0 1-1 0 0,0-1 1 0 0,0-1-1 0 0,8-16 1 0 0,-7 9-19 0 0,0-1 0 0 0,-2 1 0 0 0,0-1 0 0 0,0-1 0 0 0,-2 1 0 0 0,-1-1 0 0 0,0 0 0 0 0,-1 0 0 0 0,0-21 0 0 0,-2 29-28 0 0,2 17-3 0 0,-1 22 14 0 0,-19 68 87 0 0,12-74-188 0 0,1 0 0 0 0,1 1-1 0 0,1-1 1 0 0,1 1 0 0 0,1 0 0 0 0,3 29 0 0 0,-2-50-27 0 0,1 1 1 0 0,-1-1-1 0 0,1 1 1 0 0,0-1-1 0 0,0 1 0 0 0,0-1 1 0 0,0 0-1 0 0,0 0 1 0 0,1 1-1 0 0,-1-1 1 0 0,0 0-1 0 0,1 0 0 0 0,0 0 1 0 0,0 0-1 0 0,-1-1 1 0 0,4 4-1 0 0,4 0-832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9.182"/>
    </inkml:context>
    <inkml:brush xml:id="br0">
      <inkml:brushProperty name="width" value="0.05" units="cm"/>
      <inkml:brushProperty name="height" value="0.05" units="cm"/>
    </inkml:brush>
  </inkml:definitions>
  <inkml:trace contextRef="#ctx0" brushRef="#br0">40 63 7325 0 0,'-13'-9'274'0'0,"12"8"-143"0"0,-1 0 1 0 0,1 0 0 0 0,0 0 0 0 0,-1 0-1 0 0,1 0 1 0 0,-1 0 0 0 0,1 0 0 0 0,-1 0 0 0 0,0 1-1 0 0,1-1 1 0 0,-1 1 0 0 0,0-1 0 0 0,1 1-1 0 0,-1 0 1 0 0,-2 0 0 0 0,8 35 1167 0 0,37 220 1580 0 0,-40-248-2843 0 0,0-1 0 0 0,1 1 0 0 0,0 0 0 0 0,0-1 0 0 0,1 0 1 0 0,-1 1-1 0 0,1-1 0 0 0,1 0 0 0 0,5 8 0 0 0,-7-12-35 0 0,-1-1 0 0 0,1 1 0 0 0,-1 0 0 0 0,1-1 0 0 0,0 1 0 0 0,0-1 0 0 0,0 0 0 0 0,0 1 0 0 0,0-1 0 0 0,0 0 0 0 0,0 0 0 0 0,0 0 0 0 0,0 0 0 0 0,1-1 0 0 0,-1 1 0 0 0,0-1 0 0 0,1 1 0 0 0,-1-1 0 0 0,0 0 0 0 0,1 0 0 0 0,-1 0 0 0 0,0 0 0 0 0,1 0 0 0 0,-1-1 0 0 0,0 1 0 0 0,1-1 0 0 0,-1 1 0 0 0,0-1 0 0 0,5-2 0 0 0,0-1-21 0 0,1 0-1 0 0,-1 0 1 0 0,0-1-1 0 0,0 0 1 0 0,-1-1 0 0 0,1 1-1 0 0,-1-1 1 0 0,0-1 0 0 0,-1 1-1 0 0,1-1 1 0 0,7-13 0 0 0,-7 10-13 0 0,0-1 0 0 0,-1 1 0 0 0,-1-1 0 0 0,1 0 1 0 0,-2 0-1 0 0,0 0 0 0 0,0 0 0 0 0,1-15 1 0 0,-2 8 17 0 0,-1 0 1 0 0,-1-1-1 0 0,0 1 1 0 0,-2-1-1 0 0,0 1 1 0 0,-1 0-1 0 0,-1 0 1 0 0,0 0-1 0 0,-2 0 1 0 0,-9-22-1 0 0,9 33-546 0 0,4 17-777 0 0,2-3 888 0 0,1 24-2182 0 0,0-18 1589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29.619"/>
    </inkml:context>
    <inkml:brush xml:id="br0">
      <inkml:brushProperty name="width" value="0.05" units="cm"/>
      <inkml:brushProperty name="height" value="0.05" units="cm"/>
    </inkml:brush>
  </inkml:definitions>
  <inkml:trace contextRef="#ctx0" brushRef="#br0">13 107 8101 0 0,'-3'-8'187'0'0,"1"1"-1"0"0,0-1 1 0 0,0 1 0 0 0,0-10 0 0 0,1 14 15 0 0,1 0 0 0 0,0-1 0 0 0,0 1 0 0 0,0 0-1 0 0,0 0 1 0 0,0-1 0 0 0,1 1 0 0 0,0 0 0 0 0,-1 0 0 0 0,1 0 0 0 0,0 0 0 0 0,3-4 0 0 0,-4 6-160 0 0,0 0 0 0 0,1 0 0 0 0,-1 0 0 0 0,1 0 0 0 0,-1 0 0 0 0,1 1 0 0 0,-1-1 0 0 0,1 0 0 0 0,0 1 0 0 0,-1-1 0 0 0,1 0 0 0 0,0 1 0 0 0,0-1 0 0 0,-1 1 0 0 0,1-1 0 0 0,0 1 0 0 0,0-1 0 0 0,0 1 0 0 0,0 0 0 0 0,0-1 0 0 0,0 1 0 0 0,-1 0 0 0 0,1 0 0 0 0,0-1 0 0 0,0 1 0 0 0,0 0 0 0 0,2 0 0 0 0,-2 1-21 0 0,0 0 0 0 0,1-1 0 0 0,-1 1-1 0 0,0 0 1 0 0,1 0 0 0 0,-1 0 0 0 0,0 0 0 0 0,0 0-1 0 0,0 0 1 0 0,0 0 0 0 0,0 0 0 0 0,0 0 0 0 0,0 1-1 0 0,0-1 1 0 0,0 2 0 0 0,4 7-8 0 0,0 0 0 0 0,-1 1 0 0 0,4 14 0 0 0,-8-25-7 0 0,8 32 63 0 0,-2 1-1 0 0,3 62 1 0 0,-6-52-33 0 0,-3-28-28 0 0,-2 31 1 0 0,0-22-12 0 0,2-18 6 0 0,0 0 0 0 0,-1 0 0 0 0,0 1-1 0 0,0-1 1 0 0,-1 0 0 0 0,1 0 0 0 0,-2-1 0 0 0,1 1-1 0 0,0 0 1 0 0,-5 6 0 0 0,5-24 60 0 0,3-7-83 0 0,4-13-21 0 0,2 0 0 0 0,2 1 0 0 0,22-56 0 0 0,-25 72 32 0 0,-5 12 8 0 0,10-25-33 0 0,18-34-1 0 0,-26 55 30 0 0,1 1 1 0 0,0-1-1 0 0,0 1 0 0 0,0 0 0 0 0,1 1 1 0 0,0-1-1 0 0,0 1 0 0 0,1 0 0 0 0,-1 0 1 0 0,1 0-1 0 0,7-4 0 0 0,-12 9 5 0 0,0-1 1 0 0,0 1-1 0 0,0-1 0 0 0,0 1 0 0 0,0-1 0 0 0,0 1 1 0 0,0 0-1 0 0,0 0 0 0 0,0-1 0 0 0,0 1 0 0 0,0 0 0 0 0,0 0 1 0 0,0 0-1 0 0,1 0 0 0 0,-1 0 0 0 0,0 0 0 0 0,0 1 1 0 0,0-1-1 0 0,0 0 0 0 0,0 1 0 0 0,0-1 0 0 0,0 0 1 0 0,0 1-1 0 0,2 0 0 0 0,-2 1 1 0 0,1-1 0 0 0,-1 1-1 0 0,1-1 1 0 0,-1 1 0 0 0,0 0 0 0 0,0-1 0 0 0,0 1 0 0 0,0 0-1 0 0,0 0 1 0 0,0 0 0 0 0,1 4 0 0 0,1 4 1 0 0,-1 0 0 0 0,0 0 0 0 0,-1 0 0 0 0,1 11 1 0 0,-5 101 121 0 0,0-83-596 0 0,2 0-1 0 0,5 45 1 0 0,-3-77-22 0 0,0-1 0 0 0,0 0-1 0 0,1 0 1 0 0,4 11 0 0 0,0-8-576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0.340"/>
    </inkml:context>
    <inkml:brush xml:id="br0">
      <inkml:brushProperty name="width" value="0.05" units="cm"/>
      <inkml:brushProperty name="height" value="0.05" units="cm"/>
    </inkml:brush>
  </inkml:definitions>
  <inkml:trace contextRef="#ctx0" brushRef="#br0">161 137 7453 0 0,'-1'-11'30'0'0,"0"4"201"0"0,0 0 0 0 0,0-1 0 0 0,0 1 0 0 0,-1 0 0 0 0,-5-13 0 0 0,6 18-178 0 0,0 1 1 0 0,0-1 0 0 0,0 1-1 0 0,1 0 1 0 0,-1-1 0 0 0,0 1-1 0 0,-1 0 1 0 0,1 0-1 0 0,0 0 1 0 0,0 0 0 0 0,0 0-1 0 0,-1 0 1 0 0,1 0 0 0 0,0 0-1 0 0,-1 1 1 0 0,1-1-1 0 0,-1 0 1 0 0,1 1 0 0 0,-1-1-1 0 0,1 1 1 0 0,-1 0 0 0 0,0-1-1 0 0,1 1 1 0 0,-1 0-1 0 0,1 0 1 0 0,-1 0 0 0 0,0 0-1 0 0,1 0 1 0 0,-1 1 0 0 0,1-1-1 0 0,-1 0 1 0 0,1 1-1 0 0,-1-1 1 0 0,-1 2 0 0 0,-2 0 0 0 0,1 0 0 0 0,-1 0 0 0 0,1 1 0 0 0,0-1 0 0 0,0 1 0 0 0,0 0 0 0 0,0 0 0 0 0,1 1 0 0 0,-1-1 0 0 0,1 1 0 0 0,0 0 0 0 0,0 0 0 0 0,0 0 0 0 0,1 0 0 0 0,-1 0 0 0 0,1 1 0 0 0,0-1 0 0 0,-2 8 0 0 0,-3 9 277 0 0,0 1 0 0 0,-4 37 0 0 0,10-55-274 0 0,-1 7 46 0 0,0 0 1 0 0,1 0-1 0 0,1 0 1 0 0,0 0-1 0 0,0 0 0 0 0,1 0 1 0 0,1 0-1 0 0,0 0 1 0 0,0 0-1 0 0,1-1 1 0 0,7 19-1 0 0,-7-24-98 0 0,-1 0 0 0 0,1 0 0 0 0,0 0 0 0 0,1-1-1 0 0,-1 0 1 0 0,1 1 0 0 0,-1-1 0 0 0,1-1 0 0 0,1 1 0 0 0,-1 0 0 0 0,0-1 0 0 0,1 0-1 0 0,0 0 1 0 0,-1 0 0 0 0,1-1 0 0 0,0 0 0 0 0,1 0 0 0 0,-1 0 0 0 0,0 0 0 0 0,1-1 0 0 0,-1 0-1 0 0,0 0 1 0 0,1 0 0 0 0,-1-1 0 0 0,9 0 0 0 0,-4 0-171 0 0,-1-1 0 0 0,1 0 0 0 0,0-1 0 0 0,0 0 0 0 0,0-1 0 0 0,-1 1 0 0 0,1-2 0 0 0,-1 0 0 0 0,0 0 0 0 0,0 0 0 0 0,0-1 0 0 0,-1 0 0 0 0,16-13-1 0 0,-18 13 4 0 0,0-1 0 0 0,0 0-1 0 0,-1 0 1 0 0,0 0-1 0 0,0 0 1 0 0,-1-1 0 0 0,1 0-1 0 0,-1 0 1 0 0,-1 0-1 0 0,1 0 1 0 0,-1 0 0 0 0,-1-1-1 0 0,1 0 1 0 0,-1 1-1 0 0,-1-1 1 0 0,1 0 0 0 0,0-16-1 0 0,-2-11-166 0 0,1 14 233 0 0,-1 0-1 0 0,-4-24 1 0 0,2 32 130 0 0,-10-50 286 0 0,10 57-231 0 0,1 0 0 0 0,-2 1-1 0 0,1-1 1 0 0,-1 1 0 0 0,0-1 0 0 0,0 1 0 0 0,0 0-1 0 0,-6-7 1 0 0,9 12-84 0 0,0 0-1 0 0,-1 0 1 0 0,1-1-1 0 0,0 1 1 0 0,0 0-1 0 0,0 0 1 0 0,0 0-1 0 0,0 0 1 0 0,0 0-1 0 0,0-1 1 0 0,0 1-1 0 0,0 0 1 0 0,-1 0-1 0 0,1 0 1 0 0,0 0-1 0 0,0 0 1 0 0,0 0-1 0 0,0-1 1 0 0,0 1-1 0 0,-1 0 1 0 0,1 0-1 0 0,0 0 1 0 0,0 0-1 0 0,0 0 1 0 0,0 0-1 0 0,-1 0 1 0 0,1 0-1 0 0,0 0 1 0 0,0 0-1 0 0,0 0 1 0 0,0 0-1 0 0,-1 0 1 0 0,1 0-1 0 0,0 0 1 0 0,0 0-1 0 0,0 0 1 0 0,0 0-1 0 0,-1 0 1 0 0,1 0-1 0 0,0 0 1 0 0,0 0-1 0 0,0 0 1 0 0,0 0-1 0 0,-1 0 1 0 0,1 1-1 0 0,0-1 1 0 0,0 0-1 0 0,0 0 1 0 0,0 0-1 0 0,-1 0 0 0 0,0 13 94 0 0,6 19 31 0 0,-5-30-99 0 0,49 352 3539 0 0,-44-254-3255 0 0,-6-134-341 0 0,6-109-118 0 0,-4 139 145 0 0,0-1 0 0 0,1 0 0 0 0,0 1-1 0 0,-1-1 1 0 0,1 1 0 0 0,1-1 0 0 0,-1 1-1 0 0,0 0 1 0 0,1 0 0 0 0,0 0 0 0 0,0 0 0 0 0,4-3-1 0 0,-6 6 0 0 0,0 0-1 0 0,0 0 0 0 0,0 0 1 0 0,0 0-1 0 0,0 0 1 0 0,0 1-1 0 0,0-1 0 0 0,0 0 1 0 0,0 0-1 0 0,0 1 1 0 0,0-1-1 0 0,1 1 0 0 0,-1-1 1 0 0,0 1-1 0 0,0-1 1 0 0,1 1-1 0 0,-1 0 0 0 0,0 0 1 0 0,1 0-1 0 0,-1 0 0 0 0,0 0 1 0 0,1 0-1 0 0,-1 0 1 0 0,0 0-1 0 0,1 0 0 0 0,-1 0 1 0 0,0 1-1 0 0,1-1 1 0 0,-1 1-1 0 0,0-1 0 0 0,0 1 1 0 0,0-1-1 0 0,1 1 1 0 0,-1 0-1 0 0,0-1 0 0 0,0 1 1 0 0,0 0-1 0 0,0 0 1 0 0,0 0-1 0 0,0 0 0 0 0,0 0 1 0 0,-1 0-1 0 0,1 0 0 0 0,0 0 1 0 0,1 2-1 0 0,2 7 0 0 0,0-1 0 0 0,0 1 0 0 0,-1-1 0 0 0,0 1 0 0 0,-1 0 0 0 0,0 0 0 0 0,0 1-1 0 0,-1-1 1 0 0,-1 20 0 0 0,1-13 26 0 0,0 0-1 0 0,5 22 0 0 0,-3-27-195 0 0,0 0 0 0 0,1 0-1 0 0,9 17 1 0 0,-1-3-2385 0 0,-11-20 1163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448"/>
    </inkml:context>
    <inkml:brush xml:id="br0">
      <inkml:brushProperty name="width" value="0.05" units="cm"/>
      <inkml:brushProperty name="height" value="0.05" units="cm"/>
    </inkml:brush>
  </inkml:definitions>
  <inkml:trace contextRef="#ctx0" brushRef="#br0">27 15 8165 0 0,'-21'-12'558'0'0,"15"9"652"0"0,10 23-731 0 0,13 57-508 0 0,-3 1 1 0 0,-3 0 0 0 0,-4 0 0 0 0,-5 127-1 0 0,-1-146-2149 0 0,-2-44 1183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0.934"/>
    </inkml:context>
    <inkml:brush xml:id="br0">
      <inkml:brushProperty name="width" value="0.05" units="cm"/>
      <inkml:brushProperty name="height" value="0.05" units="cm"/>
    </inkml:brush>
  </inkml:definitions>
  <inkml:trace contextRef="#ctx0" brushRef="#br0">80 218 7805 0 0,'15'-52'1476'0'0,"-10"35"-343"0"0,-4 15 319 0 0,-4 6-616 0 0,-6 18-423 0 0,-12 34-497 0 0,7-5 310 0 0,-16 72 380 0 0,26-101-510 0 0,1 0-1 0 0,0 0 0 0 0,2 37 1 0 0,2-50-89 0 0,0-1 1 0 0,0 1 0 0 0,1-1 0 0 0,3 10 0 0 0,-4-15-7 0 0,0-1 0 0 0,0 0 0 0 0,0 1 0 0 0,0-1 0 0 0,0 0 0 0 0,0 0 0 0 0,0 0 0 0 0,1 0 0 0 0,-1 0 0 0 0,1 0 0 0 0,0 0 0 0 0,-1 0 0 0 0,1 0 0 0 0,0-1 0 0 0,0 1 0 0 0,0-1 0 0 0,0 0 0 0 0,5 3 0 0 0,-7-4-1 0 0,1 0 0 0 0,-1 0 0 0 0,1 0 0 0 0,-1 0 0 0 0,1 0 0 0 0,-1 0 0 0 0,1 0 0 0 0,-1-1-1 0 0,1 1 1 0 0,-1 0 0 0 0,1 0 0 0 0,-1 0 0 0 0,1-1 0 0 0,-1 1 0 0 0,1 0 0 0 0,-1 0 0 0 0,0-1 0 0 0,1 1 0 0 0,-1 0 0 0 0,1-1 0 0 0,-1 1 0 0 0,0 0 0 0 0,1-1 0 0 0,-1 1 0 0 0,0-1 0 0 0,0 1 0 0 0,1 0 0 0 0,-1-1 0 0 0,0 1 0 0 0,0-1 0 0 0,0 1 0 0 0,1-1 0 0 0,-1 1 0 0 0,0-1 0 0 0,0 1 0 0 0,0-1 0 0 0,0 0 0 0 0,4-27-123 0 0,-3 19 35 0 0,0-2-3 0 0,0-1 1 0 0,-1 1 0 0 0,0 0 0 0 0,0-1 0 0 0,-5-21 0 0 0,-19-60-100 0 0,9 36 121 0 0,14 53 65 0 0,-9-38-29 0 0,-5-44 0 0 0,14 73 32 0 0,0 1 0 0 0,1-1-1 0 0,0 0 1 0 0,1 0-1 0 0,0 1 1 0 0,1-1-1 0 0,1 1 1 0 0,4-15 0 0 0,-5 23-3 0 0,0 0 0 0 0,0 0 1 0 0,1-1-1 0 0,-1 1 0 0 0,1 1 1 0 0,0-1-1 0 0,0 0 0 0 0,1 1 1 0 0,-1-1-1 0 0,1 1 0 0 0,0 0 1 0 0,-1 0-1 0 0,1 1 0 0 0,1-1 1 0 0,-1 1-1 0 0,0 0 0 0 0,0 0 1 0 0,1 0-1 0 0,-1 1 0 0 0,10-3 1 0 0,-9 3-1 0 0,0 0 1 0 0,0 0 0 0 0,0 1-1 0 0,0-1 1 0 0,1 1-1 0 0,-1 0 1 0 0,0 1 0 0 0,0-1-1 0 0,0 1 1 0 0,0 0-1 0 0,0 0 1 0 0,0 1 0 0 0,0-1-1 0 0,0 1 1 0 0,-1 0-1 0 0,1 1 1 0 0,-1-1 0 0 0,1 1-1 0 0,4 3 1 0 0,-6-3 3 0 0,1 0 0 0 0,-1 0 0 0 0,0 1 0 0 0,0-1 0 0 0,0 1 0 0 0,-1-1 0 0 0,1 1 0 0 0,-1 0 0 0 0,0 0 0 0 0,0 0 0 0 0,0 0 0 0 0,0 0 0 0 0,-1 1 0 0 0,1-1 0 0 0,-1 0 0 0 0,-1 1 0 0 0,1-1 0 0 0,0 1 0 0 0,-1-1 0 0 0,0 1 0 0 0,0-1 0 0 0,-1 1 0 0 0,1-1 0 0 0,-1 1 0 0 0,0-1 0 0 0,0 1 0 0 0,0-1 0 0 0,-1 0 0 0 0,1 0 1 0 0,-5 8-1 0 0,-3 2 39 0 0,0-1 1 0 0,-1 1-1 0 0,-1-2 0 0 0,0 0 1 0 0,0 0-1 0 0,-21 16 1 0 0,11-13-724 0 0,0 0 1 0 0,-2-1-1 0 0,-32 15 0 0 0,44-24-1237 0 0,7-3 737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1.884"/>
    </inkml:context>
    <inkml:brush xml:id="br0">
      <inkml:brushProperty name="width" value="0.05" units="cm"/>
      <inkml:brushProperty name="height" value="0.05" units="cm"/>
    </inkml:brush>
  </inkml:definitions>
  <inkml:trace contextRef="#ctx0" brushRef="#br0">63 549 8265 0 0,'3'-5'2'0'0,"0"1"-1"0"0,0-1 1 0 0,1 1 0 0 0,0-1 0 0 0,0 1 0 0 0,0 0-1 0 0,1 0 1 0 0,8-6 0 0 0,21-19 564 0 0,-22 16-178 0 0,-8 9-227 0 0,0 1 0 0 0,-1-1 1 0 0,1 0-1 0 0,-1 0 1 0 0,0 0-1 0 0,-1 0 0 0 0,1 0 1 0 0,0-1-1 0 0,-1 1 1 0 0,0-1-1 0 0,0 0 1 0 0,-1 0-1 0 0,2-5 0 0 0,-3 9-140 0 0,0 1-1 0 0,0 0 0 0 0,0 0 1 0 0,0-1-1 0 0,0 1 1 0 0,0 0-1 0 0,0-1 0 0 0,-1 1 1 0 0,1 0-1 0 0,0 0 0 0 0,0-1 1 0 0,0 1-1 0 0,0 0 0 0 0,0 0 1 0 0,-1-1-1 0 0,1 1 0 0 0,0 0 1 0 0,0 0-1 0 0,0 0 1 0 0,-1-1-1 0 0,1 1 0 0 0,0 0 1 0 0,0 0-1 0 0,-1 0 0 0 0,1 0 1 0 0,0 0-1 0 0,0-1 0 0 0,-1 1 1 0 0,1 0-1 0 0,0 0 0 0 0,-1 0 1 0 0,1 0-1 0 0,0 0 1 0 0,-1 0-1 0 0,-15 1 257 0 0,-12 8-73 0 0,21-5-153 0 0,1-1 0 0 0,0 1 0 0 0,0 0 0 0 0,0 1 0 0 0,1-1-1 0 0,0 1 1 0 0,0 0 0 0 0,0 1 0 0 0,-6 7 0 0 0,0 3 82 0 0,0 0 0 0 0,-11 22 0 0 0,-3 20 30 0 0,23-53-152 0 0,1-1-1 0 0,-1 1 1 0 0,1 0-1 0 0,0 0 1 0 0,1 0-1 0 0,-1-1 1 0 0,1 1-1 0 0,0 0 1 0 0,0 0-1 0 0,2 9 1 0 0,-2-13-9 0 0,0 0 1 0 0,1 0 0 0 0,-1 0 0 0 0,1 1 0 0 0,-1-1 0 0 0,1 0 0 0 0,0 0-1 0 0,-1 0 1 0 0,1 0 0 0 0,0 0 0 0 0,0 0 0 0 0,0 0 0 0 0,0 0 0 0 0,-1 0-1 0 0,1 0 1 0 0,1-1 0 0 0,-1 1 0 0 0,0 0 0 0 0,0-1 0 0 0,0 1 0 0 0,0 0-1 0 0,0-1 1 0 0,1 0 0 0 0,-1 1 0 0 0,0-1 0 0 0,0 0 0 0 0,1 1 0 0 0,-1-1-1 0 0,0 0 1 0 0,1 0 0 0 0,-1 0 0 0 0,0 0 0 0 0,0 0 0 0 0,1-1 0 0 0,-1 1-1 0 0,0 0 1 0 0,0 0 0 0 0,1-1 0 0 0,-1 1 0 0 0,1-2 0 0 0,8-1 5 0 0,0-1 1 0 0,0-1-1 0 0,17-11 1 0 0,-17 10-38 0 0,8-6-9 0 0,0 0 1 0 0,-1-1-1 0 0,-1-1 0 0 0,0-1 0 0 0,-1 0 0 0 0,14-19 1 0 0,-14 18 24 0 0,-14 15 10 0 0,0 0 0 0 0,-1 0 0 0 0,1 0 0 0 0,0 1 0 0 0,0-1 0 0 0,-1 0 0 0 0,1 1 0 0 0,0-1 0 0 0,0 0 0 0 0,0 1 0 0 0,0-1 0 0 0,0 1 0 0 0,0 0 1 0 0,0-1-1 0 0,0 1 0 0 0,0 0 0 0 0,1-1 0 0 0,-11 25-61 0 0,-4 10 109 0 0,4-12-27 0 0,1 1 1 0 0,-6 32-1 0 0,13-49-15 0 0,0 0 1 0 0,0-1-1 0 0,1 1 1 0 0,-1 0-1 0 0,1 0 1 0 0,1-1-1 0 0,-1 1 1 0 0,1 0 0 0 0,0 0-1 0 0,0-1 1 0 0,1 1-1 0 0,0-1 1 0 0,0 1-1 0 0,0-1 1 0 0,4 7-1 0 0,-5-10-20 0 0,1 0 0 0 0,-1 0 0 0 0,1 1-1 0 0,0-1 1 0 0,0 0 0 0 0,0-1 0 0 0,0 1 0 0 0,0 0-1 0 0,0-1 1 0 0,1 1 0 0 0,-1-1 0 0 0,0 1 0 0 0,1-1-1 0 0,-1 0 1 0 0,1 0 0 0 0,0 0 0 0 0,2 0 0 0 0,0 0-79 0 0,0-1 1 0 0,0 0 0 0 0,-1 0 0 0 0,1 0 0 0 0,0 0-1 0 0,-1-1 1 0 0,1 0 0 0 0,0 0 0 0 0,5-2 0 0 0,4-2-202 0 0,0-1 1 0 0,-1 0 0 0 0,0-2 0 0 0,0 1 0 0 0,15-13-1 0 0,-22 14 285 0 0,0 1 0 0 0,0-2 0 0 0,0 1-1 0 0,-1-1 1 0 0,0 1 0 0 0,-1-1 0 0 0,0-1 0 0 0,0 1-1 0 0,0-1 1 0 0,-1 1 0 0 0,4-12 0 0 0,-1-2 214 0 0,0-1-1 0 0,-2 0 1 0 0,3-23 0 0 0,-5-13 285 0 0,-2 55-441 0 0,-1-1 1 0 0,1 1 0 0 0,0-1-1 0 0,-1 1 1 0 0,0-1-1 0 0,0 1 1 0 0,0-1-1 0 0,0 1 1 0 0,0-1 0 0 0,-1 1-1 0 0,0 0 1 0 0,1 0-1 0 0,-5-5 1 0 0,6 8-37 0 0,0 0 1 0 0,0 0 0 0 0,-1-1-1 0 0,1 1 1 0 0,0 0 0 0 0,-1 0-1 0 0,1-1 1 0 0,-1 1-1 0 0,1 0 1 0 0,0 0 0 0 0,-1 0-1 0 0,1 0 1 0 0,-1 0-1 0 0,1-1 1 0 0,0 1 0 0 0,-1 0-1 0 0,1 0 1 0 0,-1 0 0 0 0,1 0-1 0 0,0 0 1 0 0,-1 0-1 0 0,1 0 1 0 0,-1 1 0 0 0,1-1-1 0 0,0 0 1 0 0,-1 0-1 0 0,1 0 1 0 0,-1 1 0 0 0,-12 10 188 0 0,-7 21 129 0 0,17-28-233 0 0,-14 26 347 0 0,-16 39 1 0 0,29-59-387 0 0,0 0 0 0 0,1 1-1 0 0,0 0 1 0 0,1-1 0 0 0,0 1-1 0 0,1 0 1 0 0,0 0 0 0 0,0 12 0 0 0,2-16-22 0 0,-1 0 1 0 0,1 0-1 0 0,0 0 0 0 0,1 0 1 0 0,0 0-1 0 0,2 7 1 0 0,-3-13-30 0 0,-1 0 0 0 0,1 0 1 0 0,-1 0-1 0 0,1 0 1 0 0,0 1-1 0 0,0-1 0 0 0,-1 0 1 0 0,1 0-1 0 0,0 0 0 0 0,0-1 1 0 0,0 1-1 0 0,0 0 1 0 0,0 0-1 0 0,0 0 0 0 0,0-1 1 0 0,1 1-1 0 0,-1 0 0 0 0,0-1 1 0 0,0 1-1 0 0,1-1 1 0 0,-1 0-1 0 0,0 1 0 0 0,0-1 1 0 0,1 0-1 0 0,-1 0 0 0 0,0 0 1 0 0,1 0-1 0 0,-1 0 1 0 0,0 0-1 0 0,1 0 0 0 0,-1 0 1 0 0,0 0-1 0 0,0-1 0 0 0,1 1 1 0 0,-1 0-1 0 0,0-1 1 0 0,0 1-1 0 0,1-1 0 0 0,-1 0 1 0 0,2-1-1 0 0,6-3-8 0 0,0-1 0 0 0,0 0-1 0 0,0-1 1 0 0,-1 0 0 0 0,0 0 0 0 0,0-1 0 0 0,-1 0 0 0 0,0 0-1 0 0,0-1 1 0 0,-1 0 0 0 0,10-18 0 0 0,2-9-144 0 0,24-69 1 0 0,-39 97 131 0 0,12-38-125 0 0,-2 0 0 0 0,8-62 0 0 0,2-95-45 0 0,-23 141 137 0 0,-2 61 24 0 0,-3 8 15 0 0,-5 10 2 0 0,9-16 3 0 0,-8 17 6 0 0,0-1 1 0 0,2 2-1 0 0,0-1 0 0 0,1 1 1 0 0,1 0-1 0 0,-4 32 1 0 0,-5 118 65 0 0,14-169-67 0 0,-1 261 298 0 0,4-208-493 0 0,3 1 0 0 0,22 94 1 0 0,-5-49-3379 0 0,-18-82 2118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3.352"/>
    </inkml:context>
    <inkml:brush xml:id="br0">
      <inkml:brushProperty name="width" value="0.05" units="cm"/>
      <inkml:brushProperty name="height" value="0.05" units="cm"/>
    </inkml:brush>
  </inkml:definitions>
  <inkml:trace contextRef="#ctx0" brushRef="#br0">35 230 6881 0 0,'0'-1'20'0'0,"0"1"0"0"0,1-1 0 0 0,-1 1 0 0 0,0-1 1 0 0,0 1-1 0 0,0-1 0 0 0,0 1 0 0 0,0-1 0 0 0,0 1 1 0 0,0-1-1 0 0,0 1 0 0 0,0-1 0 0 0,0 0 0 0 0,0 1 1 0 0,0-1-1 0 0,0 1 0 0 0,0-1 0 0 0,0 1 0 0 0,0-1 1 0 0,-1 1-1 0 0,1-1 0 0 0,0 1 0 0 0,0-1 0 0 0,-1 0 1 0 0,-12-20 1045 0 0,1-1 319 0 0,9 8-444 0 0,1 0 1 0 0,0 0 0 0 0,1-25-1 0 0,1 33-704 0 0,0 0 1 0 0,0 0-1 0 0,1 0 0 0 0,0 0 1 0 0,0 0-1 0 0,1 0 0 0 0,0 0 1 0 0,0 0-1 0 0,0 1 0 0 0,6-12 0 0 0,-7 16-159 0 0,0 0-1 0 0,0-1 0 0 0,0 1 0 0 0,1 0 0 0 0,-1 0 0 0 0,0 0 0 0 0,0 0 0 0 0,1 0 0 0 0,-1 0 0 0 0,1 0 0 0 0,-1 0 0 0 0,0 1 0 0 0,1-1 1 0 0,0 1-1 0 0,-1-1 0 0 0,4 0 0 0 0,-5 1-51 0 0,1 0 0 0 0,0 0 0 0 0,0 0 0 0 0,0 0 1 0 0,0 0-1 0 0,-1 1 0 0 0,1-1 0 0 0,0 0 0 0 0,0 0 0 0 0,0 1 1 0 0,-1-1-1 0 0,1 0 0 0 0,0 1 0 0 0,0-1 0 0 0,-1 1 0 0 0,1-1 0 0 0,0 1 1 0 0,-1-1-1 0 0,1 1 0 0 0,-1-1 0 0 0,1 1 0 0 0,0 0 0 0 0,-1-1 1 0 0,0 1-1 0 0,1 0 0 0 0,-1 0 0 0 0,1-1 0 0 0,-1 1 0 0 0,0 0 1 0 0,1 0-1 0 0,-1-1 0 0 0,0 3 0 0 0,13 39 240 0 0,2-1 1 0 0,2 0-1 0 0,1-1 0 0 0,2-1 1 0 0,32 45-1 0 0,-50-81-329 0 0,6 9 10 0 0,1 0 0 0 0,14 15-1 0 0,-21-24-171 0 0,1-1-1 0 0,-1 0 0 0 0,0 0 1 0 0,1 0-1 0 0,-1 0 0 0 0,1-1 1 0 0,0 1-1 0 0,-1 0 0 0 0,1-1 1 0 0,0 0-1 0 0,0 0 0 0 0,0 0 0 0 0,0 0 1 0 0,0 0-1 0 0,0-1 0 0 0,0 1 1 0 0,6-1-1 0 0,-8 0 43 0 0,-1 0 1 0 0,1 0-1 0 0,0 0 0 0 0,-1-1 0 0 0,1 1 0 0 0,0 0 1 0 0,-1-1-1 0 0,1 1 0 0 0,0-1 0 0 0,-1 1 0 0 0,1 0 1 0 0,-1-1-1 0 0,1 1 0 0 0,0-1 0 0 0,-1 0 0 0 0,0 1 1 0 0,1-1-1 0 0,-1 1 0 0 0,1-1 0 0 0,-1 0 0 0 0,0 1 1 0 0,1-1-1 0 0,-1-1 0 0 0,1 1 78 0 0,3-9-1526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3.713"/>
    </inkml:context>
    <inkml:brush xml:id="br0">
      <inkml:brushProperty name="width" value="0.05" units="cm"/>
      <inkml:brushProperty name="height" value="0.05" units="cm"/>
    </inkml:brush>
  </inkml:definitions>
  <inkml:trace contextRef="#ctx0" brushRef="#br0">227 33 8561 0 0,'6'-5'-95'0'0,"-4"4"295"0"0,-1 0 0 0 0,1 0 1 0 0,-1-1-1 0 0,1 1 0 0 0,-1 0 0 0 0,0-1 0 0 0,1 1 0 0 0,-1-1 0 0 0,0 1 0 0 0,0-1 0 0 0,0 0 0 0 0,0 1 0 0 0,-1-1 0 0 0,1 0 0 0 0,0 0 0 0 0,0-2 0 0 0,-43 16 3423 0 0,20 0-3373 0 0,-10 6-171 0 0,-1-1 1 0 0,-1-2-1 0 0,-47 15 0 0 0,72-27-139 0 0,10-3-437 0 0,18-2-1590 0 0,3 0-1620 0 0,-17 2 2558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35.690"/>
    </inkml:context>
    <inkml:brush xml:id="br0">
      <inkml:brushProperty name="width" value="0.05" units="cm"/>
      <inkml:brushProperty name="height" value="0.05" units="cm"/>
    </inkml:brush>
  </inkml:definitions>
  <inkml:trace contextRef="#ctx0" brushRef="#br0">83 3264 6469 0 0,'8'-2'725'0'0,"-11"-3"535"0"0,-6-8-548 0 0,3-1-328 0 0,0 0 0 0 0,-6-25 0 0 0,12 39-385 0 0,0-1 0 0 0,0 1 1 0 0,0-1-1 0 0,0 1 1 0 0,0 0-1 0 0,0-1 1 0 0,0 1-1 0 0,0-1 0 0 0,0 1 1 0 0,-1-1-1 0 0,1 1 1 0 0,0 0-1 0 0,0-1 1 0 0,0 1-1 0 0,0 0 1 0 0,-1-1-1 0 0,1 1 0 0 0,0 0 1 0 0,0-1-1 0 0,-1 1 1 0 0,1 0-1 0 0,0-1 1 0 0,-1 1-1 0 0,1 0 0 0 0,0 0 1 0 0,-1-1-1 0 0,1 1 1 0 0,0 0-1 0 0,-1 0 1 0 0,1 0-1 0 0,-1 0 0 0 0,1-1 1 0 0,0 1-1 0 0,-1 0 1 0 0,1 0-1 0 0,-1 0 1 0 0,1 0-1 0 0,0 0 0 0 0,-1 0 1 0 0,0 0-1 0 0,-14 11-205 0 0,0 0-14 0 0,5-3 178 0 0,6-4 209 0 0,9-6 355 0 0,-4 1-411 0 0,0-1 1 0 0,0 1-1 0 0,0 0 0 0 0,0 0 1 0 0,0-1-1 0 0,0 1 0 0 0,0-1 1 0 0,0 1-1 0 0,0-1 0 0 0,0 0 1 0 0,-1 1-1 0 0,1-1 0 0 0,-1 0 1 0 0,1 1-1 0 0,-1-4 0 0 0,4-33 335 0 0,-2 16-266 0 0,24-149-29 0 0,4-65 511 0 0,-7 41-264 0 0,-23 192-395 0 0,104-636 246 0 0,-81 504-248 0 0,-6 0 1 0 0,-6 0 0 0 0,-8-175 0 0 0,-21-11 11 0 0,18 277 1 0 0,0 29-2 0 0,0 0-1 0 0,-4-29 1 0 0,1 27-4 0 0,1-1 0 0 0,1-22-1 0 0,9-78-16 0 0,-14 100 20 0 0,5 16-10 0 0,0 0 0 0 0,1 0 0 0 0,-1 0 0 0 0,0 0 0 0 0,0 0 0 0 0,1 0 0 0 0,-1 0 0 0 0,1 0 0 0 0,0-4 0 0 0,0 6-11 0 0,0 0-6 0 0,1-2 16 0 0,-1 1 0 0 0,1-1 0 0 0,-1 1 0 0 0,1-1 1 0 0,-1 0-1 0 0,0 1 0 0 0,1-1 0 0 0,-1 1 0 0 0,0-1 0 0 0,0 1 1 0 0,0-1-1 0 0,0 0 0 0 0,-1 1 0 0 0,1-1 0 0 0,0 1 0 0 0,-2-4 1 0 0,1-14 2 0 0,3 3-2 0 0,-1 0 0 0 0,0 0 0 0 0,-2 0-1 0 0,1 0 1 0 0,-2 0 0 0 0,-5-22 0 0 0,2 5-5 0 0,0-5-15 0 0,0-41 0 0 0,4 62 20 0 0,0 15-1 0 0,1-1 0 0 0,0 1 1 0 0,0 0-1 0 0,0 0 0 0 0,0-1 0 0 0,0 1 1 0 0,0 0-1 0 0,0 0 0 0 0,1-1 0 0 0,-1 1 0 0 0,2-3 1 0 0,-1 2-3 0 0,0 0 1 0 0,0 0-1 0 0,1 1 1 0 0,-1-1-1 0 0,1 0 1 0 0,0 1-1 0 0,0-1 1 0 0,0 1-1 0 0,0-1 0 0 0,0 1 1 0 0,0 0-1 0 0,1 0 1 0 0,2-2-1 0 0,-1 2-3 0 0,0 0 0 0 0,0 0 0 0 0,1 1 0 0 0,-1 0 0 0 0,0 0 0 0 0,0 0-1 0 0,1 0 1 0 0,-1 0 0 0 0,7 1 0 0 0,200-1 15 0 0,21-1-16 0 0,960-37 30 0 0,-2 51-170 0 0,-1014-9 103 0 0,1180 49-139 0 0,-1311-48 190 0 0,45 3 57 0 0,117-4 0 0 0,-105-18-67 0 0,-43 14-20 0 0,60-5-14 0 0,-86 6 32 0 0,-25 1 11 0 0,-1-1 0 0 0,1 0-1 0 0,15-2 1 0 0,-18 1-3 0 0,0-1-1 0 0,-1 1 1 0 0,1-1 0 0 0,-1 0 0 0 0,0 0-1 0 0,5-3 1 0 0,-8 4-4 0 0,1 0 1 0 0,-1 0-1 0 0,1 0 0 0 0,-1 0 1 0 0,1 0-1 0 0,-1 0 0 0 0,1 1 1 0 0,0-1-1 0 0,-1 0 0 0 0,1 1 1 0 0,0 0-1 0 0,-1-1 0 0 0,1 1 1 0 0,0 0-1 0 0,0 0 0 0 0,0 0 1 0 0,-1 0-1 0 0,1 0 0 0 0,0 0 1 0 0,0 0-1 0 0,-1 1 0 0 0,1-1 1 0 0,2 1-1 0 0,-1 0 32 0 0,1 0 0 0 0,0-1 0 0 0,0 1-1 0 0,0-1 1 0 0,0 0 0 0 0,0 0 0 0 0,0 0 0 0 0,0-1 0 0 0,-1 1 0 0 0,1-1-1 0 0,0 0 1 0 0,7-3 0 0 0,21-2 5 0 0,97-9 69 0 0,-119 13-45 0 0,-11-1 77 0 0,-15 0 19 0 0,15 3-143 0 0,29-1 35 0 0,89 6-50 0 0,-152-10-281 0 0,32 1-697 0 0,3 4 935 0 0,0 0-1 0 0,0 0 0 0 0,0 0 0 0 0,0-1 0 0 0,0 1 0 0 0,0 0 0 0 0,0 0 0 0 0,0 0 0 0 0,0-1 0 0 0,0 1 1 0 0,0 0-1 0 0,-1 0 0 0 0,1 0 0 0 0,0 0 0 0 0,0-1 0 0 0,0 1 0 0 0,0 0 0 0 0,0 0 0 0 0,-1 0 0 0 0,1 0 1 0 0,0 0-1 0 0,0 0 0 0 0,0 0 0 0 0,0-1 0 0 0,-1 1 0 0 0,1 0 0 0 0,0 0 0 0 0,0 0 0 0 0,0 0 0 0 0,0 0 1 0 0,-1 0-1 0 0,1 0 0 0 0,0 0 0 0 0,0 0 0 0 0,0 0 0 0 0,-1 0 0 0 0,1 0 0 0 0,0 0 0 0 0,0 0 0 0 0,0 0 1 0 0,-1 0-1 0 0,1 1 0 0 0,-8-1-1394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1.820"/>
    </inkml:context>
    <inkml:brush xml:id="br0">
      <inkml:brushProperty name="width" value="0.05" units="cm"/>
      <inkml:brushProperty name="height" value="0.05" units="cm"/>
    </inkml:brush>
  </inkml:definitions>
  <inkml:trace contextRef="#ctx0" brushRef="#br0">34 336 9029 0 0,'-28'-9'265'0'0,"28"9"-253"0"0,0 0-1 0 0,-1 0 1 0 0,1 0-1 0 0,0 0 0 0 0,-1-1 1 0 0,1 1-1 0 0,0 0 0 0 0,-1 0 1 0 0,1-1-1 0 0,0 1 1 0 0,0 0-1 0 0,-1 0 0 0 0,1-1 1 0 0,0 1-1 0 0,0 0 1 0 0,0-1-1 0 0,-1 1 0 0 0,1 0 1 0 0,0-1-1 0 0,0 1 1 0 0,0-1-1 0 0,0 1 0 0 0,0 0 1 0 0,0-1-1 0 0,0 0 3 0 0,0 0 0 0 0,1 1 0 0 0,-1-1-1 0 0,0 1 1 0 0,1-1 0 0 0,-1 1 0 0 0,1-1 0 0 0,-1 0 0 0 0,1 1-1 0 0,-1 0 1 0 0,1-1 0 0 0,-1 1 0 0 0,1-1 0 0 0,0 1-1 0 0,-1 0 1 0 0,1-1 0 0 0,-1 1 0 0 0,1 0 0 0 0,0-1 0 0 0,32-10 231 0 0,0 0 0 0 0,0 2 0 0 0,1 2 1 0 0,48-5-1 0 0,-27 4-162 0 0,408-53 124 0 0,-124 20-201 0 0,582-100 626 0 0,-889 137-370 0 0,-6 1 106 0 0,-19 1 12 0 0,-8 2 204 0 0,-38 3-1749 0 0,-64 13 1 0 0,88-15-615 0 0,10 1 756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2.367"/>
    </inkml:context>
    <inkml:brush xml:id="br0">
      <inkml:brushProperty name="width" value="0.05" units="cm"/>
      <inkml:brushProperty name="height" value="0.05" units="cm"/>
    </inkml:brush>
  </inkml:definitions>
  <inkml:trace contextRef="#ctx0" brushRef="#br0">373 8 6097 0 0,'-1'-2'1364'0'0,"-3"-3"1800"0"0,4 5-3129 0 0,0 0-1 0 0,-1 0 1 0 0,1 0-1 0 0,0 0 0 0 0,-1 0 1 0 0,1 0-1 0 0,0 0 1 0 0,-1 0-1 0 0,1 0 1 0 0,0 0-1 0 0,-1 1 1 0 0,1-1-1 0 0,0 0 1 0 0,-1 0-1 0 0,1 0 1 0 0,0 1-1 0 0,0-1 1 0 0,-1 0-1 0 0,1 0 1 0 0,0 1-1 0 0,0-1 1 0 0,0 0-1 0 0,-1 0 0 0 0,1 1 1 0 0,0-1-1 0 0,0 0 1 0 0,0 1-1 0 0,-38 55 1623 0 0,-40 82 0 0 0,-18 68 436 0 0,41-85-780 0 0,47-105-1153 0 0,-12 25 81 0 0,1 1-1 0 0,3 0 1 0 0,-13 50-1 0 0,28-63-670 0 0,1-29 355 0 0,0 1 0 0 0,0-1 1 0 0,0 1-1 0 0,0-1 0 0 0,0 1 0 0 0,0-1 0 0 0,0 1 0 0 0,0-1 0 0 0,0 0 0 0 0,1 1 1 0 0,-1-1-1 0 0,0 1 0 0 0,0-1 0 0 0,0 1 0 0 0,0-1 0 0 0,1 0 0 0 0,-1 1 0 0 0,0-1 1 0 0,1 0-1 0 0,-1 1 0 0 0,0-1 0 0 0,1 0 0 0 0,-1 1 0 0 0,0-1 0 0 0,1 0 0 0 0,-1 1 1 0 0,0-1-1 0 0,1 0 0 0 0,-1 0 0 0 0,1 0 0 0 0,-1 1 0 0 0,0-1 0 0 0,1 0 0 0 0,-1 0 0 0 0,1 0 1 0 0,-1 0-1 0 0,1 0 0 0 0,-1 0 0 0 0,1 0 0 0 0,-1 0 0 0 0,1 0 0 0 0,-1 0 0 0 0,1 0 1 0 0,-1 0-1 0 0,0 0 0 0 0,1 0 0 0 0,-1-1 0 0 0,1 1 0 0 0,-1 0 0 0 0,1 0 0 0 0,-1 0 1 0 0,0-1-1 0 0,1 1 0 0 0,-1 0 0 0 0,0 0 0 0 0,1-1 0 0 0,-1 1 0 0 0,0 0 0 0 0,1-1 1 0 0,-1 0-1 0 0,6-6-1827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3.039"/>
    </inkml:context>
    <inkml:brush xml:id="br0">
      <inkml:brushProperty name="width" value="0.05" units="cm"/>
      <inkml:brushProperty name="height" value="0.05" units="cm"/>
    </inkml:brush>
  </inkml:definitions>
  <inkml:trace contextRef="#ctx0" brushRef="#br0">5 202 7133 0 0,'-1'-2'119'0'0,"0"0"1"0"0,1 1-1 0 0,-1-1 1 0 0,1 0-1 0 0,0 0 1 0 0,-1 0-1 0 0,1 0 1 0 0,0 0 0 0 0,0 1-1 0 0,0-1 1 0 0,0 0-1 0 0,0 0 1 0 0,1 0-1 0 0,-1 0 1 0 0,0 0-1 0 0,1 1 1 0 0,0-1-1 0 0,0-2 1 0 0,15-35 1209 0 0,-14 36-1231 0 0,-1-1-53 0 0,1 1 0 0 0,0-1-1 0 0,1 1 1 0 0,-1 0 0 0 0,1-1 0 0 0,-1 1 0 0 0,1 0-1 0 0,0 0 1 0 0,0 1 0 0 0,0-1 0 0 0,0 0 0 0 0,1 1-1 0 0,-1 0 1 0 0,1 0 0 0 0,-1 0 0 0 0,1 0-1 0 0,0 1 1 0 0,5-2 0 0 0,-6 2-26 0 0,0 1-1 0 0,1-1 1 0 0,-1 1-1 0 0,0 0 1 0 0,0 0-1 0 0,1 0 0 0 0,-1 0 1 0 0,0 1-1 0 0,0-1 1 0 0,0 1-1 0 0,0 0 1 0 0,1 0-1 0 0,-1 0 1 0 0,0 0-1 0 0,0 1 1 0 0,-1-1-1 0 0,1 1 1 0 0,0-1-1 0 0,0 1 1 0 0,-1 0-1 0 0,1 0 1 0 0,-1 1-1 0 0,3 2 1 0 0,1 2 109 0 0,-1 0 0 0 0,-1 0 0 0 0,0 1 0 0 0,0-1 1 0 0,0 1-1 0 0,-1 0 0 0 0,5 15 0 0 0,-1 4 273 0 0,3 29 0 0 0,-8-41-244 0 0,0 0-1 0 0,-2 0 1 0 0,1 1-1 0 0,-5 28 0 0 0,3-38-130 0 0,0 0 0 0 0,0 1 0 0 0,-1-1 0 0 0,0 0 0 0 0,0 0 0 0 0,0 0 0 0 0,-1 0 0 0 0,0-1 0 0 0,0 1 0 0 0,0-1 0 0 0,-1 0 0 0 0,0 1 0 0 0,0-1 0 0 0,-6 5 0 0 0,9-9-24 0 0,1-1 0 0 0,0 0 1 0 0,0 1-1 0 0,-1-1 1 0 0,1 0-1 0 0,0 0 0 0 0,0 1 1 0 0,-1-1-1 0 0,1 0 1 0 0,0 0-1 0 0,-1 0 0 0 0,1 1 1 0 0,0-1-1 0 0,-1 0 0 0 0,1 0 1 0 0,0 0-1 0 0,-1 0 1 0 0,1 0-1 0 0,-1 0 0 0 0,1 0 1 0 0,0 0-1 0 0,-1 0 0 0 0,1 0 1 0 0,0 0-1 0 0,-1 0 1 0 0,1 0-1 0 0,-1 0 0 0 0,1 0 1 0 0,0 0-1 0 0,-1 0 0 0 0,1 0 1 0 0,0 0-1 0 0,-1-1 1 0 0,1 1-1 0 0,-1 0 0 0 0,-3-15 50 0 0,6-17-40 0 0,62-157-63 0 0,-51 160 46 0 0,0 0 0 0 0,2 1 0 0 0,1 1 1 0 0,26-34-1 0 0,-39 58 2 0 0,0-1 0 0 0,0 1 1 0 0,0 0-1 0 0,0-1 0 0 0,0 2 1 0 0,1-1-1 0 0,-1 0 0 0 0,1 1 0 0 0,0-1 1 0 0,0 1-1 0 0,0 0 0 0 0,0 0 1 0 0,0 1-1 0 0,1-1 0 0 0,8-1 1 0 0,-9 3 2 0 0,-1 0 1 0 0,1 0-1 0 0,0 0 1 0 0,0 1-1 0 0,0 0 1 0 0,0-1-1 0 0,-1 1 1 0 0,1 1-1 0 0,0-1 1 0 0,-1 0-1 0 0,1 1 1 0 0,-1 0-1 0 0,1 0 1 0 0,-1 0-1 0 0,0 0 1 0 0,0 0-1 0 0,0 1 1 0 0,0-1 0 0 0,2 4-1 0 0,2 1 8 0 0,-1 0 0 0 0,0 1-1 0 0,-1 0 1 0 0,0 0 0 0 0,0 0 0 0 0,-1 0 0 0 0,1 1-1 0 0,-2-1 1 0 0,5 17 0 0 0,-2 0 208 0 0,0 2-1 0 0,1 29 1 0 0,-7-47-131 0 0,0 1-1 0 0,0-1 1 0 0,-1 0 0 0 0,0 1 0 0 0,-1-1 0 0 0,0 0 0 0 0,-3 10-1 0 0,-27 61 72 0 0,23-58-228 0 0,8-21-71 0 0,-6 17 5 0 0,6-12-1002 0 0,6-9-2514 0 0,-1-2 2345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3.441"/>
    </inkml:context>
    <inkml:brush xml:id="br0">
      <inkml:brushProperty name="width" value="0.05" units="cm"/>
      <inkml:brushProperty name="height" value="0.05" units="cm"/>
    </inkml:brush>
  </inkml:definitions>
  <inkml:trace contextRef="#ctx0" brushRef="#br0">257 11 8329 0 0,'-5'-6'186'0'0,"-1"1"1067"0"0,5 9 404 0 0,-2 19-428 0 0,-27 65 768 0 0,-6 23-391 0 0,-30 118 1287 0 0,18-110-2111 0 0,30-79-741 0 0,-23 82 1 0 0,39-101-305 0 0,3-11-967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3.939"/>
    </inkml:context>
    <inkml:brush xml:id="br0">
      <inkml:brushProperty name="width" value="0.05" units="cm"/>
      <inkml:brushProperty name="height" value="0.05" units="cm"/>
    </inkml:brush>
  </inkml:definitions>
  <inkml:trace contextRef="#ctx0" brushRef="#br0">95 148 8101 0 0,'1'-11'497'0'0,"1"1"0"0"0,-1-1 0 0 0,2 1 0 0 0,3-10 0 0 0,-2 4 719 0 0,-49 95 1619 0 0,45-78-2829 0 0,-14 30 554 0 0,0 1 1 0 0,3 0 0 0 0,-11 46 0 0 0,20-68-416 0 0,0 1 0 0 0,1-1 0 0 0,1 1 1 0 0,0 0-1 0 0,0 0 0 0 0,3 15 0 0 0,-2-19-81 0 0,1-1-1 0 0,0 0 1 0 0,0 0-1 0 0,0 0 1 0 0,1 0 0 0 0,-1 0-1 0 0,1-1 1 0 0,1 1-1 0 0,-1-1 1 0 0,1 0-1 0 0,9 9 1 0 0,-10-10-43 0 0,1-1-1 0 0,0 0 0 0 0,0 0 1 0 0,0 0-1 0 0,0-1 1 0 0,0 1-1 0 0,0-1 1 0 0,1 0-1 0 0,-1-1 1 0 0,1 1-1 0 0,0-1 1 0 0,-1 1-1 0 0,6-1 1 0 0,-2 0-14 0 0,0-1 0 0 0,-1 1 0 0 0,1-2 1 0 0,0 1-1 0 0,0-1 0 0 0,-1-1 0 0 0,13-2 0 0 0,-6-1-76 0 0,0 0-1 0 0,0-1 0 0 0,0-1 0 0 0,-1 0 0 0 0,0-1 1 0 0,0 0-1 0 0,21-19 0 0 0,-22 15-64 0 0,-1 0 0 0 0,0-1 0 0 0,0 0 0 0 0,-2 0 0 0 0,0-1 0 0 0,0-1-1 0 0,-1 1 1 0 0,-1-1 0 0 0,0-1 0 0 0,-2 1 0 0 0,6-22 0 0 0,-6 19 91 0 0,-2 0 1 0 0,0 0-1 0 0,-1-1 0 0 0,-1 0 0 0 0,-1 1 1 0 0,0-1-1 0 0,-2 1 0 0 0,0-1 1 0 0,-9-34-1 0 0,11 52 39 0 0,0-1 1 0 0,-1 0 0 0 0,1 0-1 0 0,-1 1 1 0 0,1-1-1 0 0,-1 0 1 0 0,0 1-1 0 0,0-1 1 0 0,0 1-1 0 0,0-1 1 0 0,0 1-1 0 0,0-1 1 0 0,0 1 0 0 0,0 0-1 0 0,0-1 1 0 0,-1 1-1 0 0,1 0 1 0 0,-1 0-1 0 0,1 0 1 0 0,-1 0-1 0 0,1 0 1 0 0,-1 0 0 0 0,1 0-1 0 0,-1 1 1 0 0,0-1-1 0 0,-3 0 1 0 0,3 1-21 0 0,0 0 0 0 0,0 1 0 0 0,1-1 0 0 0,-1 1 0 0 0,0-1 1 0 0,0 1-1 0 0,0 0 0 0 0,0 0 0 0 0,1-1 0 0 0,-1 1 0 0 0,0 1 0 0 0,1-1 0 0 0,-1 0 0 0 0,1 0 1 0 0,-1 0-1 0 0,1 1 0 0 0,-1-1 0 0 0,1 1 0 0 0,0-1 0 0 0,0 1 0 0 0,0 0 0 0 0,0-1 1 0 0,0 1-1 0 0,-1 3 0 0 0,0 0-323 0 0,-1 0 0 0 0,2-1 0 0 0,-1 1 0 0 0,0 0 1 0 0,1 0-1 0 0,0 1 0 0 0,0-1 0 0 0,1 0 0 0 0,-1 0 0 0 0,1 0 0 0 0,0 0 1 0 0,1 1-1 0 0,-1-1 0 0 0,1 0 0 0 0,0 0 0 0 0,0 0 0 0 0,4 9 1 0 0,-1-5-642 0 0,-1-1-41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1.792"/>
    </inkml:context>
    <inkml:brush xml:id="br0">
      <inkml:brushProperty name="width" value="0.05" units="cm"/>
      <inkml:brushProperty name="height" value="0.05" units="cm"/>
    </inkml:brush>
  </inkml:definitions>
  <inkml:trace contextRef="#ctx0" brushRef="#br0">30 272 7969 0 0,'0'0'0'0'0,"-5"-11"89"0"0,0-1-1 0 0,2 1 1 0 0,-1-1-1 0 0,1 0 1 0 0,-2-19-1 0 0,3 7 109 0 0,1 14 2 0 0,0 0 1 0 0,0 0-1 0 0,1 0 1 0 0,3-17 0 0 0,-3 23-132 0 0,2 0 0 0 0,-1 0 0 0 0,0 1 0 0 0,1-1 0 0 0,-1 0 0 0 0,1 1 0 0 0,0-1 0 0 0,0 1 0 0 0,1 0 0 0 0,-1 0 0 0 0,1 0 0 0 0,-1 0 0 0 0,1 0 1 0 0,0 0-1 0 0,6-4 0 0 0,-1 2-23 0 0,0 1 1 0 0,0 0 0 0 0,0 0 0 0 0,0 1 0 0 0,1 0-1 0 0,-1 0 1 0 0,1 1 0 0 0,0 0 0 0 0,0 1 0 0 0,0 0-1 0 0,0 0 1 0 0,0 1 0 0 0,0 0 0 0 0,13 2 0 0 0,-5 0 15 0 0,1 1 1 0 0,-1 1 0 0 0,1 0 0 0 0,-1 1 0 0 0,0 1-1 0 0,21 11 1 0 0,-18-6 20 0 0,-1 0 1 0 0,0 2-1 0 0,0 0 0 0 0,-2 1 1 0 0,0 0-1 0 0,0 2 0 0 0,-2 0 0 0 0,0 0 1 0 0,-1 2-1 0 0,0 0 0 0 0,-1 0 0 0 0,18 37 1 0 0,-25-42-45 0 0,0 1 0 0 0,-1-1 0 0 0,-1 1 0 0 0,0 0 0 0 0,0 0 1 0 0,-2 0-1 0 0,0 0 0 0 0,0 0 0 0 0,-1 1 0 0 0,-1-1 0 0 0,-1 1 0 0 0,0-1 1 0 0,0 0-1 0 0,-2 0 0 0 0,0 0 0 0 0,0 0 0 0 0,-1 0 0 0 0,-1 0 1 0 0,0-1-1 0 0,-1 0 0 0 0,-8 13 0 0 0,4-11 4 0 0,0 0 0 0 0,-2 0 0 0 0,0-1 0 0 0,0-1 0 0 0,-1 0 0 0 0,-1-1 0 0 0,0 0-1 0 0,0-1 1 0 0,-2 0 0 0 0,-16 8 0 0 0,18-11-95 0 0,0-1 0 0 0,-1-1-1 0 0,0 0 1 0 0,-1-1 0 0 0,0 0-1 0 0,1-1 1 0 0,-1-1 0 0 0,0-1-1 0 0,-1 0 1 0 0,1-1 0 0 0,-26-2-1 0 0,36 1-166 0 0,0-1-1 0 0,0 0 0 0 0,-1 0 1 0 0,1-1-1 0 0,0 0 0 0 0,0 0 1 0 0,0 0-1 0 0,0-1 0 0 0,1 0 1 0 0,-1 0-1 0 0,1 0 0 0 0,-1-1 1 0 0,1 0-1 0 0,0 0 0 0 0,1 0 1 0 0,-1 0-1 0 0,1-1 0 0 0,-1 0 1 0 0,1 0-1 0 0,1 0 0 0 0,-1 0 1 0 0,1-1-1 0 0,0 1 0 0 0,0-1 1 0 0,-2-7-1 0 0,-1-8-946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4.265"/>
    </inkml:context>
    <inkml:brush xml:id="br0">
      <inkml:brushProperty name="width" value="0.05" units="cm"/>
      <inkml:brushProperty name="height" value="0.05" units="cm"/>
    </inkml:brush>
  </inkml:definitions>
  <inkml:trace contextRef="#ctx0" brushRef="#br0">26 62 7229 0 0,'-1'-5'399'0'0,"1"-1"0"0"0,-1 1 0 0 0,1-1 0 0 0,0 0 0 0 0,0 1 0 0 0,0-1 0 0 0,1 1 0 0 0,0-1 0 0 0,1-5 0 0 0,-2 19 338 0 0,-1 0 1 0 0,1 1-1 0 0,0-1 0 0 0,2 16 1 0 0,0-5-67 0 0,2 37 446 0 0,-3 0 0 0 0,-2 0 0 0 0,-14 95 0 0 0,1-61-1180 0 0,12-52-3323 0 0,-1-32 72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4.699"/>
    </inkml:context>
    <inkml:brush xml:id="br0">
      <inkml:brushProperty name="width" value="0.05" units="cm"/>
      <inkml:brushProperty name="height" value="0.05" units="cm"/>
    </inkml:brush>
  </inkml:definitions>
  <inkml:trace contextRef="#ctx0" brushRef="#br0">321 97 8133 0 0,'-1'-9'210'0'0,"1"1"0"0"0,0 0 0 0 0,0-1 0 0 0,1 1 1 0 0,2-12-1 0 0,2-15 3609 0 0,-16 63-2224 0 0,-25 69 318 0 0,6 4-439 0 0,-5-1 1 0 0,-49 97 0 0 0,-13 10-422 0 0,89-191-1322 0 0,1 1 0 0 0,1 0-1 0 0,-8 34 1 0 0,14-50 164 0 0,0-1-1 0 0,0 1 1 0 0,-1-1-1 0 0,1 1 0 0 0,0-1 1 0 0,0 1-1 0 0,0-1 1 0 0,0 1-1 0 0,0-1 1 0 0,1 1-1 0 0,-1-1 0 0 0,0 1 1 0 0,0-1-1 0 0,0 1 1 0 0,0-1-1 0 0,0 1 1 0 0,1-1-1 0 0,-1 1 0 0 0,0-1 1 0 0,0 1-1 0 0,1-1 1 0 0,-1 0-1 0 0,0 1 1 0 0,1-1-1 0 0,-1 0 0 0 0,1 1 1 0 0,-1-1-1 0 0,0 0 1 0 0,1 1-1 0 0,-1-1 1 0 0,1 0-1 0 0,-1 0 0 0 0,1 1 1 0 0,-1-1-1 0 0,1 0 1 0 0,-1 0-1 0 0,1 0 1 0 0,-1 0-1 0 0,1 0 0 0 0,-1 0 1 0 0,1 1-1 0 0,-1-1 1 0 0,1-1-1 0 0,7 0-1845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5.477"/>
    </inkml:context>
    <inkml:brush xml:id="br0">
      <inkml:brushProperty name="width" value="0.05" units="cm"/>
      <inkml:brushProperty name="height" value="0.05" units="cm"/>
    </inkml:brush>
  </inkml:definitions>
  <inkml:trace contextRef="#ctx0" brushRef="#br0">106 595 8297 0 0,'0'0'-95'0'0,"15"-14"203"0"0,44-42 79 0 0,-44 42 2040 0 0,4-5-1873 0 0,56-54-9 0 0,-56 55 644 0 0,1-10-839 0 0,59-87-20 0 0,-55 73-52 0 0,-20 24-33 0 0,-1 4-27 0 0,0-2-9 0 0,1 0 1 0 0,-2-1 0 0 0,0 1-1 0 0,-1-1 1 0 0,-1 1 0 0 0,0-1-1 0 0,-6-31 1 0 0,-2 28 999 0 0,-12 21-821 0 0,-65 6 24 0 0,80-6-180 0 0,1 0-1 0 0,0 0 0 0 0,-1 0 0 0 0,1 0 1 0 0,0 1-1 0 0,-1 0 0 0 0,1 0 1 0 0,0 0-1 0 0,0 0 0 0 0,1 0 1 0 0,-1 1-1 0 0,0 0 0 0 0,1 0 0 0 0,0 0 1 0 0,-1 0-1 0 0,1 0 0 0 0,0 1 1 0 0,-2 3-1 0 0,-1 0 22 0 0,-4 8 64 0 0,-1 0-1 0 0,2 0 0 0 0,0 1 0 0 0,1 1 1 0 0,1-1-1 0 0,0 1 0 0 0,-5 25 0 0 0,4-9 113 0 0,1 0 0 0 0,2 0 0 0 0,-1 37 1 0 0,7-2 420 0 0,3 1 1 0 0,3-1 0 0 0,20 84-1 0 0,2 18 41 0 0,-26-147-644 0 0,-1-1 0 0 0,-1 1 1 0 0,-1-1-1 0 0,-4 32 1 0 0,3-45-47 0 0,-1-1 0 0 0,0 1 1 0 0,0-1-1 0 0,0 0 0 0 0,-1 1 1 0 0,-1-1-1 0 0,1-1 1 0 0,-1 1-1 0 0,-1 0 0 0 0,1-1 1 0 0,-1 0-1 0 0,-1 0 0 0 0,1 0 1 0 0,-10 8-1 0 0,13-13-109 0 0,-1 0 0 0 0,0 0 0 0 0,0-1 0 0 0,0 1 0 0 0,1-1 0 0 0,-1 1 0 0 0,-1-1 0 0 0,1 0 0 0 0,0 0 0 0 0,0-1-1 0 0,0 1 1 0 0,0-1 0 0 0,-1 1 0 0 0,1-1 0 0 0,0 0 0 0 0,0 0 0 0 0,-1 0 0 0 0,1-1 0 0 0,0 1 0 0 0,0-1 0 0 0,-1 0 0 0 0,1 0 0 0 0,0 0 0 0 0,-4-2 0 0 0,1 0-526 0 0,-1 0 0 0 0,1 0 0 0 0,0-1-1 0 0,0 0 1 0 0,0-1 0 0 0,1 1 0 0 0,-1-1 0 0 0,1 0 0 0 0,0 0 0 0 0,-5-8 0 0 0,1 0-761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5.827"/>
    </inkml:context>
    <inkml:brush xml:id="br0">
      <inkml:brushProperty name="width" value="0.05" units="cm"/>
      <inkml:brushProperty name="height" value="0.05" units="cm"/>
    </inkml:brush>
  </inkml:definitions>
  <inkml:trace contextRef="#ctx0" brushRef="#br0">1 67 7741 0 0,'2'-2'-10'0'0,"-1"0"-1"0"0,2-1 1 0 0,-1 1 0 0 0,0 0 0 0 0,0 0 0 0 0,1 0 0 0 0,-1 1 0 0 0,1-1-1 0 0,-1 0 1 0 0,1 1 0 0 0,0 0 0 0 0,4-2 0 0 0,35-11 467 0 0,-41 14-444 0 0,32-8 751 0 0,1 1 0 0 0,0 2 0 0 0,35 0 0 0 0,103 5 718 0 0,-75 1-1816 0 0,-86 0-89 0 0,-10-1 211 0 0,1 0-1 0 0,-1 0 0 0 0,1 0 1 0 0,0 0-1 0 0,-1 0 1 0 0,1 0-1 0 0,-1 0 0 0 0,1-1 1 0 0,0 1-1 0 0,2-1 1 0 0,-1-2-973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6.185"/>
    </inkml:context>
    <inkml:brush xml:id="br0">
      <inkml:brushProperty name="width" value="0.05" units="cm"/>
      <inkml:brushProperty name="height" value="0.05" units="cm"/>
    </inkml:brush>
  </inkml:definitions>
  <inkml:trace contextRef="#ctx0" brushRef="#br0">13 6 8629 0 0,'0'0'61'0'0,"0"-1"0"0"0,-1 1 0 0 0,1-1-1 0 0,0 1 1 0 0,-1 0 0 0 0,1-1 0 0 0,0 1 0 0 0,-1 0 0 0 0,1-1 0 0 0,0 1 0 0 0,-1 0 0 0 0,1 0 0 0 0,-1-1 0 0 0,1 1-1 0 0,0 0 1 0 0,-1 0 0 0 0,1 0 0 0 0,-1-1 0 0 0,1 1 0 0 0,-1 0 0 0 0,1 0 0 0 0,-1 0 0 0 0,1 0 0 0 0,-1 0 0 0 0,0 0 0 0 0,0 12 2662 0 0,1-7-1474 0 0,3 9-991 0 0,0 3-177 0 0,4 11 341 0 0,4 46 0 0 0,-4 112 2011 0 0,-8-182-2369 0 0,1 1-47 0 0,10 11 441 0 0,-10-16-458 0 0,4 6 3 0 0,0 0 0 0 0,0 0 0 0 0,1-1 0 0 0,0 0 0 0 0,0 0 0 0 0,0 0 0 0 0,7 5 0 0 0,-4-6-1 0 0,-1-1 0 0 0,1 1 1 0 0,-1-1-1 0 0,1-1 1 0 0,0 1-1 0 0,16 1 0 0 0,-19-3-19 0 0,0 0-1 0 0,0-1 0 0 0,-1 0 1 0 0,1 0-1 0 0,0 0 0 0 0,0 0 1 0 0,0-1-1 0 0,0 0 0 0 0,0 0 1 0 0,0-1-1 0 0,-1 1 0 0 0,1-1 1 0 0,5-2-1 0 0,4-2-179 0 0,-3 2-210 0 0,0-1 1 0 0,0 0 0 0 0,14-9-1 0 0,-21 11-64 0 0,1 0 0 0 0,-1 0-1 0 0,0-1 1 0 0,0 1 0 0 0,-1-1-1 0 0,1 0 1 0 0,-1 0 0 0 0,0 0-1 0 0,0-1 1 0 0,3-5 0 0 0,0-2-1278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6.514"/>
    </inkml:context>
    <inkml:brush xml:id="br0">
      <inkml:brushProperty name="width" value="0.05" units="cm"/>
      <inkml:brushProperty name="height" value="0.05" units="cm"/>
    </inkml:brush>
  </inkml:definitions>
  <inkml:trace contextRef="#ctx0" brushRef="#br0">11 16 9129 0 0,'-10'-15'3354'0'0,"10"27"-2041"0"0,1-5-1072 0 0,0 0 0 0 0,0 0-1 0 0,1 0 1 0 0,0 0 0 0 0,6 12 0 0 0,1 9 246 0 0,-1 8-1 0 0,-1 0 1 0 0,-2 0-1 0 0,-1 1 0 0 0,-2-1 1 0 0,-2 1-1 0 0,-1 0 0 0 0,-9 53 0 0 0,-1-35-395 0 0,5-31-334 0 0,1 0 1 0 0,-2 43 0 0 0,7-67 158 0 0,0 1 0 0 0,0-1 0 0 0,0 0 1 0 0,0 0-1 0 0,0 0 0 0 0,0 1 0 0 0,0-1 1 0 0,1 0-1 0 0,-1 0 0 0 0,0 0 1 0 0,0 0-1 0 0,0 1 0 0 0,0-1 0 0 0,0 0 1 0 0,0 0-1 0 0,0 0 0 0 0,0 0 0 0 0,1 1 1 0 0,-1-1-1 0 0,0 0 0 0 0,0 0 0 0 0,0 0 1 0 0,0 0-1 0 0,1 0 0 0 0,-1 0 0 0 0,0 1 1 0 0,0-1-1 0 0,0 0 0 0 0,1 0 0 0 0,-1 0 1 0 0,0 0-1 0 0,0 0 0 0 0,0 0 0 0 0,0 0 1 0 0,1 0-1 0 0,-1 0 0 0 0,0 0 0 0 0,0 0 1 0 0,0 0-1 0 0,1 0 0 0 0,-1 0 0 0 0,0 0 1 0 0,0 0-1 0 0,0 0 0 0 0,1 0 0 0 0,-1-1 1 0 0,16-5-3137 0 0,12-16-431 0 0,-20 14 2421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46.842"/>
    </inkml:context>
    <inkml:brush xml:id="br0">
      <inkml:brushProperty name="width" value="0.05" units="cm"/>
      <inkml:brushProperty name="height" value="0.05" units="cm"/>
    </inkml:brush>
  </inkml:definitions>
  <inkml:trace contextRef="#ctx0" brushRef="#br0">11 318 6973 0 0,'-3'-21'334'0'0,"0"-1"0"0"0,2 1 0 0 0,0-1 0 0 0,2 0 0 0 0,3-25 0 0 0,-2 36-5 0 0,0-1 1 0 0,0 1 0 0 0,1 0-1 0 0,1 0 1 0 0,0 0 0 0 0,0 0-1 0 0,1 1 1 0 0,0-1 0 0 0,1 1-1 0 0,0 1 1 0 0,11-13 0 0 0,-16 20-252 0 0,1 0 1 0 0,-1 0 0 0 0,1 0 0 0 0,0 1 0 0 0,-1-1 0 0 0,1 1 0 0 0,0-1 0 0 0,0 1 0 0 0,0 0 0 0 0,1 0-1 0 0,-1 0 1 0 0,0 0 0 0 0,0 0 0 0 0,0 1 0 0 0,1-1 0 0 0,-1 0 0 0 0,0 1 0 0 0,1 0 0 0 0,-1 0 0 0 0,1-1 0 0 0,-1 1-1 0 0,0 1 1 0 0,1-1 0 0 0,2 1 0 0 0,0 0-23 0 0,0 1-1 0 0,0 1 1 0 0,-1-1-1 0 0,1 0 1 0 0,-1 1-1 0 0,0 0 1 0 0,1 0-1 0 0,-1 1 0 0 0,-1-1 1 0 0,5 5-1 0 0,23 24 297 0 0,42 59 0 0 0,-49-59-184 0 0,-16-25-138 0 0,-1 1 0 0 0,-1 0 0 0 0,0 1 0 0 0,0 0 0 0 0,0 0 0 0 0,-1 0 0 0 0,-1 1-1 0 0,0-1 1 0 0,6 18 0 0 0,-10-25-25 0 0,0-1 1 0 0,0 1-1 0 0,0 0 0 0 0,0 0 0 0 0,0-1 1 0 0,0 1-1 0 0,0 0 0 0 0,-1-1 0 0 0,1 1 1 0 0,0 0-1 0 0,-1-1 0 0 0,0 1 0 0 0,1-1 1 0 0,-1 1-1 0 0,0-1 0 0 0,0 1 0 0 0,1-1 1 0 0,-3 3-1 0 0,0-2 0 0 0,1 0 1 0 0,-1 1-1 0 0,1-2 0 0 0,-1 1 0 0 0,0 0 1 0 0,1 0-1 0 0,-1-1 0 0 0,0 1 1 0 0,-4 0-1 0 0,-7 2-17 0 0,1-1-1 0 0,-1 0 1 0 0,-23 1-1 0 0,35-4 7 0 0,-33 3-1016 0 0,0-2 1 0 0,1-2-1 0 0,-1-1 1 0 0,-42-8-1 0 0,49 3-656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56.101"/>
    </inkml:context>
    <inkml:brush xml:id="br0">
      <inkml:brushProperty name="width" value="0.05" units="cm"/>
      <inkml:brushProperty name="height" value="0.05" units="cm"/>
    </inkml:brush>
  </inkml:definitions>
  <inkml:trace contextRef="#ctx0" brushRef="#br0">1 95 6437 0 0,'0'3'8871'0'0,"13"45"-8518"0"0,-4-18 82 0 0,7 56 0 0 0,-12-37-73 0 0,-2 1 1 0 0,-3 0-1 0 0,-12 93 0 0 0,9-123-336 0 0,3-5-10 0 0,-2 0 0 0 0,0 0-1 0 0,-1 0 1 0 0,0 0 0 0 0,-7 14-1 0 0,64-55 153 0 0,-34 19-174 0 0,1 2-1 0 0,0 0 1 0 0,0 1-1 0 0,0 1 0 0 0,1 1 1 0 0,-1 1-1 0 0,33 2 1 0 0,143 26 3 0 0,-180-24 3 0 0,125 26 1 0 0,-141-29-2 0 0,1 0 0 0 0,-1 0 0 0 0,1 0 0 0 0,-1-1 0 0 0,1 1 0 0 0,-1 0 0 0 0,1 0 0 0 0,-1 0 0 0 0,0 0 0 0 0,1 0 0 0 0,-1-1 0 0 0,1 1 0 0 0,-1 0 0 0 0,1 0 0 0 0,-1-1 0 0 0,0 1 0 0 0,1 0 0 0 0,-1-1 0 0 0,1 1 0 0 0,-1 0 0 0 0,0-1 0 0 0,0 1 0 0 0,1-1 0 0 0,-1 1 0 0 0,0 0 0 0 0,0-1 0 0 0,1 1 0 0 0,-1-1 0 0 0,0 1 0 0 0,0-1 0 0 0,0 1 0 0 0,0-1 0 0 0,1 0 0 0 0,3-28-77 0 0,-4 16-47 0 0,0 0 0 0 0,-4-23 1 0 0,-9-19-317 0 0,4 19 241 0 0,-5-56 0 0 0,13 79 203 0 0,0 0 0 0 0,1 0 0 0 0,1 0 0 0 0,0 0 0 0 0,1 0 0 0 0,1 0 0 0 0,0 1 0 0 0,5-14 0 0 0,-5 16-6 0 0,1 0 1 0 0,1 0-1 0 0,0 1 0 0 0,0 0 1 0 0,1 0-1 0 0,0 0 0 0 0,1 0 0 0 0,0 1 1 0 0,0 0-1 0 0,13-10 0 0 0,-9 8-7 0 0,-1-1 0 0 0,11-13 0 0 0,-21 23 10 0 0,1 1 0 0 0,-1 0 0 0 0,0-1 0 0 0,0 1 0 0 0,1 0 0 0 0,-1-1 0 0 0,0 1 0 0 0,0 0 0 0 0,0-1 0 0 0,1 1 0 0 0,-1 0 0 0 0,0-1 0 0 0,0 1 0 0 0,0 0 0 0 0,0-1 0 0 0,0 1 0 0 0,0-1 0 0 0,0 1 0 0 0,0 0 0 0 0,0-1 0 0 0,0 1 0 0 0,0-1 0 0 0,0 1 0 0 0,0 0 0 0 0,0-1 0 0 0,0 1 0 0 0,0 0 0 0 0,0-1 0 0 0,0 1 1 0 0,-1-1-1 0 0,1 1 0 0 0,0 0 0 0 0,0-1 0 0 0,0 1 0 0 0,-1-1 0 0 0,-16-6 9 0 0,-26 2-7 0 0,41 5-6 0 0,-90-9-1 0 0,-167-38 0 0 0,151 24-29 0 0,87 19 13 0 0,-1 0-1 0 0,-26 0 1 0 0,48 7 29 0 0,7 4-9 0 0,11 8 5 0 0,-17-14-1 0 0,12 7-241 0 0,0 1 1 0 0,1-1-1 0 0,-1-1 1 0 0,25 9-1 0 0,61 14-5535 0 0,-86-26 4515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57.145"/>
    </inkml:context>
    <inkml:brush xml:id="br0">
      <inkml:brushProperty name="width" value="0.05" units="cm"/>
      <inkml:brushProperty name="height" value="0.05" units="cm"/>
    </inkml:brush>
  </inkml:definitions>
  <inkml:trace contextRef="#ctx0" brushRef="#br0">45 131 8265 0 0,'3'-31'182'0'0,"-3"29"-60"0"0,1 0 0 0 0,0 1-1 0 0,0-1 1 0 0,0 0 0 0 0,0 1 0 0 0,0-1 0 0 0,0 0 0 0 0,0 1 0 0 0,0 0 0 0 0,0-1 0 0 0,1 1 0 0 0,-1 0-1 0 0,1-1 1 0 0,-1 1 0 0 0,3-1 0 0 0,21-13 1795 0 0,-26 20-1712 0 0,0 0 1 0 0,-1 0 0 0 0,1-1 0 0 0,-1 1-1 0 0,-3 5 1 0 0,-8 18 184 0 0,4-8-107 0 0,0 0 0 0 0,1 0-1 0 0,1 0 1 0 0,-8 39 0 0 0,9-19 63 0 0,2-17-35 0 0,-1 43-1 0 0,1 94 32 0 0,4-160-340 0 0,0-1-1 0 0,0 0 1 0 0,0 1 0 0 0,0-1 0 0 0,0 0-1 0 0,0 1 1 0 0,1-1 0 0 0,-1 1 0 0 0,0-1-1 0 0,1 0 1 0 0,-1 1 0 0 0,0-1-1 0 0,1 1 1 0 0,-1-1 0 0 0,1 1 0 0 0,-1-1-1 0 0,1 1 1 0 0,-1-1 0 0 0,1 1 0 0 0,-1-1-1 0 0,1 1 1 0 0,-1 0 0 0 0,2-1 0 0 0,19-6-13 0 0,30 5-61 0 0,-43 2 64 0 0,60 0-124 0 0,279 10-152 0 0,-216 5 285 0 0,89 7 93 0 0,-219-22-85 0 0,1 0-1 0 0,-1 0 1 0 0,1 0 0 0 0,-1 0 0 0 0,1 0-1 0 0,-1 0 1 0 0,1 0 0 0 0,-1 0-1 0 0,1 0 1 0 0,-1-1 0 0 0,1 1 0 0 0,-1-1-1 0 0,2 0 1 0 0,-3 0 6 0 0,0 1-1 0 0,0-1 0 0 0,-1 0 1 0 0,1 0-1 0 0,0 1 1 0 0,-1-1-1 0 0,1 0 0 0 0,0 1 1 0 0,-1-1-1 0 0,1 1 1 0 0,-1-1-1 0 0,1 0 0 0 0,-1 1 1 0 0,0-1-1 0 0,1 1 1 0 0,-1-1-1 0 0,1 1 0 0 0,-1 0 1 0 0,0-1-1 0 0,1 1 1 0 0,-1 0-1 0 0,0-1 0 0 0,-1 1 1 0 0,-6-5 7 0 0,-5-3-9 0 0,0-1-1 0 0,0 1 0 0 0,1-2 1 0 0,-17-16-1 0 0,26 23-15 0 0,0-1 0 0 0,0 0 0 0 0,0 0 0 0 0,1 0 0 0 0,-1-1 0 0 0,1 1 0 0 0,0-1 0 0 0,0 1 0 0 0,1-1 0 0 0,-1 0 0 0 0,1 1 0 0 0,0-1 0 0 0,0 0 0 0 0,1 0 0 0 0,-1 0 0 0 0,1 0 0 0 0,0 0 0 0 0,2-7 0 0 0,1-10-2 0 0,2 0 0 0 0,0 1 0 0 0,2-1-1 0 0,0 1 1 0 0,2 1 0 0 0,0-1 0 0 0,1 2 0 0 0,1-1-1 0 0,1 1 1 0 0,0 1 0 0 0,1 0 0 0 0,2 1 0 0 0,-1 1-1 0 0,35-30 1 0 0,30-14 6 0 0,-78 60 1 0 0,-1-1 1 0 0,1 1-1 0 0,0-1 0 0 0,0 1 1 0 0,0-1-1 0 0,-1 0 0 0 0,1 1 1 0 0,0-1-1 0 0,-1 0 1 0 0,1 1-1 0 0,-1-1 0 0 0,1 0 1 0 0,-1 0-1 0 0,1 0 0 0 0,-1 1 1 0 0,1-3-1 0 0,-1 3 0 0 0,0-1-1 0 0,0 1 1 0 0,0 0-1 0 0,-1 0 1 0 0,1-1 0 0 0,0 1-1 0 0,0 0 1 0 0,-1 0-1 0 0,1-1 1 0 0,0 1-1 0 0,-1 0 1 0 0,1 0 0 0 0,0 0-1 0 0,-1-1 1 0 0,1 1-1 0 0,0 0 1 0 0,-1 0-1 0 0,1 0 1 0 0,0 0 0 0 0,-1 0-1 0 0,1 0 1 0 0,0 0-1 0 0,-1 0 1 0 0,1 0-1 0 0,0 0 1 0 0,-1 0 0 0 0,0 0-1 0 0,-35 3 59 0 0,33-3-58 0 0,-163 24 19 0 0,-1-7 1 0 0,-208-6 0 0 0,349-12-13 0 0,7 1-1 0 0,0-1-1 0 0,0 0 0 0 0,0-2 1 0 0,-23-5-1 0 0,42 7-8 0 0,0 0 0 0 0,1 1 1 0 0,-1-1-1 0 0,0 0 0 0 0,1 1 0 0 0,-1-1 0 0 0,1 0 0 0 0,-1 1 0 0 0,0-1 0 0 0,1 1 0 0 0,0-1 0 0 0,-1 0 1 0 0,1 1-1 0 0,-1-1 0 0 0,1 1 0 0 0,-1 0 0 0 0,1-1 0 0 0,0 1 0 0 0,-1 0 0 0 0,1-1 0 0 0,0 1 0 0 0,1-1 1 0 0,22-12-34 0 0,-24 12 14 0 0,0 1-1 0 0,1 0 1 0 0,-1 0-1 0 0,1-1 1 0 0,-1 1-1 0 0,1 0 1 0 0,-1 0-1 0 0,0-1 1 0 0,1 1 0 0 0,-1 0-1 0 0,1 0 1 0 0,-1 0-1 0 0,1 0 1 0 0,0 0-1 0 0,-1 0 1 0 0,1 0-1 0 0,-1 0 1 0 0,1 0-1 0 0,-1 0 1 0 0,1 0-1 0 0,-1 0 1 0 0,1 0 0 0 0,-1 0-1 0 0,1 0 1 0 0,-1 0-1 0 0,1 1 1 0 0,-1-1-1 0 0,1 0 1 0 0,-1 0-1 0 0,1 1 1 0 0,-1-1-1 0 0,0 0 1 0 0,1 1-1 0 0,-1-1 1 0 0,1 0-1 0 0,-1 1 1 0 0,0-1 0 0 0,1 0-1 0 0,-1 1 1 0 0,0-1-1 0 0,0 1 1 0 0,1-1-1 0 0,-1 1 1 0 0,0-1-1 0 0,0 1 1 0 0,0-1-1 0 0,1 1 1 0 0,-1-1-1 0 0,0 1 1 0 0,0 0-1 0 0,5 11-1289 0 0,-3-9 752 0 0,-1 1 0 0 0,0 0 0 0 0,-1 0 0 0 0,1 0 0 0 0,-1 0 1 0 0,0 0-1 0 0,0 0 0 0 0,0 7 0 0 0,-2 0-598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58.147"/>
    </inkml:context>
    <inkml:brush xml:id="br0">
      <inkml:brushProperty name="width" value="0.05" units="cm"/>
      <inkml:brushProperty name="height" value="0.05" units="cm"/>
    </inkml:brush>
  </inkml:definitions>
  <inkml:trace contextRef="#ctx0" brushRef="#br0">219 30 5541 0 0,'-2'-2'97'0'0,"0"0"1"0"0,0-1 0 0 0,0 1 0 0 0,0 0 0 0 0,0 0 0 0 0,0 0 0 0 0,-1 0 0 0 0,1 1 0 0 0,-1-1 0 0 0,0 1 0 0 0,-2-2 0 0 0,-4 3 239 0 0,8 0-274 0 0,1 0 1 0 0,0 0 0 0 0,-1 0-1 0 0,1 0 1 0 0,0 1 0 0 0,-1-1-1 0 0,1 0 1 0 0,0 0-1 0 0,-1 0 1 0 0,1 0 0 0 0,0 0-1 0 0,-1 0 1 0 0,1 0 0 0 0,0 0-1 0 0,-1 0 1 0 0,1-1 0 0 0,0 1-1 0 0,-1 0 1 0 0,1 0-1 0 0,0 0 1 0 0,-1 0 0 0 0,1 0-1 0 0,0 0 1 0 0,0-1 0 0 0,-1 1-1 0 0,1 0 1 0 0,0 0 0 0 0,0 0-1 0 0,-1-1 1 0 0,1 1-1 0 0,0 0 1 0 0,0 0 0 0 0,-1-1-1 0 0,1 1 1 0 0,0 0 0 0 0,0-1-1 0 0,0 1 1 0 0,0 0 0 0 0,-1-1-1 0 0,5 8 3260 0 0,-3-6-3154 0 0,-1-1 0 0 0,1 1 0 0 0,-1-1 0 0 0,1 1 0 0 0,-1-1 0 0 0,1 1 0 0 0,-1-1 0 0 0,0 1 1 0 0,1 0-1 0 0,-1-1 0 0 0,0 1 0 0 0,0-1 0 0 0,0 1 0 0 0,1 0 0 0 0,-1 0 0 0 0,0-1 0 0 0,0 1 0 0 0,0 0 0 0 0,0-1 0 0 0,0 1 0 0 0,0 0 0 0 0,0-1 0 0 0,0 1 0 0 0,-1 1 0 0 0,-4 25 558 0 0,4-21-647 0 0,0-1 1 0 0,0 1-1 0 0,0 0 1 0 0,-1-1-1 0 0,-2 6 1 0 0,-132 236 500 0 0,111-206-568 0 0,25-40-11 0 0,0-1 1 0 0,1 0-1 0 0,-1 1 0 0 0,1-1 0 0 0,-1 0 1 0 0,1 1-1 0 0,-1-1 0 0 0,1 0 0 0 0,-1 0 0 0 0,1 0 1 0 0,-1 1-1 0 0,1-1 0 0 0,-1 0 0 0 0,1 0 1 0 0,-1 0-1 0 0,1 0 0 0 0,-1 0 0 0 0,1 0 1 0 0,-1 0-1 0 0,1 0 0 0 0,-1 0 0 0 0,1 0 1 0 0,-1 0-1 0 0,1 0 0 0 0,-1 0 0 0 0,1-1 1 0 0,-1 1-1 0 0,2 0 0 0 0,35-5 27 0 0,-2 2-34 0 0,172 9 75 0 0,-42 1-92 0 0,-10-14 213 0 0,-155 7-185 0 0,1 0 0 0 0,-1 0 1 0 0,1 0-1 0 0,-1 0 0 0 0,1 0 0 0 0,-1 0 0 0 0,1 0 1 0 0,-1 0-1 0 0,0 0 0 0 0,1 0 0 0 0,-1 0 0 0 0,1 0 0 0 0,-1 0 1 0 0,1 0-1 0 0,-1-1 0 0 0,0 1 0 0 0,1 0 0 0 0,-1 0 1 0 0,1 0-1 0 0,-1-1 0 0 0,0 1 0 0 0,1 0 0 0 0,-1 0 1 0 0,0-1-1 0 0,1 1 0 0 0,-1 0 0 0 0,1-1 0 0 0,-5-9 269 0 0,-3-6-285 0 0,-5-28-17 0 0,8 35 26 0 0,1 0 0 0 0,1 0 0 0 0,-3-18 0 0 0,4 5-18 0 0,2-39 0 0 0,-1 53 17 0 0,1 0 1 0 0,1 0-1 0 0,0-1 0 0 0,0 1 1 0 0,0 0-1 0 0,1 0 0 0 0,7-13 0 0 0,10-18 466 0 0,-20 39-454 0 0,0-1 0 0 0,0 1 0 0 0,0 0 0 0 0,0-1 0 0 0,-1 1 1 0 0,1 0-1 0 0,0 0 0 0 0,0-1 0 0 0,0 1 0 0 0,0 0 0 0 0,0 0 0 0 0,-1 0 0 0 0,1-1 1 0 0,0 1-1 0 0,0 0 0 0 0,0 0 0 0 0,-1 0 0 0 0,1 0 0 0 0,0-1 0 0 0,0 1 0 0 0,-1 0 0 0 0,1 0 1 0 0,0 0-1 0 0,0 0 0 0 0,-1 0 0 0 0,1 0 0 0 0,0 0 0 0 0,0 0 0 0 0,-1-1 0 0 0,1 1 1 0 0,0 0-1 0 0,-1 0 0 0 0,1 0 0 0 0,0 0 0 0 0,0 1 0 0 0,-1-1 0 0 0,1 0 0 0 0,0 0 0 0 0,-1 0 1 0 0,-16-1 54 0 0,15 1-54 0 0,-38-1-29 0 0,0 2 0 0 0,-42 7 1 0 0,-14 0-43 0 0,68-8 12 0 0,-1 2 1 0 0,1 1-1 0 0,-1 2 0 0 0,-51 14 1 0 0,75-16-851 0 0,15-3-533 0 0,9 0-54 0 0,43 14-3839 0 0,-40-9 3747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136"/>
    </inkml:context>
    <inkml:brush xml:id="br0">
      <inkml:brushProperty name="width" value="0.05" units="cm"/>
      <inkml:brushProperty name="height" value="0.05" units="cm"/>
    </inkml:brush>
  </inkml:definitions>
  <inkml:trace contextRef="#ctx0" brushRef="#br0">249 218 7069 0 0,'-2'-130'3102'0'0,"2"127"-3090"0"0,0 0 0 0 0,0 0 0 0 0,-1 0 0 0 0,1 0 1 0 0,-1 1-1 0 0,0-1 0 0 0,0 0 0 0 0,0 0 0 0 0,0 1 0 0 0,0-1 0 0 0,0 0 0 0 0,-1 1 0 0 0,0-1 1 0 0,1 1-1 0 0,-1 0 0 0 0,0-1 0 0 0,0 1 0 0 0,0 0 0 0 0,0 0 0 0 0,0 0 0 0 0,-1 1 0 0 0,1-1 1 0 0,-1 0-1 0 0,-4-1 0 0 0,3 1 12 0 0,0 1-1 0 0,-1 0 1 0 0,1 1 0 0 0,0-1 0 0 0,0 1 0 0 0,-1-1 0 0 0,1 1-1 0 0,0 1 1 0 0,-1-1 0 0 0,1 0 0 0 0,0 1 0 0 0,0 0 0 0 0,-1 0-1 0 0,1 0 1 0 0,0 1 0 0 0,-5 2 0 0 0,1 0 31 0 0,0 1 1 0 0,0 0-1 0 0,1 0 1 0 0,-1 0-1 0 0,1 1 0 0 0,0 1 1 0 0,1-1-1 0 0,0 1 1 0 0,0 0-1 0 0,0 0 0 0 0,1 0 1 0 0,0 1-1 0 0,0 0 1 0 0,-6 17-1 0 0,5-12-25 0 0,1 1 1 0 0,1 1-1 0 0,0-1 0 0 0,1 0 0 0 0,1 1 1 0 0,0 0-1 0 0,1 0 0 0 0,1 22 0 0 0,0-34-19 0 0,0 1-1 0 0,1-1 0 0 0,-1 1 0 0 0,1 0 1 0 0,0-1-1 0 0,0 1 0 0 0,0-1 1 0 0,1 1-1 0 0,-1-1 0 0 0,1 0 0 0 0,-1 0 1 0 0,1 0-1 0 0,0 0 0 0 0,0 0 0 0 0,1 0 1 0 0,-1 0-1 0 0,1 0 0 0 0,-1-1 0 0 0,4 3 1 0 0,-1-2-32 0 0,-1-1 1 0 0,0 0 0 0 0,1 1 0 0 0,-1-2-1 0 0,1 1 1 0 0,0 0 0 0 0,0-1 0 0 0,-1 0-1 0 0,1 0 1 0 0,0-1 0 0 0,0 1 0 0 0,9-1-1 0 0,-6-1-56 0 0,-1 1-1 0 0,0-1 1 0 0,0 0-1 0 0,0-1 1 0 0,1 1-1 0 0,-1-2 0 0 0,-1 1 1 0 0,1-1-1 0 0,0 0 1 0 0,-1 0-1 0 0,1 0 1 0 0,-1-1-1 0 0,0 0 0 0 0,0-1 1 0 0,-1 1-1 0 0,1-1 1 0 0,-1 0-1 0 0,0-1 1 0 0,5-6-1 0 0,-5 1 3 0 0,-1 0 0 0 0,0 0 0 0 0,-1-1 0 0 0,0 1 0 0 0,-1 0 0 0 0,0-1 0 0 0,0-19 0 0 0,1 0 64 0 0,20-125 467 0 0,-19 142-304 0 0,-2 28-63 0 0,-1 31 14 0 0,-1-43-91 0 0,0 16 62 0 0,-1 37 73 0 0,3 1 0 0 0,2-1 0 0 0,11 58 0 0 0,-12-101-209 0 0,1 0-1 0 0,0 0 0 0 0,1 0 1 0 0,0 0-1 0 0,11 17 0 0 0,-14-24-54 0 0,1-1-1 0 0,-1 0 1 0 0,1-1-1 0 0,0 1 1 0 0,1 0-1 0 0,-1-1 1 0 0,1 1-1 0 0,-1-1 1 0 0,1 0-1 0 0,0-1 1 0 0,0 1-1 0 0,1-1 1 0 0,-1 1-1 0 0,0-1 1 0 0,1 0-1 0 0,-1-1 1 0 0,10 3-1 0 0,8-2-712 0 0,2 1-156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4:59.159"/>
    </inkml:context>
    <inkml:brush xml:id="br0">
      <inkml:brushProperty name="width" value="0.05" units="cm"/>
      <inkml:brushProperty name="height" value="0.05" units="cm"/>
    </inkml:brush>
  </inkml:definitions>
  <inkml:trace contextRef="#ctx0" brushRef="#br0">35 85 8069 0 0,'28'-11'666'0'0,"-23"10"-103"0"0,-1 0 0 0 0,1-1-1 0 0,-1 0 1 0 0,1 1 0 0 0,-1-1 0 0 0,0-1 0 0 0,0 1 0 0 0,0-1 0 0 0,0 1 0 0 0,-1-1-1 0 0,1 0 1 0 0,5-6 0 0 0,-8 8-469 0 0,0-1 0 0 0,0 1-1 0 0,0 0 1 0 0,0 0 0 0 0,0 0 0 0 0,0 0 0 0 0,0 0-1 0 0,1 0 1 0 0,-1 1 0 0 0,0-1 0 0 0,1 0 0 0 0,-1 1-1 0 0,0-1 1 0 0,1 1 0 0 0,-1-1 0 0 0,1 1 0 0 0,2-1-1 0 0,-4 1-73 0 0,1 1-1 0 0,-1-1 1 0 0,0 0-1 0 0,1 1 1 0 0,-1-1-1 0 0,0 0 1 0 0,1 1-1 0 0,-1-1 1 0 0,0 1-1 0 0,0-1 1 0 0,1 0-1 0 0,-1 1 1 0 0,0-1-1 0 0,0 1 1 0 0,0-1-1 0 0,0 1 1 0 0,0-1-1 0 0,0 1 1 0 0,0-1-1 0 0,0 0 1 0 0,0 1-1 0 0,0-1 1 0 0,0 1-1 0 0,0-1 1 0 0,0 1-1 0 0,0-1 1 0 0,0 1-1 0 0,0 0 1 0 0,-3 14 112 0 0,-6 12 77 0 0,0-1 1 0 0,-2-1-1 0 0,-1 0 0 0 0,-1 0 1 0 0,-1-1-1 0 0,-20 26 1 0 0,28-40-175 0 0,0 0 0 0 0,0 0 0 0 0,1 0 0 0 0,1 1 0 0 0,0 0 1 0 0,0 0-1 0 0,1 0 0 0 0,1 1 0 0 0,0-1 0 0 0,0 1 0 0 0,1-1 0 0 0,1 1 0 0 0,0 0 0 0 0,2 13 1 0 0,18-30 14 0 0,-5 0-60 0 0,143-40-170 0 0,-123 37 144 0 0,0 2 1 0 0,58-3 0 0 0,4 11 65 0 0,-1 4-1 0 0,133 25 1 0 0,49 6 287 0 0,-258-36-292 0 0,-9 0 209 0 0,-27-1 89 0 0,-6 1 122 0 0,7-1-165 0 0,0 0 0 0 0,-22-2 0 0 0,34 1-262 0 0,0 1 0 0 0,0-1-1 0 0,0 0 1 0 0,0 1 0 0 0,0-1 0 0 0,0-1-1 0 0,1 1 1 0 0,-1 0 0 0 0,0-1 0 0 0,0 1 0 0 0,1-1-1 0 0,-1 0 1 0 0,1 0 0 0 0,-1 0 0 0 0,1 0 0 0 0,0 0-1 0 0,-3-4 1 0 0,1-1-29 0 0,0-1 0 0 0,1 0 0 0 0,0 0 0 0 0,1 0 0 0 0,-1 0 0 0 0,1 0 0 0 0,1-1 0 0 0,0 1 0 0 0,0 0 0 0 0,0-1 0 0 0,1 1 0 0 0,0-1 0 0 0,1 1 0 0 0,0-1 0 0 0,0 1 0 0 0,5-14 0 0 0,-3 11-18 0 0,0 1 0 0 0,1-1 1 0 0,0 1-1 0 0,1 0 0 0 0,0 0 1 0 0,0 1-1 0 0,1-1 0 0 0,1 1 0 0 0,0 1 1 0 0,0-1-1 0 0,0 1 0 0 0,12-10 0 0 0,3 6 11 0 0,-19 11 18 0 0,-1 0 0 0 0,1 0 1 0 0,-1 0-1 0 0,0 0 1 0 0,0 0-1 0 0,0-1 0 0 0,1 1 1 0 0,-1-1-1 0 0,-1 0 1 0 0,1 1-1 0 0,3-5 0 0 0,-33-6-695 0 0,3 3 672 0 0,0 2 0 0 0,-53-9-1 0 0,12 3 27 0 0,18 5-7 0 0,1 1-1 0 0,-57 1 0 0 0,18 1-3 0 0,41 3 132 0 0,0 2-1 0 0,0 3 1 0 0,0 1 0 0 0,-68 15 0 0 0,63-9 55 0 0,-107 26-326 0 0,144-35-289 0 0,-6 3-794 0 0,19-4 1076 0 0,-1 0 1 0 0,1 0 0 0 0,0 0 0 0 0,-1 0 0 0 0,1 1 0 0 0,0-1-1 0 0,0 0 1 0 0,-1 0 0 0 0,1 0 0 0 0,0 1 0 0 0,0-1 0 0 0,-1 0-1 0 0,1 0 1 0 0,0 1 0 0 0,0-1 0 0 0,0 0 0 0 0,-1 0 0 0 0,1 1-1 0 0,0-1 1 0 0,0 0 0 0 0,0 1 0 0 0,0-1 0 0 0,0 0 0 0 0,0 1-1 0 0,0-1 1 0 0,0 1 0 0 0,0 2-1846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6.379"/>
    </inkml:context>
    <inkml:brush xml:id="br0">
      <inkml:brushProperty name="width" value="0.05" units="cm"/>
      <inkml:brushProperty name="height" value="0.05" units="cm"/>
    </inkml:brush>
  </inkml:definitions>
  <inkml:trace contextRef="#ctx0" brushRef="#br0">48 32 6345 0 0,'0'0'42'0'0,"5"-2"-54"0"0,14-6 121 0 0,-14 5 1642 0 0,-3 0-1525 0 0,10-13 3067 0 0,-10 22-2908 0 0,4 17 23 0 0,-4-17 675 0 0,-1 22-768 0 0,4 91-3 0 0,1-23 650 0 0,21 98 0 0 0,1 16-163 0 0,-24-109-366 0 0,-10 106 0 0 0,-24 100 428 0 0,-18 247 1361 0 0,31 202-47 0 0,17-715-2126 0 0,-12 340 583 0 0,3-163-524 0 0,-15 63 914 0 0,15-199-1085 0 0,-2 24 70 0 0,7-65 139 0 0,3 0 1 0 0,1 0-1 0 0,5 43 0 0 0,5 79-18 0 0,-9-146-128 0 0,0 0 0 0 0,1 0 0 0 0,0-1-1 0 0,6 18 1 0 0,-8-39-756 0 0,1 0 1 0 0,-1 0-1 0 0,0 0 1 0 0,0 0-1 0 0,-1 0 0 0 0,0 0 1 0 0,0 0-1 0 0,0 0 1 0 0,-2-5-1 0 0,-5-3-1718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6.881"/>
    </inkml:context>
    <inkml:brush xml:id="br0">
      <inkml:brushProperty name="width" value="0.05" units="cm"/>
      <inkml:brushProperty name="height" value="0.05" units="cm"/>
    </inkml:brush>
  </inkml:definitions>
  <inkml:trace contextRef="#ctx0" brushRef="#br0">0 1 10153 0 0,'2'0'50'0'0,"-1"0"0"0"0,0 0 0 0 0,0 0 0 0 0,0-1 0 0 0,0 1 0 0 0,0 1 0 0 0,0-1 0 0 0,1 0 0 0 0,-1 0 0 0 0,0 0 0 0 0,0 1 0 0 0,0-1 1 0 0,0 0-1 0 0,0 1 0 0 0,0-1 0 0 0,0 1 0 0 0,0-1 0 0 0,0 1 0 0 0,0 0 0 0 0,0-1 0 0 0,0 2 0 0 0,16 20 1423 0 0,-1 0-1266 0 0,90 67-3351 0 0,-103-87 2978 0 0,0 0-1 0 0,0 0 1 0 0,0-1-1 0 0,0 1 1 0 0,1-1-1 0 0,-1 0 1 0 0,0 0-1 0 0,0 0 1 0 0,1 0-1 0 0,-1-1 1 0 0,1 1-1 0 0,-1-1 1 0 0,0 0-1 0 0,1 0 0 0 0,-1 0 1 0 0,1-1-1 0 0,4 0 1 0 0,11-3-530 0 0,-1 0 0 0 0,19-7 0 0 0,-15 4-174 0 0,-14 3 1008 0 0,1 1-1 0 0,-1-1 1 0 0,0-1 0 0 0,-1 1 0 0 0,1-1-1 0 0,13-12 1 0 0,0 0 1148 0 0,-13 11 47 0 0,0-1 0 0 0,0-1 1 0 0,9-11-1 0 0,-17 19-1220 0 0,0 0 1 0 0,1 0 0 0 0,-1-1-1 0 0,0 1 1 0 0,0 0-1 0 0,0 0 1 0 0,1 0 0 0 0,-1-1-1 0 0,0 1 1 0 0,0 0-1 0 0,0 0 1 0 0,1-1 0 0 0,-1 1-1 0 0,0 0 1 0 0,0 0 0 0 0,0-1-1 0 0,0 1 1 0 0,0 0-1 0 0,0 0 1 0 0,1-1 0 0 0,-1 1-1 0 0,0 0 1 0 0,0-1-1 0 0,0 1 1 0 0,0 0 0 0 0,0-1-1 0 0,0 1 1 0 0,0 0-1 0 0,0 0 1 0 0,0-1 0 0 0,-1 1-1 0 0,1 0 1 0 0,0-1 0 0 0,0 1-1 0 0,0 0 1 0 0,0 0-1 0 0,0-1 1 0 0,0 1 0 0 0,-1 0-1 0 0,1 0 1 0 0,0-1-1 0 0,0 1 1 0 0,0 0 0 0 0,-1 0-1 0 0,1 0 1 0 0,0-1-1 0 0,0 1 1 0 0,-1 0 0 0 0,1 0-1 0 0,0 0 1 0 0,0 0 0 0 0,-1-1-1 0 0,1 1 1 0 0,0 0-1 0 0,0 0 1 0 0,-1 0 0 0 0,1 0-1 0 0,0 0 1 0 0,-1 0-1 0 0,1 0 1 0 0,-20 0 5193 0 0,18 0-5593 0 0,-6 2 510 0 0,0 1 0 0 0,0-1-1 0 0,1 1 1 0 0,-1 1-1 0 0,1-1 1 0 0,-1 2-1 0 0,1-1 1 0 0,0 1-1 0 0,-7 6 1 0 0,-13 7 171 0 0,12-8-193 0 0,5-5-109 0 0,0 1 0 0 0,0 1 0 0 0,0 0-1 0 0,1 0 1 0 0,0 1 0 0 0,0 0 0 0 0,-9 12-1 0 0,18-18-1213 0 0,4-4-437 0 0,6-6-2228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8.673"/>
    </inkml:context>
    <inkml:brush xml:id="br0">
      <inkml:brushProperty name="width" value="0.05" units="cm"/>
      <inkml:brushProperty name="height" value="0.05" units="cm"/>
    </inkml:brush>
  </inkml:definitions>
  <inkml:trace contextRef="#ctx0" brushRef="#br0">80 26 9773 0 0,'-4'-16'372'0'0,"1"7"501"0"0,3 9-849 0 0,0 0-1 0 0,0 0 0 0 0,0 0 0 0 0,0 0 1 0 0,0 0-1 0 0,0 0 0 0 0,0 0 0 0 0,0 0 0 0 0,0 1 1 0 0,0-1-1 0 0,0 0 0 0 0,0 0 0 0 0,0 0 1 0 0,0 0-1 0 0,0 0 0 0 0,0 0 0 0 0,0 0 0 0 0,0 0 1 0 0,0 0-1 0 0,0 0 0 0 0,0 0 0 0 0,0 0 1 0 0,0 0-1 0 0,0 0 0 0 0,0 0 0 0 0,0 1 1 0 0,0-1-1 0 0,0 0 0 0 0,-1 0 0 0 0,1 0 0 0 0,0 0 1 0 0,0 0-1 0 0,0 0 0 0 0,0 0 0 0 0,0 0 1 0 0,0 0-1 0 0,0 0 0 0 0,0 0 0 0 0,0 0 1 0 0,0 0-1 0 0,0 0 0 0 0,0 0 0 0 0,-1 0 0 0 0,1 0 1 0 0,0 0-1 0 0,0 0 0 0 0,0 0 0 0 0,0 0 1 0 0,0 0-1 0 0,0 0 0 0 0,0 0 0 0 0,0-1 0 0 0,0 1 1 0 0,0 0-1 0 0,0 0 0 0 0,0 0 0 0 0,0 0 1 0 0,0 0-1 0 0,0 0 0 0 0,-1 0 0 0 0,1 0 1 0 0,0 0-1 0 0,0 0 0 0 0,0 0 0 0 0,0 0 0 0 0,0 0 1 0 0,0 0-1 0 0,0-1 0 0 0,-13 18 916 0 0,11-15-847 0 0,0 0 1 0 0,0 1 0 0 0,0-1 0 0 0,1 0-1 0 0,-1 1 1 0 0,1 0 0 0 0,-1-1 0 0 0,1 1 0 0 0,-2 3-1 0 0,0 8 166 0 0,-1 0-1 0 0,2 0 1 0 0,0 0-1 0 0,0 0 1 0 0,2 1 0 0 0,-1-1-1 0 0,2 0 1 0 0,0 1-1 0 0,1-1 1 0 0,4 17-1 0 0,-3-17-181 0 0,0 1 0 0 0,-1-1 0 0 0,-1 1 0 0 0,0-1-1 0 0,-1 1 1 0 0,-1-1 0 0 0,-4 27 0 0 0,-5 11-68 0 0,6-30-467 0 0,-1 0 1 0 0,-10 30-1 0 0,13-26-3017 0 0,0-21 1878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9.032"/>
    </inkml:context>
    <inkml:brush xml:id="br0">
      <inkml:brushProperty name="width" value="0.05" units="cm"/>
      <inkml:brushProperty name="height" value="0.05" units="cm"/>
    </inkml:brush>
  </inkml:definitions>
  <inkml:trace contextRef="#ctx0" brushRef="#br0">4 69 9773 0 0,'-1'-2'75'0'0,"0"-1"1"0"0,1 1-1 0 0,-1 0 1 0 0,1 0 0 0 0,0-1-1 0 0,-1 1 1 0 0,1 0-1 0 0,0 0 1 0 0,0-1-1 0 0,1 1 1 0 0,-1 0-1 0 0,1-3 1 0 0,1-12 1738 0 0,32 6-586 0 0,-7 7-1412 0 0,0 1 1 0 0,1 2 0 0 0,-1 0-1 0 0,36 5 1 0 0,-53-4-373 0 0,0 2 1 0 0,1-1-1 0 0,-1 2 1 0 0,0-1-1 0 0,13 6 1 0 0,-14 0-651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9.379"/>
    </inkml:context>
    <inkml:brush xml:id="br0">
      <inkml:brushProperty name="width" value="0.05" units="cm"/>
      <inkml:brushProperty name="height" value="0.05" units="cm"/>
    </inkml:brush>
  </inkml:definitions>
  <inkml:trace contextRef="#ctx0" brushRef="#br0">0 265 10709 0 0,'73'-23'2340'0'0,"77"-6"-2007"0"0,-52 12-3924 0 0,-81 15 2441 0 0</inkml:trace>
  <inkml:trace contextRef="#ctx0" brushRef="#br0" timeOffset="1">431 47 8929 0 0,'0'-3'132'0'0,"1"0"0"0"0,-1 0 1 0 0,0 0-1 0 0,1 0 0 0 0,0 0 0 0 0,-1 0 1 0 0,1 0-1 0 0,0 0 0 0 0,1 1 0 0 0,-1-1 1 0 0,3-4-1 0 0,-4 6-43 0 0,1 1-1 0 0,-1-1 1 0 0,1 1-1 0 0,-1-1 1 0 0,1 1 0 0 0,-1-1-1 0 0,1 1 1 0 0,-1-1-1 0 0,1 1 1 0 0,0 0 0 0 0,-1-1-1 0 0,1 1 1 0 0,-1 0-1 0 0,1 0 1 0 0,0-1 0 0 0,-1 1-1 0 0,1 0 1 0 0,0 0 0 0 0,-1 0-1 0 0,1 0 1 0 0,1 0-1 0 0,-1 0 33 0 0,0 0 0 0 0,0 1 0 0 0,1-1 0 0 0,-1 1 0 0 0,0-1 0 0 0,0 1 0 0 0,0-1 1 0 0,0 1-1 0 0,0 0 0 0 0,0 0 0 0 0,0-1 0 0 0,0 1 0 0 0,0 0 0 0 0,0 0 0 0 0,-1 0 0 0 0,2 1 0 0 0,4 6 76 0 0,-1 0 1 0 0,0 0 0 0 0,-1 1 0 0 0,1 0 0 0 0,-1-1 0 0 0,-1 1 0 0 0,0 1-1 0 0,3 16 1 0 0,0 7-307 0 0,1 41 1 0 0,-1-4-878 0 0,-5-58-142 0 0,1 1 0 0 0,-2 0 0 0 0,0 0 0 0 0,-2 17 0 0 0,0-24 143 0 0,-1-1-57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09.721"/>
    </inkml:context>
    <inkml:brush xml:id="br0">
      <inkml:brushProperty name="width" value="0.05" units="cm"/>
      <inkml:brushProperty name="height" value="0.05" units="cm"/>
    </inkml:brush>
  </inkml:definitions>
  <inkml:trace contextRef="#ctx0" brushRef="#br0">1 19 7841 0 0,'16'-1'4215'0'0,"32"-1"-3120"0"0,108-13-5795 0 0,-141 14 3506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0.048"/>
    </inkml:context>
    <inkml:brush xml:id="br0">
      <inkml:brushProperty name="width" value="0.05" units="cm"/>
      <inkml:brushProperty name="height" value="0.05" units="cm"/>
    </inkml:brush>
  </inkml:definitions>
  <inkml:trace contextRef="#ctx0" brushRef="#br0">1 17 9773 0 0,'37'-4'2575'0'0,"7"0"-2663"0"0,10 0-1682 0 0,-27 0 137 0 0,-15 4 601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0.373"/>
    </inkml:context>
    <inkml:brush xml:id="br0">
      <inkml:brushProperty name="width" value="0.05" units="cm"/>
      <inkml:brushProperty name="height" value="0.05" units="cm"/>
    </inkml:brush>
  </inkml:definitions>
  <inkml:trace contextRef="#ctx0" brushRef="#br0">15 30 7357 0 0,'-5'-7'91'0'0,"-4"-10"1595"0"0,10 12-218 0 0,10 4 354 0 0,-9 2-1634 0 0,-1-1 0 0 0,1 1 0 0 0,0 0 0 0 0,-1 0 0 0 0,1-1 0 0 0,-1 1-1 0 0,0 0 1 0 0,1 1 0 0 0,-1-1 0 0 0,0 0 0 0 0,1 0 0 0 0,-1 0 0 0 0,0 1 0 0 0,0-1-1 0 0,0 1 1 0 0,0-1 0 0 0,0 2 0 0 0,15 32 338 0 0,-13-28-298 0 0,1 5-163 0 0,0 0 1 0 0,-1 0-1 0 0,0 0 1 0 0,-1 0 0 0 0,-1 0-1 0 0,1 21 1 0 0,-8 77-1011 0 0,3-77-67 0 0,2-28 505 0 0,0 0 1 0 0,0 1-1 0 0,-1-1 0 0 0,1 0 1 0 0,-1 1-1 0 0,-1-1 0 0 0,1 0 1 0 0,-1 0-1 0 0,0-1 0 0 0,0 1 1 0 0,-6 6-1 0 0,-1-2-842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0.699"/>
    </inkml:context>
    <inkml:brush xml:id="br0">
      <inkml:brushProperty name="width" value="0.05" units="cm"/>
      <inkml:brushProperty name="height" value="0.05" units="cm"/>
    </inkml:brush>
  </inkml:definitions>
  <inkml:trace contextRef="#ctx0" brushRef="#br0">17 145 8201 0 0,'-2'-6'-39'0'0,"-1"-4"277"0"0,0 0 0 0 0,0 0 1 0 0,1 0-1 0 0,1-1 0 0 0,-1-13 1 0 0,2 22-126 0 0,0 0-1 0 0,0-1 1 0 0,0 1 0 0 0,1 0 0 0 0,-1-1 0 0 0,1 1 0 0 0,0 0 0 0 0,-1 0 0 0 0,1 0 0 0 0,0 0-1 0 0,0 0 1 0 0,0-1 0 0 0,1 2 0 0 0,-1-1 0 0 0,0 0 0 0 0,1 0 0 0 0,-1 0 0 0 0,1 1 0 0 0,0-1-1 0 0,-1 1 1 0 0,1-1 0 0 0,0 1 0 0 0,0 0 0 0 0,0-1 0 0 0,0 1 0 0 0,0 0 0 0 0,0 0 0 0 0,1 1-1 0 0,-1-1 1 0 0,2 0 0 0 0,8-2-47 0 0,0 0-1 0 0,0 1 1 0 0,0 1-1 0 0,0 0 0 0 0,0 0 1 0 0,0 1-1 0 0,0 1 1 0 0,-1 0-1 0 0,1 1 1 0 0,0 0-1 0 0,0 0 1 0 0,-1 2-1 0 0,1-1 1 0 0,-1 1-1 0 0,0 1 0 0 0,0 0 1 0 0,19 12-1 0 0,-28-15-38 0 0,1 0-1 0 0,0 1 1 0 0,-1-1-1 0 0,1 0 1 0 0,-1 1 0 0 0,0-1-1 0 0,0 1 1 0 0,0 0-1 0 0,0 0 1 0 0,-1 0-1 0 0,1 0 1 0 0,-1 0-1 0 0,1 0 1 0 0,-1 0-1 0 0,0 1 1 0 0,0-1 0 0 0,-1 0-1 0 0,1 1 1 0 0,-1-1-1 0 0,1 0 1 0 0,-1 1-1 0 0,-1 5 1 0 0,0-4 0 0 0,0-1-1 0 0,0 0 1 0 0,0 0 0 0 0,-1 0-1 0 0,1 0 1 0 0,-1 0 0 0 0,0 0 0 0 0,-1 0-1 0 0,1-1 1 0 0,-1 1 0 0 0,1-1-1 0 0,-1 0 1 0 0,0 1 0 0 0,0-1 0 0 0,0-1-1 0 0,-1 1 1 0 0,-5 3 0 0 0,-6 4-482 0 0,-1-1 1 0 0,-1-1 0 0 0,1 0-1 0 0,-2-1 1 0 0,1-1 0 0 0,-1-1-1 0 0,1-1 1 0 0,-24 4 0 0 0,24-7-841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464"/>
    </inkml:context>
    <inkml:brush xml:id="br0">
      <inkml:brushProperty name="width" value="0.05" units="cm"/>
      <inkml:brushProperty name="height" value="0.05" units="cm"/>
    </inkml:brush>
  </inkml:definitions>
  <inkml:trace contextRef="#ctx0" brushRef="#br0">89 67 6973 0 0,'-2'-5'9'0'0,"-2"-3"66"0"0,0 0 0 0 0,-1 0 0 0 0,-10-13 1 0 0,14 19-36 0 0,0 1 0 0 0,0 0 1 0 0,0 0-1 0 0,0 0 1 0 0,0 0-1 0 0,0 0 0 0 0,-1 0 1 0 0,1 0-1 0 0,0 0 0 0 0,0 0 1 0 0,-1 1-1 0 0,1-1 0 0 0,-1 0 1 0 0,1 1-1 0 0,-1-1 0 0 0,1 1 1 0 0,-1 0-1 0 0,1-1 1 0 0,-1 1-1 0 0,1 0 0 0 0,-1 0 1 0 0,1 0-1 0 0,-1 0 0 0 0,1 0 1 0 0,-1 0-1 0 0,1 0 0 0 0,-1 1 1 0 0,1-1-1 0 0,-3 2 0 0 0,2-1-1 0 0,1 0-1 0 0,0 0 0 0 0,0 0 0 0 0,0 0 0 0 0,0 0 1 0 0,0 0-1 0 0,0 1 0 0 0,0-1 0 0 0,0 0 0 0 0,0 1 1 0 0,1-1-1 0 0,-1 1 0 0 0,0-1 0 0 0,1 1 1 0 0,-1-1-1 0 0,1 1 0 0 0,0-1 0 0 0,0 1 0 0 0,-1 0 1 0 0,1-1-1 0 0,0 3 0 0 0,2 36 71 0 0,-2-35-66 0 0,10 71 245 0 0,22 85 1 0 0,-15-84-435 0 0,7 78 1 0 0,-22-135-316 0 0,1-1-1 0 0,9 33 0 0 0,-7-27-248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1.496"/>
    </inkml:context>
    <inkml:brush xml:id="br0">
      <inkml:brushProperty name="width" value="0.05" units="cm"/>
      <inkml:brushProperty name="height" value="0.05" units="cm"/>
    </inkml:brush>
  </inkml:definitions>
  <inkml:trace contextRef="#ctx0" brushRef="#br0">155 377 7741 0 0,'0'0'292'0'0,"1"-3"-2"0"0,0 2 70 0 0,-1-1 0 0 0,1 0 0 0 0,0 1 1 0 0,0 0-1 0 0,0-1 0 0 0,0 1 0 0 0,0 0 0 0 0,0-1 1 0 0,0 1-1 0 0,0 0 0 0 0,0 0 0 0 0,1 0 0 0 0,-1 0 1 0 0,0 0-1 0 0,1 0 0 0 0,-1 0 0 0 0,1 1 0 0 0,-1-1 1 0 0,1 0-1 0 0,-1 1 0 0 0,1-1 0 0 0,0 1 0 0 0,1-1 1 0 0,0-3-187 0 0,8-12-23 0 0,-9 12 76 0 0,-2-2-155 0 0,0-1-56 0 0,0 4-8 0 0,0 1-1 0 0,0-1 0 0 0,0 1 0 0 0,0 0 0 0 0,0-1 0 0 0,-1 1 0 0 0,1-1 0 0 0,-1 1 0 0 0,1 0 0 0 0,-1-1 0 0 0,0 1 0 0 0,0 0 0 0 0,-2-3 0 0 0,-14-36 66 0 0,16 40-64 0 0,1 0 0 0 0,-1 1 0 0 0,0-1 0 0 0,1 0 0 0 0,-1 0 1 0 0,0 1-1 0 0,0-1 0 0 0,0 0 0 0 0,1 1 0 0 0,-1-1 0 0 0,0 0 1 0 0,0 1-1 0 0,0 0 0 0 0,0-1 0 0 0,0 1 0 0 0,0-1 1 0 0,0 1-1 0 0,0 0 0 0 0,0 0 0 0 0,-1 0 0 0 0,1 0 0 0 0,0-1 1 0 0,0 1-1 0 0,0 1 0 0 0,0-1 0 0 0,0 0 0 0 0,0 0 0 0 0,0 0 1 0 0,0 1-1 0 0,0-1 0 0 0,0 0 0 0 0,0 1 0 0 0,0-1 0 0 0,0 1 1 0 0,0-1-1 0 0,0 1 0 0 0,0-1 0 0 0,0 1 0 0 0,0 1 0 0 0,-2-1 37 0 0,-7 5 125 0 0,0 1 1 0 0,1 0-1 0 0,0 0 0 0 0,0 1 0 0 0,1 0 0 0 0,0 0 0 0 0,1 1 1 0 0,-1 0-1 0 0,2 1 0 0 0,-10 15 0 0 0,10-13 41 0 0,0 0 0 0 0,0 1 0 0 0,2-1 0 0 0,-1 1 0 0 0,-4 26 0 0 0,9-37 35 0 0,2 5-172 0 0,8 16-48 0 0,14 26 0 0 0,-23-48-24 0 0,-1 0-1 0 0,1 0 0 0 0,0 0 0 0 0,0 0 0 0 0,0-1 1 0 0,-1 1-1 0 0,1 0 0 0 0,0-1 0 0 0,0 1 0 0 0,0 0 1 0 0,0-1-1 0 0,0 1 0 0 0,1-1 0 0 0,-1 1 0 0 0,0-1 1 0 0,0 0-1 0 0,0 0 0 0 0,0 1 0 0 0,0-1 0 0 0,1 0 1 0 0,-1 0-1 0 0,1 0 0 0 0,24-6 14 0 0,-20 5-39 0 0,5-3-117 0 0,0 0 0 0 0,0-1 1 0 0,0 0-1 0 0,0 0 0 0 0,-1-1 0 0 0,0 0 0 0 0,0-1 0 0 0,-1-1 0 0 0,0 1 0 0 0,0-1 0 0 0,0-1 0 0 0,-1 0 0 0 0,-1 0 0 0 0,1 0 0 0 0,-2-1 0 0 0,1 0 0 0 0,6-15 0 0 0,-2 4-7 0 0,-2-1 0 0 0,0 0-1 0 0,-1 0 1 0 0,-2-1-1 0 0,0 0 1 0 0,2-25-1 0 0,-5 17 83 0 0,-1-1-1 0 0,-2 0 1 0 0,-1 1-1 0 0,-6-35 0 0 0,7 62 254 0 0,-4 36-62 0 0,-13 101 27 0 0,13-107 5 0 0,1 1 1 0 0,2 1-1 0 0,1-1 0 0 0,3 33 0 0 0,0-25-52 0 0,0-19-308 0 0,0-1-1 0 0,1 0 1 0 0,0 0 0 0 0,1 0 0 0 0,1 0 0 0 0,14 25 0 0 0,-12-23-641 0 0,-7-14 551 0 0,0-1-1 0 0,0 1 0 0 0,0 0 1 0 0,-1-1-1 0 0,1 1 1 0 0,-1 0-1 0 0,0 3 0 0 0,2 7-1237 0 0,1-5-104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1.887"/>
    </inkml:context>
    <inkml:brush xml:id="br0">
      <inkml:brushProperty name="width" value="0.05" units="cm"/>
      <inkml:brushProperty name="height" value="0.05" units="cm"/>
    </inkml:brush>
  </inkml:definitions>
  <inkml:trace contextRef="#ctx0" brushRef="#br0">14 231 10429 0 0,'-13'-3'1050'0'0,"30"1"1779"0"0,-14 1-2631 0 0,-1 1 0 0 0,0-1-1 0 0,0 1 1 0 0,1-1 0 0 0,-1 0 0 0 0,0 0 0 0 0,0 0-1 0 0,3-1 1 0 0,17-7 74 0 0,8 5-224 0 0,-19 4-49 0 0,-1-1-1 0 0,1-1 1 0 0,-1 0 0 0 0,0-1-1 0 0,1 0 1 0 0,11-5 0 0 0,-20 7-22 0 0,1-1 1 0 0,-1 0-1 0 0,0 0 0 0 0,1 0 1 0 0,-1 0-1 0 0,0-1 1 0 0,-1 1-1 0 0,1 0 0 0 0,0-1 1 0 0,-1 1-1 0 0,1-1 1 0 0,-1 0-1 0 0,0 0 0 0 0,0 1 1 0 0,0-1-1 0 0,0 0 1 0 0,0 0-1 0 0,-1 0 0 0 0,1 0 1 0 0,-1 0-1 0 0,0 0 0 0 0,0 0 1 0 0,0 0-1 0 0,-1-5 1 0 0,0-4-55 0 0,-1-1 1 0 0,0 1-1 0 0,-1-1 1 0 0,-7-17-1 0 0,10 28 71 0 0,-1-1 0 0 0,0 1 0 0 0,0 0 0 0 0,0-1 0 0 0,0 1 0 0 0,0 0 0 0 0,-1 0 0 0 0,1-1 0 0 0,-1 1 0 0 0,1 0 0 0 0,-1 1 0 0 0,0-1 0 0 0,0 0 0 0 0,-3-3 0 0 0,3 5 12 0 0,0-1 0 0 0,1 1 0 0 0,-1 0 0 0 0,0 0 0 0 0,1-1 0 0 0,-1 1-1 0 0,0 0 1 0 0,1 0 0 0 0,-1 0 0 0 0,0 1 0 0 0,0-1 0 0 0,1 0 0 0 0,-1 1-1 0 0,1-1 1 0 0,-1 1 0 0 0,0-1 0 0 0,1 1 0 0 0,-1 0 0 0 0,1 0 0 0 0,-1-1-1 0 0,1 1 1 0 0,-2 2 0 0 0,-5 2 80 0 0,0 2 0 0 0,0-1 1 0 0,1 1-1 0 0,0 0 0 0 0,0 0 0 0 0,-10 15 1 0 0,5-4 80 0 0,1 0 1 0 0,-9 22 0 0 0,17-33-139 0 0,0 0 0 0 0,0 0 0 0 0,1 0-1 0 0,0 1 1 0 0,1-1 0 0 0,-1 1 0 0 0,1-1 0 0 0,1 1 0 0 0,-1-1 0 0 0,1 1 0 0 0,1 0 0 0 0,1 7-1 0 0,-1-10-144 0 0,0 0-1 0 0,0 0 0 0 0,0-1 0 0 0,1 1 0 0 0,0-1 1 0 0,0 1-1 0 0,0-1 0 0 0,1 0 0 0 0,0 1 1 0 0,-1-1-1 0 0,1-1 0 0 0,1 1 0 0 0,-1 0 0 0 0,0-1 1 0 0,1 0-1 0 0,0 1 0 0 0,0-2 0 0 0,0 1 0 0 0,6 3 1 0 0,-7-4-174 0 0,0-1 1 0 0,0 1 0 0 0,1-1 0 0 0,-1 0 0 0 0,1 0 0 0 0,-1 0-1 0 0,1 0 1 0 0,-1 0 0 0 0,1-1 0 0 0,-1 0 0 0 0,7 0-1 0 0,10-2-1109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2.216"/>
    </inkml:context>
    <inkml:brush xml:id="br0">
      <inkml:brushProperty name="width" value="0.05" units="cm"/>
      <inkml:brushProperty name="height" value="0.05" units="cm"/>
    </inkml:brush>
  </inkml:definitions>
  <inkml:trace contextRef="#ctx0" brushRef="#br0">165 125 8229 0 0,'-5'-41'662'0'0,"4"35"-245"0"0,0-1 0 0 0,0 1 0 0 0,0-1 0 0 0,1 0 1 0 0,0 1-1 0 0,0-1 0 0 0,3-10 0 0 0,-3 16-312 0 0,1 0 0 0 0,-1 0 0 0 0,0 0 0 0 0,0 0 0 0 0,1 0 0 0 0,-1 0 0 0 0,0 0-1 0 0,0 0 1 0 0,0 0 0 0 0,0 0 0 0 0,0 0 0 0 0,0 0 0 0 0,0 0 0 0 0,-1 0 0 0 0,1 0 0 0 0,0 0 0 0 0,0 0 0 0 0,-1 0 0 0 0,0-1 0 0 0,1 2-78 0 0,-1 0 0 0 0,1 0-1 0 0,-1 0 1 0 0,1 0 0 0 0,-1 0 0 0 0,1 0-1 0 0,-1 0 1 0 0,1 0 0 0 0,-1 0 0 0 0,1 0-1 0 0,-1 1 1 0 0,1-1 0 0 0,-1 0 0 0 0,1 0-1 0 0,-1 0 1 0 0,1 1 0 0 0,-1-1 0 0 0,1 0-1 0 0,-1 0 1 0 0,1 1 0 0 0,0-1 0 0 0,-1 0-1 0 0,1 1 1 0 0,-1 0 0 0 0,-30 32-92 0 0,28-31 143 0 0,0 2-51 0 0,0 0 0 0 0,1-1 0 0 0,-1 1 0 0 0,1 0-1 0 0,0 1 1 0 0,-1-1 0 0 0,2 0 0 0 0,-1 1-1 0 0,1-1 1 0 0,-1 1 0 0 0,1-1 0 0 0,0 1 0 0 0,1-1-1 0 0,-1 1 1 0 0,1 0 0 0 0,0 0 0 0 0,0-1 0 0 0,0 1-1 0 0,1 0 1 0 0,0-1 0 0 0,0 1 0 0 0,0-1 0 0 0,3 9-1 0 0,1-2 62 0 0,0 0-1 0 0,1-1 0 0 0,1 0 0 0 0,-1 0 1 0 0,1 0-1 0 0,1-1 0 0 0,0 0 0 0 0,11 9 1 0 0,-17-16-89 0 0,-1-1 0 0 0,1 1 0 0 0,-1-1 0 0 0,1 1 0 0 0,-1-1 0 0 0,1 1 0 0 0,-1 0 0 0 0,0 0 0 0 0,0-1 1 0 0,0 1-1 0 0,0 0 0 0 0,0 0 0 0 0,-1 0 0 0 0,1 0 0 0 0,0 3 0 0 0,-1-4 0 0 0,0 1-1 0 0,-1-1 0 0 0,1 0 1 0 0,0 0-1 0 0,-1 1 0 0 0,1-1 1 0 0,-1 0-1 0 0,1 0 0 0 0,-1 0 1 0 0,0 0-1 0 0,0 0 1 0 0,1 0-1 0 0,-1 0 0 0 0,0 0 1 0 0,0 0-1 0 0,0 0 0 0 0,0-1 1 0 0,0 1-1 0 0,0 0 0 0 0,0 0 1 0 0,0-1-1 0 0,0 1 0 0 0,0-1 1 0 0,-1 1-1 0 0,1-1 0 0 0,-1 1 1 0 0,-7 3-187 0 0,0-1 1 0 0,0 0-1 0 0,-1 0 1 0 0,1-1-1 0 0,-15 2 1 0 0,19-3-215 0 0,-1-1 1 0 0,0 0 0 0 0,1-1-1 0 0,-1 1 1 0 0,0-1 0 0 0,1 0-1 0 0,-1 0 1 0 0,1-1 0 0 0,-1 0-1 0 0,-7-3 1 0 0,3-7-1053 0 0,7 7 954 0 0,-5-4-568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2.574"/>
    </inkml:context>
    <inkml:brush xml:id="br0">
      <inkml:brushProperty name="width" value="0.05" units="cm"/>
      <inkml:brushProperty name="height" value="0.05" units="cm"/>
    </inkml:brush>
  </inkml:definitions>
  <inkml:trace contextRef="#ctx0" brushRef="#br0">1 5 9977 0 0,'0'0'61'0'0,"0"0"-1"0"0,0 0 1 0 0,0-1 0 0 0,0 1-1 0 0,0 0 1 0 0,0 0 0 0 0,0 0-1 0 0,0-1 1 0 0,0 1 0 0 0,0 0-1 0 0,0 0 1 0 0,0 0 0 0 0,0 0 0 0 0,0-1-1 0 0,0 1 1 0 0,0 0 0 0 0,0 0-1 0 0,1 0 1 0 0,-1 0 0 0 0,0 0-1 0 0,0-1 1 0 0,0 1 0 0 0,0 0-1 0 0,0 0 1 0 0,0 0 0 0 0,1 0-1 0 0,-1 0 1 0 0,0 0 0 0 0,0 0-1 0 0,0-1 1 0 0,0 1 0 0 0,1 0 0 0 0,-1 0-1 0 0,0 0 1 0 0,0 0 0 0 0,0 0-1 0 0,1 0 1 0 0,-1 0 0 0 0,0 0-1 0 0,0 0 1 0 0,0 0 0 0 0,0 0-1 0 0,1 0 1 0 0,-1 0 0 0 0,0 0-1 0 0,0 0 1 0 0,0 0 0 0 0,1 1 0 0 0,-1-1-1 0 0,0 0 1 0 0,0 0 0 0 0,0 0-1 0 0,0 0 1 0 0,1 0 0 0 0,8 8 4442 0 0,-6-1-4280 0 0,-2-1 0 0 0,1 1 0 0 0,0 0 1 0 0,-1 0-1 0 0,-1 0 0 0 0,1 10 0 0 0,0 2 10 0 0,2 40 133 0 0,-3-42-521 0 0,1-1 0 0 0,0 0 0 0 0,5 22 0 0 0,6-1-3087 0 0,-15-25 341 0 0,2-9 1419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2.929"/>
    </inkml:context>
    <inkml:brush xml:id="br0">
      <inkml:brushProperty name="width" value="0.05" units="cm"/>
      <inkml:brushProperty name="height" value="0.05" units="cm"/>
    </inkml:brush>
  </inkml:definitions>
  <inkml:trace contextRef="#ctx0" brushRef="#br0">21 12 5941 0 0,'-2'-6'184'0'0,"2"2"-192"0"0,-2 3 180 0 0,0 1-184 0 0,2 2 176 0 0,0 3-216 0 0,0 2 80 0 0,-9 3-76 0 0,9 0-308 0 0,-6 0 28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3.459"/>
    </inkml:context>
    <inkml:brush xml:id="br0">
      <inkml:brushProperty name="width" value="0.05" units="cm"/>
      <inkml:brushProperty name="height" value="0.05" units="cm"/>
    </inkml:brush>
  </inkml:definitions>
  <inkml:trace contextRef="#ctx0" brushRef="#br0">0 56 7645 0 0,'1'2'621'0'0,"1"1"0"0"0,-1-1 1 0 0,1 0-1 0 0,-1 0 1 0 0,1 0-1 0 0,0 0 0 0 0,0 0 1 0 0,4 3-1 0 0,-2-1-200 0 0,0 0 0 0 0,0 0 1 0 0,0 1-1 0 0,0-1 0 0 0,3 7 0 0 0,2 9 191 0 0,-1 0 1 0 0,6 22-1 0 0,-12-35-590 0 0,0 1-1 0 0,-1-1 1 0 0,0 0 0 0 0,0 1 0 0 0,-1-1 0 0 0,0 1 0 0 0,0-1-1 0 0,-1 1 1 0 0,-2 12 0 0 0,2-5 31 0 0,1-8-153 0 0,0-9-510 0 0,1-19 40 0 0,1 0 0 0 0,1 1 1 0 0,8-28-1 0 0,23-64 503 0 0,-32 104 75 0 0,10-25-7 0 0,-11 31 4 0 0,0 1 0 0 0,-1-1 0 0 0,1 0 0 0 0,0 1 1 0 0,0-1-1 0 0,0 1 0 0 0,0-1 0 0 0,1 1 0 0 0,-1 0 0 0 0,0-1 0 0 0,1 1 1 0 0,-1 0-1 0 0,1 0 0 0 0,2-2 0 0 0,-3 3 18 0 0,-1 0 1 0 0,1 0-1 0 0,0 0 1 0 0,0 1-1 0 0,0-1 1 0 0,-1 0-1 0 0,1 0 1 0 0,0 0-1 0 0,0 1 0 0 0,-1-1 1 0 0,1 0-1 0 0,0 0 1 0 0,0 1-1 0 0,-1-1 1 0 0,1 1-1 0 0,0-1 0 0 0,-1 1 1 0 0,1-1-1 0 0,-1 1 1 0 0,1-1-1 0 0,-1 1 1 0 0,1 0-1 0 0,-1-1 1 0 0,1 1-1 0 0,-1 0 0 0 0,1-1 1 0 0,-1 1-1 0 0,0 0 1 0 0,1 0-1 0 0,-1 1 1 0 0,10 24 624 0 0,12 109 1053 0 0,-18-106-1505 0 0,-3-20-252 0 0,8 42 479 0 0,-9-48-585 0 0,1 0 0 0 0,0 1-1 0 0,0-1 1 0 0,0 0 0 0 0,1 0-1 0 0,-1 0 1 0 0,1 0 0 0 0,0 0 0 0 0,0 0-1 0 0,0-1 1 0 0,0 1 0 0 0,3 2-1 0 0,-4-4-112 0 0,0-1-1 0 0,0 1 0 0 0,1-1 1 0 0,-1 1-1 0 0,0-1 0 0 0,0 0 0 0 0,0 0 1 0 0,0 0-1 0 0,1 0 0 0 0,-1 0 0 0 0,0 0 1 0 0,0 0-1 0 0,0 0 0 0 0,1 0 1 0 0,-1 0-1 0 0,0 0 0 0 0,0-1 0 0 0,0 1 1 0 0,0-1-1 0 0,0 1 0 0 0,0-1 0 0 0,1 1 1 0 0,-1-1-1 0 0,1 0 0 0 0,29-21-1426 0 0,-23 16 904 0 0,6-5 583 0 0,0-1 0 0 0,-1 1 1 0 0,-1-2-1 0 0,0 0 0 0 0,-1 0 0 0 0,0-1 0 0 0,13-24 1 0 0,-17 25 850 0 0,0 1 1 0 0,-1-1 0 0 0,-1 0 0 0 0,0 0 0 0 0,-1-1-1 0 0,0 0 1 0 0,-1 1 0 0 0,-1-1 0 0 0,1-25 0 0 0,-3 38-595 0 0,0 1 1 0 0,0 0 0 0 0,0 0-1 0 0,0 0 1 0 0,0-1 0 0 0,0 1-1 0 0,0 0 1 0 0,0 0 0 0 0,0 0-1 0 0,0 0 1 0 0,0-1-1 0 0,0 1 1 0 0,0 0 0 0 0,0 0-1 0 0,-1 0 1 0 0,1 0 0 0 0,0-1-1 0 0,0 1 1 0 0,0 0 0 0 0,0 0-1 0 0,0 0 1 0 0,-1 0 0 0 0,1 0-1 0 0,0 0 1 0 0,0-1-1 0 0,0 1 1 0 0,0 0 0 0 0,-1 0-1 0 0,1 0 1 0 0,0 0 0 0 0,0 0-1 0 0,0 0 1 0 0,-1 0 0 0 0,1 0-1 0 0,0 0 1 0 0,0 0 0 0 0,0 0-1 0 0,-1 0 1 0 0,1 0-1 0 0,0 0 1 0 0,0 0 0 0 0,-14 4 700 0 0,-9 9-308 0 0,18-9-370 0 0,0 0-1 0 0,0 0 1 0 0,0 0 0 0 0,1 1-1 0 0,0 0 1 0 0,0 0-1 0 0,0 0 1 0 0,0 0-1 0 0,1 1 1 0 0,0-1 0 0 0,0 1-1 0 0,0 0 1 0 0,1 0-1 0 0,-3 11 1 0 0,3-8 6 0 0,0 1 0 0 0,0-1 0 0 0,1 1 0 0 0,0 0 0 0 0,1-1 0 0 0,0 1 0 0 0,1 0 0 0 0,0-1 0 0 0,2 13 0 0 0,-2-19-68 0 0,0 0-1 0 0,0-1 1 0 0,0 1-1 0 0,1 0 0 0 0,-1-1 1 0 0,1 0-1 0 0,-1 1 1 0 0,1-1-1 0 0,0 0 1 0 0,0 0-1 0 0,0 0 1 0 0,0 0-1 0 0,0 0 1 0 0,0 0-1 0 0,5 2 1 0 0,-3-2 4 0 0,-1 0 0 0 0,0 1 0 0 0,-1-1 0 0 0,1 1 0 0 0,0-1 0 0 0,4 7 1 0 0,-5-5 9 0 0,0 0 0 0 0,-1 0 0 0 0,1 0 0 0 0,-1 0 0 0 0,0 0 0 0 0,0 0 0 0 0,0 0 0 0 0,0 0 0 0 0,-1 1 1 0 0,0 5-1 0 0,-4 47 260 0 0,1-31-129 0 0,-6 207 616 0 0,8-229-760 0 0,0 0-1 0 0,0 0 1 0 0,0 0-1 0 0,0 0 1 0 0,-1 0 0 0 0,-3 5-1 0 0,5-8-3 0 0,0-1 0 0 0,0 1-1 0 0,0-1 1 0 0,-1 0-1 0 0,1 1 1 0 0,0-1 0 0 0,0 1-1 0 0,-1-1 1 0 0,1 0 0 0 0,0 1-1 0 0,-1-1 1 0 0,1 0-1 0 0,0 0 1 0 0,-1 1 0 0 0,1-1-1 0 0,-1 0 1 0 0,1 0 0 0 0,-1 1-1 0 0,1-1 1 0 0,0 0-1 0 0,-1 0 1 0 0,1 0 0 0 0,-2 0-1 0 0,2 0-7 0 0,-1-1 1 0 0,1 1-1 0 0,-1-1 0 0 0,1 1 0 0 0,-1-1 0 0 0,1 1 0 0 0,-1-1 0 0 0,1 0 0 0 0,0 1 0 0 0,-1-1 0 0 0,1 0 0 0 0,0 1 0 0 0,-1-1 0 0 0,1 0 0 0 0,0 1 1 0 0,0-1-1 0 0,0 0 0 0 0,-1 0 0 0 0,1 1 0 0 0,0-1 0 0 0,0-1 0 0 0,-3-16-830 0 0,0 0-1 0 0,2-1 1 0 0,0 1 0 0 0,1-1 0 0 0,0 0-1 0 0,2 1 1 0 0,0-1 0 0 0,1 1 0 0 0,1 0 0 0 0,1 0-1 0 0,9-24 1 0 0,-4 15-395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3.865"/>
    </inkml:context>
    <inkml:brush xml:id="br0">
      <inkml:brushProperty name="width" value="0.05" units="cm"/>
      <inkml:brushProperty name="height" value="0.05" units="cm"/>
    </inkml:brush>
  </inkml:definitions>
  <inkml:trace contextRef="#ctx0" brushRef="#br0">14 141 7873 0 0,'0'1'18'0'0,"0"-1"0"0"0,0 0 1 0 0,0 0-1 0 0,0 0 0 0 0,0 0 1 0 0,0 0-1 0 0,0 0 0 0 0,1 0 0 0 0,-1 0 1 0 0,0 0-1 0 0,0 0 0 0 0,0 0 1 0 0,0 0-1 0 0,0 1 0 0 0,0-1 1 0 0,0 0-1 0 0,0 0 0 0 0,0 0 1 0 0,0 0-1 0 0,0 0 0 0 0,0 0 0 0 0,1 1 1 0 0,-1-1-1 0 0,0 0 0 0 0,0 0 1 0 0,0 0-1 0 0,0 0 0 0 0,0 0 1 0 0,0 0-1 0 0,0 1 0 0 0,0-1 0 0 0,0 0 1 0 0,0 0-1 0 0,0 0 0 0 0,-1 0 1 0 0,1 0-1 0 0,0 0 0 0 0,0 1 1 0 0,0-1-1 0 0,0 0 0 0 0,0 0 1 0 0,0 0-1 0 0,0 0 0 0 0,0 0 0 0 0,0 0 1 0 0,0 0-1 0 0,0 0 0 0 0,0 1 1 0 0,-1-1-1 0 0,1 0 0 0 0,0 0 1 0 0,0 0-1 0 0,0 0 0 0 0,0 0 1 0 0,0 0-1 0 0,-1 0 0 0 0,-8 4 2368 0 0,6-2-213 0 0,6-9 1450 0 0,-2 7-3589 0 0,-1-1-1 0 0,1 1 0 0 0,-1 0 1 0 0,1 0-1 0 0,-1 0 0 0 0,0 0 0 0 0,1 0 1 0 0,-1 0-1 0 0,1 0 0 0 0,-1 0 1 0 0,1 0-1 0 0,-1 0 0 0 0,1 1 1 0 0,-1-1-1 0 0,0 0 0 0 0,1 0 1 0 0,-1 0-1 0 0,1 0 0 0 0,-1 1 1 0 0,1-1-1 0 0,-1 0 0 0 0,0 0 1 0 0,1 1-1 0 0,-1-1 0 0 0,0 0 0 0 0,1 1 1 0 0,-1-1-1 0 0,0 0 0 0 0,0 1 1 0 0,1-1-1 0 0,-1 1 0 0 0,0-1 1 0 0,0 0-1 0 0,1 1 0 0 0,0 1-25 0 0,-1-1 1 0 0,1 0-1 0 0,0 0 0 0 0,0-1 0 0 0,1 1 0 0 0,-1 0 0 0 0,0 0 0 0 0,0 0 0 0 0,0-1 1 0 0,0 1-1 0 0,1 0 0 0 0,-1-1 0 0 0,0 0 0 0 0,1 1 0 0 0,-1-1 0 0 0,0 1 0 0 0,1-1 0 0 0,-1 0 1 0 0,1 0-1 0 0,2 0 0 0 0,-1 0-57 0 0,0-1-1 0 0,0 0 1 0 0,1 0 0 0 0,-1 0 0 0 0,0 0 0 0 0,0 0-1 0 0,0 0 1 0 0,5-4 0 0 0,-1 1-135 0 0,0-1 0 0 0,0 0 1 0 0,-1-1-1 0 0,0 1 0 0 0,0-1 0 0 0,7-9 1 0 0,-10 11 156 0 0,0 0 1 0 0,-1 0-1 0 0,0-1 1 0 0,0 1-1 0 0,0-1 1 0 0,0 0-1 0 0,-1 1 1 0 0,1-1 0 0 0,0-8-1 0 0,-1 10 19 0 0,-1 1-1 0 0,0-1 1 0 0,0 1-1 0 0,0-1 1 0 0,0 1-1 0 0,-1-1 1 0 0,1 1-1 0 0,-1-1 1 0 0,1 1-1 0 0,-1-1 1 0 0,0 1 0 0 0,0 0-1 0 0,0-1 1 0 0,0 1-1 0 0,0 0 1 0 0,-1 0-1 0 0,1 0 1 0 0,0 0-1 0 0,-1 0 1 0 0,0 0-1 0 0,-2-2 1 0 0,4 4 9 0 0,-1 0 0 0 0,0 0 0 0 0,0 0 0 0 0,0 0 0 0 0,0 0 0 0 0,1-1 0 0 0,-1 2 0 0 0,0-1 0 0 0,0 0 0 0 0,0 0 1 0 0,0 0-1 0 0,0 0 0 0 0,1 0 0 0 0,-1 1 0 0 0,0-1 0 0 0,0 0 0 0 0,0 1 0 0 0,1-1 0 0 0,-1 1 0 0 0,0-1 0 0 0,1 1 0 0 0,-1-1 0 0 0,0 1 0 0 0,1-1 0 0 0,-1 1 0 0 0,1 0 1 0 0,-1-1-1 0 0,0 1 0 0 0,1 0 0 0 0,0-1 0 0 0,-1 2 0 0 0,-17 24 53 0 0,11-13-73 0 0,1 1 0 0 0,1-1 0 0 0,0 1 0 0 0,1 0 0 0 0,0 0 0 0 0,1 0 0 0 0,1 1 0 0 0,0-1-1 0 0,1 1 1 0 0,0-1 0 0 0,1 1 0 0 0,1-1 0 0 0,0 1 0 0 0,1-1 0 0 0,1 1 0 0 0,0-1 0 0 0,9 23 0 0 0,-11-35-187 0 0,0-1 1 0 0,-1 0-1 0 0,1 1 0 0 0,0-1 1 0 0,0 0-1 0 0,-1 0 0 0 0,1 1 1 0 0,0-1-1 0 0,0 0 0 0 0,0 0 0 0 0,1 0 1 0 0,-1 0-1 0 0,0-1 0 0 0,0 1 1 0 0,0 0-1 0 0,1 0 0 0 0,-1-1 1 0 0,0 1-1 0 0,1-1 0 0 0,-1 1 1 0 0,1-1-1 0 0,-1 1 0 0 0,1-1 0 0 0,-1 0 1 0 0,1 0-1 0 0,-1 0 0 0 0,1 0 1 0 0,-1 0-1 0 0,1 0 0 0 0,-1 0 1 0 0,0 0-1 0 0,3-1 0 0 0,5-1-973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4.221"/>
    </inkml:context>
    <inkml:brush xml:id="br0">
      <inkml:brushProperty name="width" value="0.05" units="cm"/>
      <inkml:brushProperty name="height" value="0.05" units="cm"/>
    </inkml:brush>
  </inkml:definitions>
  <inkml:trace contextRef="#ctx0" brushRef="#br0">14 242 8133 0 0,'0'-9'392'0'0,"0"-1"1"0"0,-1 1-1 0 0,0 0 1 0 0,-1 1-1 0 0,0-1 1 0 0,-6-15-1 0 0,19 48 2136 0 0,-4 10-1142 0 0,1 38 0 0 0,0 3 253 0 0,-7-66-1585 0 0,0-8 115 0 0,-2-27 300 0 0,9-7-366 0 0,2 1 0 0 0,1 1 0 0 0,1 0 1 0 0,2 1-1 0 0,1 0 0 0 0,2 1 0 0 0,0 1 0 0 0,2 0 0 0 0,40-44 0 0 0,-59 71-103 0 0,0 1 0 0 0,1-1 0 0 0,-1 0 0 0 0,1 1 0 0 0,-1-1 0 0 0,0 1 0 0 0,1-1 0 0 0,-1 1 0 0 0,1 0 0 0 0,0-1 0 0 0,-1 1 0 0 0,1-1 0 0 0,-1 1 0 0 0,1 0 0 0 0,-1-1 0 0 0,1 1 0 0 0,0 0 0 0 0,-1 0 0 0 0,1 0 0 0 0,0 0 0 0 0,-1-1 0 0 0,1 1 0 0 0,0 0 0 0 0,-1 0 0 0 0,1 0 0 0 0,0 0 0 0 0,0 1-4 0 0,0-1 0 0 0,-1 1-1 0 0,1 0 1 0 0,-1-1-1 0 0,1 1 1 0 0,-1-1-1 0 0,0 1 1 0 0,1 0 0 0 0,-1-1-1 0 0,0 1 1 0 0,1 0-1 0 0,-1 0 1 0 0,0-1-1 0 0,0 1 1 0 0,0 0 0 0 0,0 0-1 0 0,0-1 1 0 0,1 2-1 0 0,-1 4-67 0 0,0 0-1 0 0,0 0 0 0 0,-1 0 1 0 0,-1 10-1 0 0,-2-6-156 0 0,0 1 1 0 0,0-1-1 0 0,-1 0 0 0 0,-11 16 1 0 0,-1 3-524 0 0,6-12-245 0 0,-1 0 0 0 0,-25 29-1 0 0,-5 5-1810 0 0,27-26 1321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5.954"/>
    </inkml:context>
    <inkml:brush xml:id="br0">
      <inkml:brushProperty name="width" value="0.05" units="cm"/>
      <inkml:brushProperty name="height" value="0.05" units="cm"/>
    </inkml:brush>
  </inkml:definitions>
  <inkml:trace contextRef="#ctx0" brushRef="#br0">4104 74 7517 0 0,'0'-6'62'0'0,"0"6"-39"0"0,0-1 0 0 0,0 1 0 0 0,0-1 0 0 0,0 1-1 0 0,0-1 1 0 0,0 1 0 0 0,0-1 0 0 0,0 1 0 0 0,0-1-1 0 0,0 1 1 0 0,0-1 0 0 0,0 1 0 0 0,0 0 0 0 0,-1-1-1 0 0,1 1 1 0 0,0-1 0 0 0,0 1 0 0 0,-1-1 0 0 0,1 1-1 0 0,0 0 1 0 0,-1-1 0 0 0,1 1 0 0 0,0 0 0 0 0,-1-1-1 0 0,1 1 1 0 0,-1-1 0 0 0,-4-4 150 0 0,-1 0 79 0 0,0 0 0 0 0,-1 0 1 0 0,1 1-1 0 0,-1-1 0 0 0,0 2 0 0 0,0-1 0 0 0,0 1 0 0 0,0 0 1 0 0,-1 0-1 0 0,1 1 0 0 0,-1 0 0 0 0,1 0 0 0 0,-1 1 0 0 0,-8 0 1 0 0,-16-1 361 0 0,-1 1 0 0 0,-35 5 0 0 0,28-2-329 0 0,-485 30 796 0 0,308-17-1092 0 0,-264 27 129 0 0,-289 11 457 0 0,621-50-473 0 0,-202 0 86 0 0,156 2-200 0 0,181-4 12 0 0,-3 1-17 0 0,0 0 1 0 0,1 0-1 0 0,-1 2 1 0 0,1 0-1 0 0,0 1 1 0 0,0 1-1 0 0,-23 11 1 0 0,4 7 27 0 0,32-24-9 0 0,-1 0 0 0 0,1-1 0 0 0,-1 1 1 0 0,1-1-1 0 0,-1 0 0 0 0,1 0 0 0 0,-7-3 0 0 0,-4-1-21 0 0,8 3-3 0 0,1 1-1 0 0,-1 0 1 0 0,1 1 0 0 0,-1-1-1 0 0,1 1 1 0 0,-1 0 0 0 0,1 1-1 0 0,-1-1 1 0 0,1 1-1 0 0,-9 2 1 0 0,-5 3-430 0 0,-30 13 0 0 0,18-6 327 0 0,29-13 111 0 0,0 1 0 0 0,0-1 0 0 0,0 0 0 0 0,0 0 0 0 0,0 0 0 0 0,1 0 0 0 0,-1 0 0 0 0,0 0 0 0 0,0-1 0 0 0,0 1 0 0 0,0 0 0 0 0,0-1 0 0 0,0 0 0 0 0,1 1 0 0 0,-1-1 0 0 0,0 0-1 0 0,1 0 1 0 0,-1 0 0 0 0,0 0 0 0 0,1 0 0 0 0,-1 0 0 0 0,-1-2 0 0 0,-29-31-664 0 0,30 31 632 0 0,-1 2 41 0 0,-1 0 1 0 0,1 0-1 0 0,-1 0 1 0 0,1 1-1 0 0,-1-1 0 0 0,1 1 1 0 0,-1 0-1 0 0,-5 1 0 0 0,5-1 0 0 0,-439 18-182 0 0,333-3 140 0 0,93-14 3 0 0,30 2 46 0 0,-11-3-18 0 0,0 1 0 0 0,-1-1 1 0 0,1 1-1 0 0,-1-1 1 0 0,1 1-1 0 0,-1 0 0 0 0,0-1 1 0 0,1 1-1 0 0,-1 0 0 0 0,0 0 1 0 0,1 0-1 0 0,-1 0 1 0 0,0 0-1 0 0,0 0 0 0 0,0 0 1 0 0,0 1-1 0 0,0-1 1 0 0,0 0-1 0 0,0 1 0 0 0,0-1 1 0 0,-1 1-1 0 0,1-1 1 0 0,0 1-1 0 0,-1-1 0 0 0,1 1 1 0 0,-1-1-1 0 0,0 1 1 0 0,1-1-1 0 0,-1 1 0 0 0,0 0 1 0 0,0-1-1 0 0,0 1 0 0 0,-1 2 1 0 0,8 29 21 0 0,-5-27 4 0 0,0 0 0 0 0,-1 0 0 0 0,0 0 0 0 0,1 9 1 0 0,-1 45 36 0 0,-2 54 57 0 0,-28 168 112 0 0,21-220-186 0 0,-20 76 1 0 0,27-134-36 0 0,0 1 1 0 0,0-1-1 0 0,0 1 1 0 0,1-1-1 0 0,-1 1 1 0 0,1 0-1 0 0,0-1 1 0 0,2 8-1 0 0,-2-10 6 0 0,1-1 0 0 0,-1 1-1 0 0,1-1 1 0 0,-1 0-1 0 0,1 0 1 0 0,0 1 0 0 0,-1-1-1 0 0,1 0 1 0 0,0 0 0 0 0,0 0-1 0 0,0 0 1 0 0,0 0 0 0 0,0 0-1 0 0,0 0 1 0 0,0 0-1 0 0,0 0 1 0 0,1-1 0 0 0,-1 1-1 0 0,0 0 1 0 0,0-1 0 0 0,1 1-1 0 0,-1-1 1 0 0,0 1 0 0 0,1-1-1 0 0,-1 0 1 0 0,0 1-1 0 0,1-1 1 0 0,-1 0 0 0 0,1 0-1 0 0,-1 0 1 0 0,3-1 0 0 0,37-1 156 0 0,0-2 0 0 0,47-11 0 0 0,33-4 16 0 0,307 4 404 0 0,1 30-119 0 0,-160-5-379 0 0,1162 68-143 0 0,-1282-67 38 0 0,275 21 240 0 0,-362-30 371 0 0,-1-3-1 0 0,89-11 1 0 0,-3 0-200 0 0,-33 1-413 0 0,-155 0-2465 0 0,32 11 1423 0 0,-8-3-959 0 0,11-4 684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6.297"/>
    </inkml:context>
    <inkml:brush xml:id="br0">
      <inkml:brushProperty name="width" value="0.05" units="cm"/>
      <inkml:brushProperty name="height" value="0.05" units="cm"/>
    </inkml:brush>
  </inkml:definitions>
  <inkml:trace contextRef="#ctx0" brushRef="#br0">1 33 5481 0 0,'2'-3'12'0'0,"2"0"-8"0"0,0 3 0 0 0,-8-3 8 0 0,8 1 0 0 0,-4 1-4 0 0,2 0-20 0 0,0-3-28 0 0,0 2-49 0 0,0 0-39 0 0,-2 1-40 0 0,0-3-80 0 0,4 2-44 0 0,2-2-112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2.757"/>
    </inkml:context>
    <inkml:brush xml:id="br0">
      <inkml:brushProperty name="width" value="0.05" units="cm"/>
      <inkml:brushProperty name="height" value="0.05" units="cm"/>
    </inkml:brush>
  </inkml:definitions>
  <inkml:trace contextRef="#ctx0" brushRef="#br0">105 135 10081 0 0,'-9'-4'45'0'0,"-37"-9"312"0"0,43 12-240 0 0,0 1 0 0 0,0-1 0 0 0,0 1 1 0 0,1 0-1 0 0,-1 0 0 0 0,0 0 0 0 0,0 1 1 0 0,0-1-1 0 0,1 1 0 0 0,-1-1 0 0 0,0 1 0 0 0,0 0 1 0 0,1 0-1 0 0,-5 2 0 0 0,7-3-91 0 0,0 0 0 0 0,-1 0 0 0 0,1 1 0 0 0,0-1 0 0 0,0 0 0 0 0,0 0 0 0 0,-1 0 0 0 0,1 0 0 0 0,0 0 0 0 0,0 0 0 0 0,0 1-1 0 0,0-1 1 0 0,-1 0 0 0 0,1 0 0 0 0,0 0 0 0 0,0 1 0 0 0,0-1 0 0 0,0 0 0 0 0,0 0 0 0 0,0 0 0 0 0,0 1 0 0 0,0-1 0 0 0,0 0 0 0 0,-1 0 0 0 0,1 0 0 0 0,0 1 0 0 0,0-1 0 0 0,0 0 0 0 0,0 0-1 0 0,0 1 1 0 0,0-1 0 0 0,0 0 0 0 0,1 0 0 0 0,-1 0 0 0 0,0 1 0 0 0,0-1 0 0 0,0 0 0 0 0,0 0 0 0 0,0 1 0 0 0,10 6 415 0 0,14 3-225 0 0,1-5-170 0 0,0-1 0 0 0,0-1 1 0 0,0-1-1 0 0,1-1 0 0 0,-1-1 1 0 0,30-5-1 0 0,-8-1 201 0 0,-1-3-1 0 0,63-20 1 0 0,-105 27-232 0 0,0 1 0 0 0,0 0 0 0 0,0 0 1 0 0,0 0-1 0 0,0 1 0 0 0,0-1 0 0 0,0 1 0 0 0,0 0 0 0 0,0 0 0 0 0,0 1 0 0 0,1-1 0 0 0,-1 1 1 0 0,0 0-1 0 0,0 0 0 0 0,6 2 0 0 0,-6 0 0 0 0,0-1 0 0 0,0 1 0 0 0,-1 0 0 0 0,1 0 1 0 0,-1 0-1 0 0,0 0 0 0 0,0 0 0 0 0,0 1 0 0 0,0 0 0 0 0,-1-1 0 0 0,1 1 0 0 0,-1 0 1 0 0,0 0-1 0 0,2 5 0 0 0,-1-1 10 0 0,0 1 1 0 0,-1 0 0 0 0,1 0-1 0 0,-2-1 1 0 0,1 1-1 0 0,-1 1 1 0 0,0-1-1 0 0,-2 12 1 0 0,0 0 13 0 0,-1-1 0 0 0,-8 31 0 0 0,16-70-20 0 0,0 1 0 0 0,1 0 0 0 0,1 0 0 0 0,1 1 0 0 0,0 0 0 0 0,16-21 0 0 0,-16 25-22 0 0,1 1 0 0 0,0-1 0 0 0,1 2 0 0 0,0-1 0 0 0,1 2 0 0 0,0-1 0 0 0,0 1 0 0 0,1 1 0 0 0,21-11 0 0 0,-32 19 14 0 0,1-1-1 0 0,0 1 0 0 0,0 0 1 0 0,0 0-1 0 0,0 0 1 0 0,0 0-1 0 0,0 1 0 0 0,0-1 1 0 0,0 1-1 0 0,0 0 0 0 0,0 0 1 0 0,0 0-1 0 0,0 0 0 0 0,0 0 1 0 0,1 1-1 0 0,4 1 0 0 0,-5-1 25 0 0,-1 0 0 0 0,0 1 0 0 0,0-1-1 0 0,0 1 1 0 0,0-1 0 0 0,-1 1 0 0 0,1 0 0 0 0,0 0-1 0 0,-1 0 1 0 0,1 0 0 0 0,-1 0 0 0 0,1 0 0 0 0,-1 0-1 0 0,0 0 1 0 0,0 1 0 0 0,0-1 0 0 0,0 0 0 0 0,-1 1-1 0 0,1-1 1 0 0,-1 0 0 0 0,1 4 0 0 0,3 23 284 0 0,-2-1 1 0 0,-2 51-1 0 0,2 27-458 0 0,-2-104 23 0 0,0-1-1 0 0,0 0 1 0 0,0 1 0 0 0,1-1-1 0 0,-1 0 1 0 0,0 1 0 0 0,1-1-1 0 0,-1 0 1 0 0,0 0-1 0 0,1 1 1 0 0,0-1 0 0 0,-1 0-1 0 0,1 0 1 0 0,0 0-1 0 0,-1 0 1 0 0,1 0 0 0 0,0 0-1 0 0,0 0 1 0 0,0 0-1 0 0,0 0 1 0 0,0 0 0 0 0,0 0-1 0 0,0-1 1 0 0,0 1-1 0 0,0 0 1 0 0,0-1 0 0 0,1 1-1 0 0,1 0 1 0 0,1 0-258 0 0,-1-1-1 0 0,1 0 1 0 0,-1 0 0 0 0,1-1-1 0 0,-1 1 1 0 0,0-1 0 0 0,1 1-1 0 0,-1-1 1 0 0,0 0 0 0 0,5-2 0 0 0,6-2-139 0 0,-1-1 0 0 0,1-1 0 0 0,-2 0 1 0 0,1 0-1 0 0,11-10 0 0 0,-10 6 592 0 0,0-1-1 0 0,-2 0 1 0 0,1-1-1 0 0,-2 0 1 0 0,0-1-1 0 0,16-26 1 0 0,7-11 1347 0 0,-24 38-732 0 0,-1-1 0 0 0,0 1 1 0 0,-1-2-1 0 0,-1 1 1 0 0,0-1-1 0 0,10-31 0 0 0,-17 42-499 0 0,1 0-1 0 0,-1 0 0 0 0,0 0 0 0 0,0-1 0 0 0,0 1 1 0 0,-1-6-1 0 0,1 10-172 0 0,0-1 0 0 0,0 1 1 0 0,0-1-1 0 0,0 0 0 0 0,0 1 0 0 0,0-1 0 0 0,0 1 1 0 0,-1-1-1 0 0,1 1 0 0 0,0-1 0 0 0,0 0 1 0 0,0 1-1 0 0,-1-1 0 0 0,1 1 0 0 0,0-1 0 0 0,-1 1 1 0 0,1-1-1 0 0,0 1 0 0 0,-1 0 0 0 0,1-1 1 0 0,0 1-1 0 0,-1-1 0 0 0,1 1 0 0 0,-1 0 0 0 0,1-1 1 0 0,-1 1-1 0 0,1 0 0 0 0,-1 0 0 0 0,1-1 1 0 0,-1 1-1 0 0,1 0 0 0 0,-1 0 0 0 0,0 0 1 0 0,1-1-1 0 0,-1 1 0 0 0,1 0 0 0 0,-1 0 0 0 0,1 0 1 0 0,-1 0-1 0 0,0 0 0 0 0,1 0 0 0 0,-1 1 1 0 0,1-1-1 0 0,-1 0 0 0 0,1 0 0 0 0,-1 0 0 0 0,0 0 1 0 0,1 1-1 0 0,-1-1 0 0 0,1 0 0 0 0,-1 0 1 0 0,0 1-1 0 0,-23 15 70 0 0,1 2-1 0 0,0 0 1 0 0,1 1 0 0 0,1 1 0 0 0,-30 37 0 0 0,49-53-64 0 0,-1 0 1 0 0,1 0 0 0 0,0 0 0 0 0,0 0-1 0 0,0 1 1 0 0,0-1 0 0 0,1 0 0 0 0,0 1-1 0 0,0 0 1 0 0,0-1 0 0 0,0 1 0 0 0,1-1-1 0 0,-1 1 1 0 0,1 0 0 0 0,1-1 0 0 0,0 7-1 0 0,-1-8-23 0 0,1 0-1 0 0,-1 0 0 0 0,1 0 1 0 0,0 0-1 0 0,0-1 0 0 0,0 1 1 0 0,0 0-1 0 0,0-1 1 0 0,1 1-1 0 0,-1-1 0 0 0,1 1 1 0 0,0-1-1 0 0,0 0 0 0 0,-1 1 1 0 0,2-1-1 0 0,-1 0 1 0 0,0 0-1 0 0,0-1 0 0 0,1 1 1 0 0,-1 0-1 0 0,0-1 0 0 0,1 1 1 0 0,0-1-1 0 0,-1 0 1 0 0,1 0-1 0 0,5 1 0 0 0,1 0-92 0 0,1 0-1 0 0,-1-1 0 0 0,1-1 0 0 0,-1 1 1 0 0,1-2-1 0 0,19-2 0 0 0,-24 2 55 0 0,0 0-1 0 0,1-1 1 0 0,-1 1-1 0 0,0-1 1 0 0,0-1-1 0 0,0 1 0 0 0,0-1 1 0 0,0 1-1 0 0,0-2 1 0 0,-1 1-1 0 0,1 0 1 0 0,-1-1-1 0 0,5-5 1 0 0,3-6 35 0 0,0 0 1 0 0,-1 0 0 0 0,13-25 0 0 0,-2 9-41 0 0,-12 21 85 0 0,-10 10-42 0 0,0 0 0 0 0,0 0 0 0 0,0 0 0 0 0,0 0 0 0 0,0 0 0 0 0,0 0 1 0 0,1 0-1 0 0,-1 0 0 0 0,0 0 0 0 0,0 0 0 0 0,0 0 0 0 0,0-1 0 0 0,0 1 0 0 0,0 0 0 0 0,0 0 0 0 0,0 0 0 0 0,0 0 0 0 0,1 0 0 0 0,-1 0 0 0 0,0 0 0 0 0,0 0 0 0 0,0 0 1 0 0,0 0-1 0 0,0 0 0 0 0,0 0 0 0 0,0 0 0 0 0,1 0 0 0 0,-1 0 0 0 0,0 0 0 0 0,0 0 0 0 0,0 0 0 0 0,0 0 0 0 0,0 1 0 0 0,0-1 0 0 0,0 0 0 0 0,0 0 0 0 0,0 0 0 0 0,1 0 1 0 0,-1 0-1 0 0,0 0 0 0 0,0 0 0 0 0,0 0 0 0 0,0 0 0 0 0,0 0 0 0 0,0 0 0 0 0,0 1 0 0 0,0-1 0 0 0,0 0 0 0 0,0 0 0 0 0,0 0 0 0 0,0 0 0 0 0,0 0 0 0 0,0 0 0 0 0,0 0 1 0 0,0 0-1 0 0,0 1 0 0 0,0-1 0 0 0,0 0 0 0 0,0 0 0 0 0,0 0 0 0 0,0 0 0 0 0,0 0 0 0 0,0 0 0 0 0,0 0 0 0 0,1 28 335 0 0,0 0 0 0 0,8 42-1 0 0,-8-67-339 0 0,-1-1 0 0 0,1 1 0 0 0,0-1-1 0 0,0 0 1 0 0,0 1 0 0 0,0-1 0 0 0,0 0 0 0 0,0 1-1 0 0,1-1 1 0 0,-1 0 0 0 0,1 0 0 0 0,0 0 0 0 0,-1 0-1 0 0,1-1 1 0 0,0 1 0 0 0,0 0 0 0 0,0-1 0 0 0,3 2-1 0 0,-3-2-16 0 0,0 0-1 0 0,-1-1 0 0 0,1 1 0 0 0,0-1 1 0 0,-1 0-1 0 0,1 1 0 0 0,0-1 0 0 0,-1 0 1 0 0,1 0-1 0 0,0 0 0 0 0,-1 0 0 0 0,1 0 1 0 0,0-1-1 0 0,-1 1 0 0 0,1 0 0 0 0,0-1 1 0 0,-1 1-1 0 0,1-1 0 0 0,0 0 0 0 0,-1 1 1 0 0,1-1-1 0 0,-1 0 0 0 0,0 0 0 0 0,1 0 1 0 0,-1 0-1 0 0,0 0 0 0 0,1-1 0 0 0,0 0 1 0 0,18-17-158 0 0,-14 13 171 0 0,0 1 0 0 0,0-1 0 0 0,0 0 0 0 0,-1-1 1 0 0,1 0-1 0 0,-2 0 0 0 0,1 0 0 0 0,-1 0 0 0 0,5-11 1 0 0,1-10-6 0 0,-7 17 20 0 0,1 1 1 0 0,0-1 0 0 0,0 1-1 0 0,12-17 1 0 0,-16 26-6 0 0,0 1 1 0 0,0-1-1 0 0,0 1 1 0 0,1-1-1 0 0,-1 1 1 0 0,0-1 0 0 0,0 1-1 0 0,1 0 1 0 0,-1-1-1 0 0,1 1 1 0 0,-1 0-1 0 0,0-1 1 0 0,1 1-1 0 0,-1 0 1 0 0,1-1-1 0 0,-1 1 1 0 0,0 0-1 0 0,1 0 1 0 0,-1-1-1 0 0,1 1 1 0 0,-1 0-1 0 0,1 0 1 0 0,0 0-1 0 0,3 9 222 0 0,-1 1-149 0 0,4 8 95 0 0,-5-11-142 0 0,1 0 0 0 0,-1-1 0 0 0,1 1 0 0 0,7 10 0 0 0,-8-15-29 0 0,-1 0-1 0 0,0-1 0 0 0,1 1 1 0 0,0-1-1 0 0,-1 1 0 0 0,1-1 0 0 0,0 0 1 0 0,-1 1-1 0 0,1-1 0 0 0,0 0 0 0 0,0 0 1 0 0,0-1-1 0 0,0 1 0 0 0,0 0 0 0 0,0-1 1 0 0,0 1-1 0 0,0-1 0 0 0,0 1 0 0 0,1-1 1 0 0,2 0-1 0 0,3-1-51 0 0,-1 0 0 0 0,1 0 0 0 0,-1 0 0 0 0,0-1 0 0 0,0-1 0 0 0,0 1 0 0 0,0-1 0 0 0,0 0 0 0 0,0-1 1 0 0,-1 1-1 0 0,1-1 0 0 0,-1-1 0 0 0,8-6 0 0 0,-5 4 18 0 0,-1-1 1 0 0,-1 0-1 0 0,0 0 1 0 0,0 0-1 0 0,0-1 1 0 0,-1 1-1 0 0,-1-2 1 0 0,10-18-1 0 0,-15 27 38 0 0,1 0 0 0 0,-1 0 0 0 0,1 0 0 0 0,-1 0 0 0 0,0 0 0 0 0,0 0 0 0 0,1 0 0 0 0,-1 0 0 0 0,0 0 0 0 0,0 0 0 0 0,0 0-1 0 0,0 0 1 0 0,0 0 0 0 0,-1 0 0 0 0,1-3 0 0 0,-5 4 62 0 0,-3 10-57 0 0,-1 7 101 0 0,0 0 0 0 0,1 1 1 0 0,1 0-1 0 0,1 1 0 0 0,0 0 1 0 0,1 0-1 0 0,-3 29 0 0 0,3 10 439 0 0,3 69 0 0 0,3-79-439 0 0,-3 1-1 0 0,-12 84 1 0 0,12-120-147 0 0,2-10-38 0 0,-1 0 1 0 0,1 0-1 0 0,-1 1 1 0 0,1-1 0 0 0,-1 0-1 0 0,0 0 1 0 0,0 0-1 0 0,-1 0 1 0 0,1 0 0 0 0,-1-1-1 0 0,1 1 1 0 0,-4 3-1 0 0,5-6-4 0 0,0 0-1 0 0,-1 1 0 0 0,1-1 0 0 0,-1 0 0 0 0,1 0 1 0 0,-1 0-1 0 0,1 0 0 0 0,-1 0 0 0 0,1 0 0 0 0,-1 0 1 0 0,1 0-1 0 0,-1 0 0 0 0,1-1 0 0 0,-1 1 0 0 0,1 0 1 0 0,0 0-1 0 0,-1 0 0 0 0,1 0 0 0 0,-1-1 0 0 0,1 1 1 0 0,0 0-1 0 0,-1 0 0 0 0,1-1 0 0 0,-1 1 1 0 0,1 0-1 0 0,0-1 0 0 0,-1 1 0 0 0,1 0 0 0 0,0-1 1 0 0,0 1-1 0 0,-1-1 0 0 0,1 1 0 0 0,0 0 0 0 0,0-1 1 0 0,0 1-1 0 0,-1-1 0 0 0,1 1 0 0 0,0-1 0 0 0,-7-8-1629 0 0,-2 0 193 0 0,4-4-84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2.823"/>
    </inkml:context>
    <inkml:brush xml:id="br0">
      <inkml:brushProperty name="width" value="0.05" units="cm"/>
      <inkml:brushProperty name="height" value="0.05" units="cm"/>
    </inkml:brush>
  </inkml:definitions>
  <inkml:trace contextRef="#ctx0" brushRef="#br0">1 304 6689 0 0,'3'-2'3'0'0,"1"0"-1"0"0,0 1 1 0 0,-1-1 0 0 0,1 1 0 0 0,0-1 0 0 0,0 1 0 0 0,0 1 0 0 0,0-1 0 0 0,0 0 0 0 0,1 1 0 0 0,5 0 0 0 0,6-2 18 0 0,280-21 464 0 0,-189 18 528 0 0,169-28 0 0 0,-267 31-899 0 0,1 0 99 0 0,-1 1-1 0 0,0-1 1 0 0,1-1 0 0 0,-1 0 0 0 0,0 0-1 0 0,0-1 1 0 0,-1 0 0 0 0,1-1-1 0 0,7-5 1 0 0,-15 10-163 0 0,0-1-1 0 0,0 0 1 0 0,-1 0 0 0 0,1 0-1 0 0,0 0 1 0 0,-1 0-1 0 0,1 0 1 0 0,-1 0 0 0 0,1 0-1 0 0,-1-1 1 0 0,0 1 0 0 0,1 0-1 0 0,-1 0 1 0 0,0 0-1 0 0,0 0 1 0 0,0 0 0 0 0,0-1-1 0 0,0 1 1 0 0,0 0 0 0 0,0 0-1 0 0,0 0 1 0 0,0 0 0 0 0,-1-1-1 0 0,1 1 1 0 0,0 0-1 0 0,-1 0 1 0 0,1 0 0 0 0,-1 0-1 0 0,1 0 1 0 0,-1 0 0 0 0,0 0-1 0 0,-1-2 1 0 0,-2-3 75 0 0,-1-1 0 0 0,0 1-1 0 0,-11-9 1 0 0,12 11-53 0 0,-13-12 21 0 0,0 1 1 0 0,0 1-1 0 0,-34-20 1 0 0,43 29-90 0 0,-1 0 0 0 0,0 1 0 0 0,0 0 0 0 0,0 1 0 0 0,0 0 0 0 0,0 0-1 0 0,-1 1 1 0 0,1 0 0 0 0,-1 1 0 0 0,1 0 0 0 0,-14 0 0 0 0,19 1 0 0 0,-1 1 0 0 0,1 0 0 0 0,0 0 0 0 0,-1 0-1 0 0,1 0 1 0 0,0 1 0 0 0,0 0 0 0 0,0 0 0 0 0,0 0-1 0 0,0 0 1 0 0,0 1 0 0 0,-6 5 0 0 0,4-3 21 0 0,0 1-1 0 0,0 1 1 0 0,1-1 0 0 0,0 1-1 0 0,0 0 1 0 0,-5 11 0 0 0,1-1 44 0 0,2 1 0 0 0,0 0 0 0 0,1 0 0 0 0,1 0-1 0 0,-4 27 1 0 0,7-32-43 0 0,1 0 0 0 0,0 1 0 0 0,0-1 0 0 0,1 0 0 0 0,1 1 0 0 0,1-1 0 0 0,-1 0 0 0 0,6 18 0 0 0,-5-27-25 0 0,-1 0 0 0 0,1 0 0 0 0,-1 0 0 0 0,1 0 0 0 0,0 0 0 0 0,1 0 0 0 0,-1-1 1 0 0,1 1-1 0 0,-1-1 0 0 0,1 0 0 0 0,0 0 0 0 0,0 0 0 0 0,1 0 0 0 0,-1 0 0 0 0,1 0 0 0 0,-1-1 0 0 0,1 0 0 0 0,0 0 0 0 0,0 0 0 0 0,0 0 0 0 0,0-1 0 0 0,0 1 0 0 0,0-1 0 0 0,0 0 0 0 0,0 0 0 0 0,1-1 1 0 0,-1 1-1 0 0,0-1 0 0 0,6 0 0 0 0,-4 0-45 0 0,1-1 0 0 0,0 1 0 0 0,-1-1 0 0 0,1-1 0 0 0,-1 1 0 0 0,0-1 0 0 0,1 0 0 0 0,-1-1 0 0 0,0 1 0 0 0,0-1 0 0 0,0 0 0 0 0,-1-1-1 0 0,1 0 1 0 0,-1 0 0 0 0,0 0 0 0 0,0 0 0 0 0,8-9 0 0 0,-7 5 19 0 0,1 0 0 0 0,-2-1-1 0 0,1 0 1 0 0,-1 0 0 0 0,0 0-1 0 0,-1 0 1 0 0,0-1-1 0 0,-1 0 1 0 0,0 0 0 0 0,3-16-1 0 0,-5 20 47 0 0,0 0 0 0 0,0 0 0 0 0,1 0 0 0 0,-1 1 0 0 0,1-1 0 0 0,0 0 0 0 0,1 1 0 0 0,-1-1 0 0 0,6-7 0 0 0,-7 13-14 0 0,-1 0-1 0 0,1 0 0 0 0,-1 1 1 0 0,1-1-1 0 0,-1 0 1 0 0,1 0-1 0 0,-1 0 0 0 0,1 0 1 0 0,-1 1-1 0 0,1-1 0 0 0,-1 0 1 0 0,1 0-1 0 0,-1 1 1 0 0,1-1-1 0 0,-1 0 0 0 0,0 1 1 0 0,1-1-1 0 0,-1 1 1 0 0,0-1-1 0 0,1 0 0 0 0,-1 1 1 0 0,0-1-1 0 0,1 1 0 0 0,-1-1 1 0 0,0 1-1 0 0,1 0 1 0 0,11 18 138 0 0,-10-15-102 0 0,11 19 131 0 0,-1 1 0 0 0,14 38 1 0 0,4 10-245 0 0,6 8-1782 0 0,-25-53 572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16.826"/>
    </inkml:context>
    <inkml:brush xml:id="br0">
      <inkml:brushProperty name="width" value="0.05" units="cm"/>
      <inkml:brushProperty name="height" value="0.05" units="cm"/>
    </inkml:brush>
  </inkml:definitions>
  <inkml:trace contextRef="#ctx0" brushRef="#br0">242 72 7165 0 0,'-1'-3'52'0'0,"0"0"0"0"0,-1 0 0 0 0,1 1 1 0 0,0-1-1 0 0,-1 0 0 0 0,0 0 0 0 0,1 1 1 0 0,-1-1-1 0 0,0 1 0 0 0,0 0 0 0 0,-1-1 1 0 0,1 1-1 0 0,0 0 0 0 0,-1 0 0 0 0,1 1 0 0 0,-1-1 1 0 0,0 0-1 0 0,0 1 0 0 0,-4-3 0 0 0,1 2 28 0 0,-19-12 1450 0 0,25 14-1514 0 0,0-1 0 0 0,0 1 0 0 0,0 0 1 0 0,0 0-1 0 0,0 0 0 0 0,0 0 1 0 0,-1 0-1 0 0,1 0 0 0 0,0 0 1 0 0,0 0-1 0 0,0 0 0 0 0,0-1 1 0 0,0 1-1 0 0,0 0 0 0 0,0 0 1 0 0,0 0-1 0 0,0 0 0 0 0,0 0 1 0 0,0 0-1 0 0,0 0 0 0 0,0-1 0 0 0,0 1 1 0 0,0 0-1 0 0,0 0 0 0 0,0 0 1 0 0,0 0-1 0 0,0 0 0 0 0,0 0 1 0 0,0 0-1 0 0,0-1 0 0 0,0 1 1 0 0,0 0-1 0 0,0 0 0 0 0,0 0 1 0 0,0 0-1 0 0,0 0 0 0 0,0 0 0 0 0,0 0 1 0 0,1-1-1 0 0,-1 1 0 0 0,0 0 1 0 0,0 0-1 0 0,0 0 0 0 0,0 0 1 0 0,0 0-1 0 0,0 0 0 0 0,0 0 1 0 0,0 0-1 0 0,0 0 0 0 0,1 0 1 0 0,-1 0-1 0 0,0 0 0 0 0,0 0 0 0 0,0 0 1 0 0,19-2 518 0 0,69 4-456 0 0,153 26-1 0 0,-240-28-44 0 0,1 0-1 0 0,-1 0 1 0 0,1 1-1 0 0,-1-1 1 0 0,1 1-1 0 0,-1-1 1 0 0,1 1-1 0 0,-1-1 1 0 0,0 1-1 0 0,1 0 1 0 0,-1 0-1 0 0,0 0 0 0 0,1 0 1 0 0,-1 0-1 0 0,0 0 1 0 0,0 0-1 0 0,0 0 1 0 0,0 0-1 0 0,0 0 1 0 0,0 1-1 0 0,0-1 1 0 0,-1 0-1 0 0,1 1 1 0 0,0-1-1 0 0,-1 1 1 0 0,1-1-1 0 0,0 3 1 0 0,0 2 84 0 0,-1 0 1 0 0,1 1-1 0 0,-1-1 1 0 0,-1 0 0 0 0,-1 11-1 0 0,1-8-59 0 0,-16 120 727 0 0,-5 42-88 0 0,20-142-587 0 0,-2 19 141 0 0,2 0 0 0 0,1 0 0 0 0,9 58 0 0 0,-6-81-123 0 0,0 1 0 0 0,-2-1 0 0 0,-1 0 1 0 0,-6 39-1 0 0,6-50-75 0 0,1-11-41 0 0,0 1 0 0 0,-1-1 0 0 0,1 0 0 0 0,0 0 0 0 0,-1 1 0 0 0,0-1 0 0 0,0 0 0 0 0,0 0-1 0 0,0 0 1 0 0,-1 0 0 0 0,-1 4 0 0 0,1-5 58 0 0,0 0-1 0 0,1 1 1 0 0,-1-1-1 0 0,0 0 1 0 0,0 0 0 0 0,0 0-1 0 0,-1-1 1 0 0,1 1-1 0 0,0 0 1 0 0,-1-1 0 0 0,1 0-1 0 0,-1 1 1 0 0,1-1-1 0 0,-1 0 1 0 0,0 0-1 0 0,1-1 1 0 0,-1 1 0 0 0,0 0-1 0 0,0-1 1 0 0,-2 1-1 0 0,-215 14 417 0 0,69-8-2727 0 0,86 0 618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0.317"/>
    </inkml:context>
    <inkml:brush xml:id="br0">
      <inkml:brushProperty name="width" value="0.05" units="cm"/>
      <inkml:brushProperty name="height" value="0.05" units="cm"/>
    </inkml:brush>
  </inkml:definitions>
  <inkml:trace contextRef="#ctx0" brushRef="#br0">14 1032 9197 0 0,'-1'0'31'0'0,"0"0"1"0"0,1 0-1 0 0,-1 1 1 0 0,1-1-1 0 0,-1 0 1 0 0,0 0-1 0 0,1 0 1 0 0,-1 0-1 0 0,1 0 1 0 0,-1 1-1 0 0,1-1 1 0 0,-1 0 0 0 0,1 0-1 0 0,-1 1 1 0 0,1-1-1 0 0,-1 0 1 0 0,1 1-1 0 0,-1-1 1 0 0,1 1-1 0 0,-1-1 1 0 0,1 0-1 0 0,0 1 1 0 0,-1 0-1 0 0,1 0 59 0 0,0-1-1 0 0,0 1 1 0 0,1-1-1 0 0,-1 0 1 0 0,0 1 0 0 0,1-1-1 0 0,-1 0 1 0 0,0 1-1 0 0,1-1 1 0 0,-1 0-1 0 0,0 0 1 0 0,1 1 0 0 0,-1-1-1 0 0,1 0 1 0 0,-1 0-1 0 0,0 0 1 0 0,1 0-1 0 0,-1 1 1 0 0,1-1 0 0 0,-1 0-1 0 0,1 0 1 0 0,-1 0-1 0 0,0 0 1 0 0,1 0-1 0 0,-1 0 1 0 0,1 0 0 0 0,-1 0-1 0 0,1 0 1 0 0,-1 0-1 0 0,1-1 1 0 0,0 1 82 0 0,-1 0 1 0 0,1 0 0 0 0,0-1-1 0 0,-1 1 1 0 0,1 0 0 0 0,-1-1-1 0 0,1 1 1 0 0,-1 0 0 0 0,1-1-1 0 0,-1 1 1 0 0,1-1 0 0 0,-1 1-1 0 0,1-1 1 0 0,-1 1 0 0 0,0-1-1 0 0,1 1 1 0 0,-1-1 0 0 0,0 1-1 0 0,1-1 1 0 0,-1 1 0 0 0,0-1-1 0 0,0 0 1 0 0,1 0 0 0 0,5-22 884 0 0,-4 14-512 0 0,40-114 81 0 0,5 2 1 0 0,103-188 0 0 0,-96 208-581 0 0,-14 27-46 0 0,80-115 1 0 0,-103 165 4 0 0,-13 17-12 0 0,1-1 0 0 0,1 1 0 0 0,-1 0 0 0 0,1 0 0 0 0,0 1-1 0 0,0 0 1 0 0,8-6 0 0 0,-23 28-101 0 0,0 0 0 0 0,-9 25 0 0 0,-4 36-3489 0 0,14-61-801 0 0,7-13 2603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0.799"/>
    </inkml:context>
    <inkml:brush xml:id="br0">
      <inkml:brushProperty name="width" value="0.05" units="cm"/>
      <inkml:brushProperty name="height" value="0.05" units="cm"/>
    </inkml:brush>
  </inkml:definitions>
  <inkml:trace contextRef="#ctx0" brushRef="#br0">0 53 7905 0 0,'14'-47'2131'0'0,"-14"46"-2088"0"0,0 1 0 0 0,0 0 1 0 0,0 0-1 0 0,0-1 1 0 0,1 1-1 0 0,-1 0 1 0 0,0 0-1 0 0,0-1 0 0 0,0 1 1 0 0,0 0-1 0 0,0 0 1 0 0,0 0-1 0 0,0-1 1 0 0,1 1-1 0 0,-1 0 1 0 0,0 0-1 0 0,0 0 0 0 0,0-1 1 0 0,0 1-1 0 0,1 0 1 0 0,-1 0-1 0 0,0 0 1 0 0,0 0-1 0 0,0 0 0 0 0,1 0 1 0 0,-1-1-1 0 0,0 1 1 0 0,0 0-1 0 0,1 0 1 0 0,-1 0-1 0 0,0 0 0 0 0,0 0 1 0 0,1 0-1 0 0,-1 0 1 0 0,0 0-1 0 0,1 0 1 0 0,7 8 833 0 0,7 23-130 0 0,-10-20-303 0 0,0 1-198 0 0,0-1-1 0 0,0 1 1 0 0,-2 1-1 0 0,1-1 1 0 0,1 15 0 0 0,6 68 541 0 0,-9-71-582 0 0,5 181 1166 0 0,-5-75-964 0 0,-2-120-386 0 0,1-1 0 0 0,1 1-1 0 0,0 0 1 0 0,0 0 0 0 0,1-1 0 0 0,0 1-1 0 0,1-1 1 0 0,0 0 0 0 0,0 0 0 0 0,1 0-1 0 0,12 16 1 0 0,-15-22-105 0 0,0 0 0 0 0,1 0-1 0 0,0 0 1 0 0,-1 0 0 0 0,1-1 0 0 0,1 1-1 0 0,-1-1 1 0 0,0 0 0 0 0,0 0-1 0 0,1 0 1 0 0,-1 0 0 0 0,1-1 0 0 0,0 1-1 0 0,-1-1 1 0 0,1 0 0 0 0,0 0 0 0 0,0 0-1 0 0,0-1 1 0 0,-1 1 0 0 0,1-1 0 0 0,0 0-1 0 0,0 0 1 0 0,0-1 0 0 0,0 1 0 0 0,0-1-1 0 0,0 1 1 0 0,-1-1 0 0 0,1 0-1 0 0,0-1 1 0 0,0 1 0 0 0,-1-1 0 0 0,7-3-1 0 0,-1 0-720 0 0,0-1 0 0 0,0 0 0 0 0,-1-1 0 0 0,0 0 0 0 0,0 0 0 0 0,8-10 0 0 0,-5 0-374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1.142"/>
    </inkml:context>
    <inkml:brush xml:id="br0">
      <inkml:brushProperty name="width" value="0.05" units="cm"/>
      <inkml:brushProperty name="height" value="0.05" units="cm"/>
    </inkml:brush>
  </inkml:definitions>
  <inkml:trace contextRef="#ctx0" brushRef="#br0">27 104 8069 0 0,'-26'6'657'0'0,"25"-6"497"0"0,15-4 70 0 0,89-21 398 0 0,-71 18-1621 0 0,0 0 1 0 0,-1-2-1 0 0,32-15 1 0 0,-47 18-320 0 0,-12 5 52 0 0,0-1 0 0 0,0 1 1 0 0,-1-1-1 0 0,1 0 0 0 0,0 0 0 0 0,-1-1 1 0 0,1 1-1 0 0,3-4 0 0 0,-1-1-895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1.483"/>
    </inkml:context>
    <inkml:brush xml:id="br0">
      <inkml:brushProperty name="width" value="0.05" units="cm"/>
      <inkml:brushProperty name="height" value="0.05" units="cm"/>
    </inkml:brush>
  </inkml:definitions>
  <inkml:trace contextRef="#ctx0" brushRef="#br0">65 387 9465 0 0,'-5'-12'2707'0'0,"4"34"-482"0"0,1-12-1788 0 0,-1 0 0 0 0,2 1 0 0 0,0-1 0 0 0,0 0 0 0 0,3 14 0 0 0,7 12-13 0 0,1 6-526 0 0,13 84-1 0 0,-15-102-1875 0 0,-4-17-2626 0 0</inkml:trace>
  <inkml:trace contextRef="#ctx0" brushRef="#br0" timeOffset="1">25 41 9197 0 0,'-6'-12'127'0'0,"-1"-11"669"0"0,3 18-56 0 0,3 5-729 0 0,1 0 0 0 0,0 0 1 0 0,0 0-1 0 0,0 0 0 0 0,0 0 0 0 0,0 0 1 0 0,0 0-1 0 0,0 0 0 0 0,0 0 0 0 0,-1 0 1 0 0,1 0-1 0 0,0 0 0 0 0,0 0 0 0 0,0 0 1 0 0,0 0-1 0 0,0 0 0 0 0,0 0 0 0 0,0 0 1 0 0,-1 0-1 0 0,1 0 0 0 0,0 0 0 0 0,0 0 1 0 0,0 0-1 0 0,0 0 0 0 0,0 0 0 0 0,0 0 1 0 0,0 0-1 0 0,0 0 0 0 0,-1 0 0 0 0,1 0 1 0 0,0 0-1 0 0,0 0 0 0 0,0 0 0 0 0,0 1 1 0 0,0-1-1 0 0,0 0 0 0 0,0 0 0 0 0,0 0 1 0 0,0 0-1 0 0,0 0 0 0 0,0 0 0 0 0,0 0 1 0 0,-1 0-1 0 0,1 0 0 0 0,0 1 0 0 0,0-1 1 0 0,0 0-1 0 0,0 0 0 0 0,0 0 0 0 0,0 0 1 0 0,0 0-1 0 0,0 0 0 0 0,0 0 0 0 0,0 1 1 0 0,0-1-1 0 0,0 0 0 0 0,0 0 0 0 0,0 0 1 0 0,0 0-1 0 0,1 0 0 0 0,-1 0 0 0 0,0 0 1 0 0,0 0-1 0 0,0 1 0 0 0,0-1 0 0 0,0 0 1 0 0,1 10-49 0 0,-1 1 0 0 0,1-1 0 0 0,-2 0-1 0 0,-1 14 1 0 0,0-16-157 0 0,2-7 57 0 0,0 0-1 0 0,0 0 1 0 0,0 1-1 0 0,0-1 1 0 0,0 0-1 0 0,0 0 1 0 0,0 0-1 0 0,0 0 0 0 0,0 0 1 0 0,0 0-1 0 0,1 0 1 0 0,-1 0-1 0 0,0 0 1 0 0,1 0-1 0 0,-1 0 1 0 0,1 0-1 0 0,-1 0 1 0 0,1 0-1 0 0,-1 0 1 0 0,1-1-1 0 0,0 1 1 0 0,0 1-1 0 0,3 4-888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1.826"/>
    </inkml:context>
    <inkml:brush xml:id="br0">
      <inkml:brushProperty name="width" value="0.05" units="cm"/>
      <inkml:brushProperty name="height" value="0.05" units="cm"/>
    </inkml:brush>
  </inkml:definitions>
  <inkml:trace contextRef="#ctx0" brushRef="#br0">4 0 8561 0 0,'-1'1'181'0'0,"1"0"0"0"0,0 0 1 0 0,-1-1-1 0 0,1 1 0 0 0,0 0 1 0 0,-1 0-1 0 0,1 0 0 0 0,0 0 1 0 0,0-1-1 0 0,0 1 0 0 0,0 0 0 0 0,0 0 1 0 0,0 0-1 0 0,0 0 0 0 0,0 0 1 0 0,0 0-1 0 0,0-1 0 0 0,0 1 1 0 0,1 1-1 0 0,3 29 664 0 0,-3-20-277 0 0,25 200 2890 0 0,8-1-3856 0 0,-18-135-4479 0 0,-9-63 2492 0 0,-6-8 1076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2.172"/>
    </inkml:context>
    <inkml:brush xml:id="br0">
      <inkml:brushProperty name="width" value="0.05" units="cm"/>
      <inkml:brushProperty name="height" value="0.05" units="cm"/>
    </inkml:brush>
  </inkml:definitions>
  <inkml:trace contextRef="#ctx0" brushRef="#br0">42 196 9097 0 0,'-9'-16'845'0'0,"9"15"-756"0"0,-1 1-1 0 0,1 0 0 0 0,0 0 0 0 0,-1-1 0 0 0,1 1 0 0 0,-1 0 0 0 0,1-1 0 0 0,-1 1 1 0 0,1 0-1 0 0,-1 0 0 0 0,1 0 0 0 0,-1 0 0 0 0,1 0 0 0 0,-1-1 0 0 0,1 1 0 0 0,-1 0 1 0 0,1 0-1 0 0,-1 0 0 0 0,1 0 0 0 0,-1 0 0 0 0,1 1 0 0 0,-1-1 0 0 0,1 0 0 0 0,-1 0 1 0 0,1 0-1 0 0,-1 0 0 0 0,1 0 0 0 0,0 1 0 0 0,-1-1 0 0 0,1 0 0 0 0,-1 1 1 0 0,1-1-63 0 0,0 0 0 0 0,-1 0 0 0 0,1 0 1 0 0,0 0-1 0 0,0 0 0 0 0,0 0 1 0 0,0 0-1 0 0,0 0 0 0 0,0 0 0 0 0,0 0 1 0 0,0 0-1 0 0,0 0 0 0 0,0 0 1 0 0,0 0-1 0 0,0 0 0 0 0,0 1 1 0 0,0-1-1 0 0,0 0 0 0 0,-1 0 0 0 0,1 0 1 0 0,0 0-1 0 0,0 0 0 0 0,0 0 1 0 0,0 0-1 0 0,0 0 0 0 0,0 0 0 0 0,0 0 1 0 0,0 0-1 0 0,0 1 0 0 0,0-1 1 0 0,0 0-1 0 0,0 0 0 0 0,0 0 1 0 0,0 0-1 0 0,0 0 0 0 0,0 0 0 0 0,0 0 1 0 0,0 0-1 0 0,0 0 0 0 0,0 0 1 0 0,1 0-1 0 0,-1 0 0 0 0,0 1 0 0 0,0-1 1 0 0,0 0-1 0 0,0 0 0 0 0,0 0 1 0 0,0 0-1 0 0,0 0 0 0 0,0 0 1 0 0,0 0-1 0 0,0 0 0 0 0,0 0 0 0 0,0 0 1 0 0,0 0-1 0 0,0 0 0 0 0,0 0 1 0 0,1 0-1 0 0,-1 0 0 0 0,0 0 1 0 0,0 0-1 0 0,0 0 0 0 0,9 3 701 0 0,10 0-194 0 0,-7-2-347 0 0,14 1 4 0 0,-1-1-1 0 0,46-4 1 0 0,-65 2-192 0 0,0 0 0 0 0,-1 0 1 0 0,1 0-1 0 0,0 0 0 0 0,-1-1 1 0 0,1 0-1 0 0,-1 0 0 0 0,1-1 1 0 0,-1 1-1 0 0,0-1 0 0 0,0 0 1 0 0,0-1-1 0 0,-1 1 0 0 0,1-1 1 0 0,-1 0-1 0 0,0 0 0 0 0,0 0 1 0 0,4-6-1 0 0,-6 7-11 0 0,-1 1 0 0 0,0-1 1 0 0,1 0-1 0 0,-1 0 0 0 0,0 1 0 0 0,0-1 0 0 0,-1 0 0 0 0,1 0 0 0 0,-1 0 0 0 0,1 0 1 0 0,-1 0-1 0 0,0 0 0 0 0,0 0 0 0 0,0-1 0 0 0,0 1 0 0 0,-1 0 0 0 0,0 0 0 0 0,1 0 1 0 0,-1 1-1 0 0,0-1 0 0 0,0 0 0 0 0,0 0 0 0 0,-1 0 0 0 0,1 1 0 0 0,-1-1 1 0 0,1 0-1 0 0,-1 1 0 0 0,0 0 0 0 0,-4-5 0 0 0,2 3-3 0 0,-1 0 0 0 0,1 0 0 0 0,-1 0 0 0 0,0 0 0 0 0,0 1 0 0 0,0 0-1 0 0,0 0 1 0 0,-1 0 0 0 0,1 1 0 0 0,-1 0 0 0 0,1 0 0 0 0,-1 0 0 0 0,0 1 0 0 0,-8-2 0 0 0,5 3 60 0 0,0 0 1 0 0,0 0-1 0 0,1 0 1 0 0,-1 1-1 0 0,0 1 1 0 0,0-1-1 0 0,1 2 1 0 0,-1-1-1 0 0,1 1 1 0 0,0 0-1 0 0,0 1 1 0 0,-10 5-1 0 0,13-6 43 0 0,0 1-1 0 0,1-1 1 0 0,0 1-1 0 0,0 0 1 0 0,0 0-1 0 0,0 0 1 0 0,0 0-1 0 0,1 0 1 0 0,0 1-1 0 0,0 0 1 0 0,0 0-1 0 0,1 0 1 0 0,-1 0-1 0 0,1 0 1 0 0,0 0-1 0 0,1 1 1 0 0,-1-1-1 0 0,1 0 1 0 0,0 1-1 0 0,0 9 1 0 0,0-7 46 0 0,2 0 0 0 0,-1 1 1 0 0,1-1-1 0 0,0 0 0 0 0,0 1 1 0 0,1-1-1 0 0,0 0 0 0 0,1 0 1 0 0,0 0-1 0 0,0-1 0 0 0,1 1 0 0 0,-1-1 1 0 0,2 0-1 0 0,-1 1 0 0 0,1-2 1 0 0,0 1-1 0 0,0-1 0 0 0,1 0 1 0 0,0 0-1 0 0,0 0 0 0 0,10 6 1 0 0,-7-5-165 0 0,1-1 0 0 0,0-1 0 0 0,1 0 0 0 0,-1 0 0 0 0,1-1 0 0 0,0 0 0 0 0,0-1 0 0 0,1 0 0 0 0,-1 0 0 0 0,0-2 0 0 0,1 1 0 0 0,-1-2 0 0 0,1 1 1 0 0,22-3-1 0 0,-21 0-704 0 0,-1 1 1 0 0,1-2 0 0 0,-1 0 0 0 0,0 0 0 0 0,0-1 0 0 0,0-1 0 0 0,16-8-1 0 0,-12 2-1157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3.168"/>
    </inkml:context>
    <inkml:brush xml:id="br0">
      <inkml:brushProperty name="width" value="0.05" units="cm"/>
      <inkml:brushProperty name="height" value="0.05" units="cm"/>
    </inkml:brush>
  </inkml:definitions>
  <inkml:trace contextRef="#ctx0" brushRef="#br0">1453 199 8201 0 0,'-1'-5'-13'0'0,"1"0"-1"0"0,-1 0 1 0 0,0 0 0 0 0,0 0 0 0 0,-1 0 0 0 0,0 0-1 0 0,1 0 1 0 0,-2 1 0 0 0,1-1 0 0 0,0 1 0 0 0,-1-1 0 0 0,0 1-1 0 0,-6-7 1 0 0,-5-4 496 0 0,-32-28-1 0 0,37 35-317 0 0,0 1-46 0 0,-1 0 0 0 0,0 1 0 0 0,-1 0 0 0 0,1 0 0 0 0,-1 1 0 0 0,0 1 0 0 0,0 0 0 0 0,-1 0 0 0 0,1 1 0 0 0,-1 1 0 0 0,0-1 0 0 0,0 2 0 0 0,-20-1 0 0 0,0 3 177 0 0,1 1 0 0 0,0 1 0 0 0,0 1 0 0 0,-33 10 0 0 0,4 3 215 0 0,1 2 0 0 0,0 3 0 0 0,-75 41 0 0 0,-156 109 773 0 0,252-146-1102 0 0,1 1 1 0 0,1 2-1 0 0,1 1 0 0 0,-50 58 0 0 0,67-66-81 0 0,1 1-1 0 0,1 0 1 0 0,0 1 0 0 0,2 1-1 0 0,1 1 1 0 0,2-1-1 0 0,0 2 1 0 0,-12 46-1 0 0,18-51-12 0 0,0 0 1 0 0,2 1-1 0 0,0 0 0 0 0,2 0 0 0 0,1-1 1 0 0,0 1-1 0 0,6 36 0 0 0,-2-42-19 0 0,0-1-1 0 0,0 0 1 0 0,2 0 0 0 0,0 0 0 0 0,1 0 0 0 0,1-1-1 0 0,0 0 1 0 0,1-1 0 0 0,0 0 0 0 0,22 25-1 0 0,-7-15-12 0 0,1-1-1 0 0,0-1 1 0 0,2-2-1 0 0,0 0 1 0 0,1-2-1 0 0,1-1 1 0 0,1-1-1 0 0,0-1 1 0 0,1-2-1 0 0,0-1 1 0 0,1-2-1 0 0,41 8 1 0 0,-21-8-89 0 0,0-2 0 0 0,0-3 0 0 0,1-2 0 0 0,-1-3-1 0 0,1-1 1 0 0,-1-3 0 0 0,59-12 0 0 0,-61 6-267 0 0,0-2 0 0 0,0-2-1 0 0,-1-2 1 0 0,-1-3 0 0 0,77-41-1 0 0,-101 47 70 0 0,-1-2-1 0 0,0-1 0 0 0,-1 0 0 0 0,-1-2 0 0 0,-1-1 0 0 0,0 0 0 0 0,-1-1 1 0 0,-2-1-1 0 0,0-1 0 0 0,-1-1 0 0 0,-1 0 0 0 0,16-34 0 0 0,-17 24 35 0 0,-2-1 0 0 0,-1 0-1 0 0,-2-1 1 0 0,-2 0-1 0 0,-1-1 1 0 0,-1 1-1 0 0,-1-43 1 0 0,-4 31 101 0 0,-2 0 0 0 0,-2 1 1 0 0,-2-1-1 0 0,-2 1 0 0 0,-15-46 0 0 0,16 67 84 0 0,-1 2 0 0 0,-1-1 0 0 0,-1 1 0 0 0,-1 1 0 0 0,-1 0 0 0 0,-28-39 0 0 0,32 52 21 0 0,0-1 0 0 0,-1 1 0 0 0,0 1-1 0 0,-1 0 1 0 0,1 0 0 0 0,-1 0 0 0 0,-1 2 0 0 0,1-1-1 0 0,-1 1 1 0 0,0 1 0 0 0,-1 0 0 0 0,1 0-1 0 0,-1 1 1 0 0,0 1 0 0 0,-21-4 0 0 0,13 5-12 0 0,0 0 1 0 0,0 2 0 0 0,0 0-1 0 0,0 2 1 0 0,1 0-1 0 0,-1 1 1 0 0,0 1-1 0 0,1 0 1 0 0,-23 10 0 0 0,30-10-178 0 0,0 1 0 0 0,1 0 0 0 0,0 1 0 0 0,0 0 0 0 0,0 1 0 0 0,1 0 0 0 0,0 0 0 0 0,0 1 0 0 0,1 1 0 0 0,0 0 0 0 0,1 0 0 0 0,0 0 0 0 0,0 1 0 0 0,1 0 0 0 0,-10 18 0 0 0,6 0-757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3.693"/>
    </inkml:context>
    <inkml:brush xml:id="br0">
      <inkml:brushProperty name="width" value="0.05" units="cm"/>
      <inkml:brushProperty name="height" value="0.05" units="cm"/>
    </inkml:brush>
  </inkml:definitions>
  <inkml:trace contextRef="#ctx0" brushRef="#br0">159 99 8829 0 0,'-16'-1'17'0'0,"1"-1"0"0"0,-24-5 0 0 0,24 4 535 0 0,0 0 0 0 0,-25-1 0 0 0,25 5 402 0 0,12 0 5 0 0,10 2 63 0 0,11-2-668 0 0,-1 0 0 0 0,0-1 0 0 0,1-1-1 0 0,25-5 1 0 0,-38 5-319 0 0,138-21 520 0 0,78-9 69 0 0,-69 13 382 0 0,-132 15-823 0 0,-13 1-177 0 0,-10 2-281 0 0,-6-1-1174 0 0,-16 0-2708 0 0,20 3 2806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4.366"/>
    </inkml:context>
    <inkml:brush xml:id="br0">
      <inkml:brushProperty name="width" value="0.05" units="cm"/>
      <inkml:brushProperty name="height" value="0.05" units="cm"/>
    </inkml:brush>
  </inkml:definitions>
  <inkml:trace contextRef="#ctx0" brushRef="#br0">618 405 6345 0 0,'2'-3'8'0'0,"2"-8"88"0"0,1 1-1 0 0,0-1 1 0 0,1 1-1 0 0,0 0 1 0 0,0 0-1 0 0,1 1 1 0 0,15-15-1 0 0,-16 17 139 0 0,0 1 0 0 0,-1-1-1 0 0,1 0 1 0 0,-1 0 0 0 0,-1-1-1 0 0,7-13 1 0 0,-8 15-56 0 0,-1 0 0 0 0,0 1 0 0 0,0-1-1 0 0,-1 0 1 0 0,1 0 0 0 0,-1 0 0 0 0,0 0 0 0 0,-1 0 0 0 0,0 0 0 0 0,0-10 0 0 0,-1 14-133 0 0,1 0 0 0 0,0 0 0 0 0,-1 0 0 0 0,0 0 0 0 0,1 1 0 0 0,-1-1 0 0 0,0 0 1 0 0,0 0-1 0 0,0 1 0 0 0,0-1 0 0 0,0 0 0 0 0,0 1 0 0 0,-1-1 0 0 0,1 1 0 0 0,0-1 1 0 0,-1 1-1 0 0,1 0 0 0 0,-3-2 0 0 0,0 1 9 0 0,1 0 0 0 0,-1 1 0 0 0,0-1-1 0 0,1 1 1 0 0,-1 0 0 0 0,0 0 0 0 0,0 0 0 0 0,-7 0 0 0 0,-3 1 86 0 0,-1 0 0 0 0,1 1 0 0 0,0 1 0 0 0,-15 3 0 0 0,-12 4 259 0 0,1 1-1 0 0,0 3 0 0 0,1 1 1 0 0,1 2-1 0 0,0 2 0 0 0,-41 25 1 0 0,60-30-184 0 0,0 1 1 0 0,1 1-1 0 0,1 0 0 0 0,0 1 1 0 0,1 1-1 0 0,1 1 1 0 0,0 0-1 0 0,-13 23 0 0 0,11-13 31 0 0,1 2 0 0 0,1 0 0 0 0,2 1 0 0 0,-19 64 0 0 0,27-75-164 0 0,1 0 0 0 0,0 0 1 0 0,2 0-1 0 0,0 1 0 0 0,2-1 0 0 0,0 0 1 0 0,1 1-1 0 0,1-1 0 0 0,1 0 0 0 0,1 0 1 0 0,11 36-1 0 0,-8-39-41 0 0,0 0 1 0 0,1-1 0 0 0,0 0-1 0 0,2 0 1 0 0,-1-1 0 0 0,2 0-1 0 0,0-1 1 0 0,1 0-1 0 0,0-1 1 0 0,1 0 0 0 0,1-1-1 0 0,0-1 1 0 0,23 15 0 0 0,-3-6-21 0 0,1-1 0 0 0,0-2 0 0 0,2-2 0 0 0,-1-1 0 0 0,2-2 0 0 0,0-2 1 0 0,0-1-1 0 0,42 4 0 0 0,-36-9-118 0 0,-1-2 0 0 0,1-2 0 0 0,-1-1 0 0 0,1-2 0 0 0,-1-3 1 0 0,0-1-1 0 0,44-14 0 0 0,-49 10-55 0 0,0-2 1 0 0,-2-2 0 0 0,1-1-1 0 0,-2-2 1 0 0,0-2 0 0 0,-2-1-1 0 0,57-45 1 0 0,-64 43 39 0 0,-2 0 1 0 0,-1-2-1 0 0,-1 0 1 0 0,-1-2-1 0 0,-1 0 0 0 0,-1-1 1 0 0,-2-1-1 0 0,0-1 1 0 0,20-53-1 0 0,-26 51 51 0 0,-1-1 0 0 0,-1 0-1 0 0,-2 0 1 0 0,-1-1 0 0 0,-2 0 0 0 0,0-35 0 0 0,-4 46 40 0 0,-1 0 1 0 0,-1 1 0 0 0,-1-1-1 0 0,-1 0 1 0 0,-1 1 0 0 0,-1-1-1 0 0,-1 2 1 0 0,-1-1 0 0 0,-19-37 0 0 0,20 47 11 0 0,-1 0 0 0 0,0 0 0 0 0,-1 1 0 0 0,0 0 0 0 0,-1 0 0 0 0,0 1 0 0 0,-1 1 1 0 0,0 0-1 0 0,-14-10 0 0 0,8 9-12 0 0,-1 0-1 0 0,1 2 1 0 0,-1 0 0 0 0,-1 1-1 0 0,-37-10 1 0 0,11 9-174 0 0,-1 2 0 0 0,-1 2 1 0 0,1 2-1 0 0,-87 7 0 0 0,93-2-280 0 0,0 2 1 0 0,0 1-1 0 0,0 3 0 0 0,0 1 0 0 0,2 1 0 0 0,-1 3 0 0 0,-61 30 0 0 0,83-33-88 0 0,1 0 0 0 0,0 1 0 0 0,0 0 0 0 0,2 2-1 0 0,-23 24 1 0 0,15-12-379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3.462"/>
    </inkml:context>
    <inkml:brush xml:id="br0">
      <inkml:brushProperty name="width" value="0.05" units="cm"/>
      <inkml:brushProperty name="height" value="0.05" units="cm"/>
    </inkml:brush>
  </inkml:definitions>
  <inkml:trace contextRef="#ctx0" brushRef="#br0">329 414 9097 0 0,'14'-18'373'0'0,"-1"-1"0"0"0,-1 0 0 0 0,-1 0 0 0 0,13-30 0 0 0,-21 39-173 0 0,1 0 1 0 0,-2 0 0 0 0,1 0 0 0 0,-1-1-1 0 0,-1 1 1 0 0,0 0 0 0 0,0-1 0 0 0,-1 1-1 0 0,0-1 1 0 0,-1 1 0 0 0,-4-19 0 0 0,3 19-170 0 0,0 1 1 0 0,-1 0 0 0 0,-1-1 0 0 0,1 1-1 0 0,-1 0 1 0 0,-1 1 0 0 0,0-1 0 0 0,0 1-1 0 0,-8-10 1 0 0,9 14-32 0 0,0-1-1 0 0,0 1 1 0 0,-1 0-1 0 0,0 1 0 0 0,0-1 1 0 0,0 1-1 0 0,0 0 1 0 0,0 0-1 0 0,0 1 1 0 0,-1-1-1 0 0,0 1 0 0 0,1 0 1 0 0,-1 1-1 0 0,0-1 1 0 0,0 1-1 0 0,-9 0 1 0 0,0 0 17 0 0,1 0 1 0 0,-1 2-1 0 0,0 0 1 0 0,0 1 0 0 0,0 0-1 0 0,0 1 1 0 0,1 1-1 0 0,0 0 1 0 0,-1 1 0 0 0,2 0-1 0 0,-17 9 1 0 0,25-11-5 0 0,-1 0 0 0 0,1 1-1 0 0,0 0 1 0 0,-1 0 0 0 0,2 0 0 0 0,-1 0 0 0 0,0 1-1 0 0,1 0 1 0 0,0 0 0 0 0,0 0 0 0 0,1 0 0 0 0,-1 1-1 0 0,1-1 1 0 0,0 1 0 0 0,0 0 0 0 0,1 0 0 0 0,0 0-1 0 0,0 0 1 0 0,0 1 0 0 0,1-1 0 0 0,0 0 0 0 0,0 1-1 0 0,1-1 1 0 0,0 1 0 0 0,0-1 0 0 0,0 1 0 0 0,1-1 0 0 0,1 7-1 0 0,0-4 0 0 0,0-1-1 0 0,1 1 0 0 0,-1-1 1 0 0,2 0-1 0 0,-1 0 0 0 0,1 0 1 0 0,0-1-1 0 0,1 1 0 0 0,10 12 1 0 0,-5-9 5 0 0,0 0 1 0 0,1-1 0 0 0,0-1-1 0 0,0 1 1 0 0,17 8 0 0 0,8 3 0 0 0,2-2-1 0 0,0-2 1 0 0,44 14-1 0 0,61 12-13 0 0,-84-27-11 0 0,96 40 0 0 0,-152-55 5 0 0,0 0 1 0 0,0 1 0 0 0,0-1 0 0 0,0 1 0 0 0,-1 0 0 0 0,1 0-1 0 0,0 0 1 0 0,-1 0 0 0 0,0 1 0 0 0,0-1 0 0 0,1 0-1 0 0,1 5 1 0 0,-3-6 2 0 0,-1 0 1 0 0,0 1-1 0 0,1-1 0 0 0,-1 0 0 0 0,0 0 0 0 0,0 1 1 0 0,0-1-1 0 0,0 0 0 0 0,0 0 0 0 0,0 1 0 0 0,0-1 0 0 0,0 0 1 0 0,0 0-1 0 0,0 1 0 0 0,-1-1 0 0 0,1 0 0 0 0,-1 0 1 0 0,1 1-1 0 0,-1-1 0 0 0,1 0 0 0 0,-1 0 0 0 0,0 0 0 0 0,0 0 1 0 0,1 0-1 0 0,-1 0 0 0 0,0 0 0 0 0,0 0 0 0 0,0 0 1 0 0,0-1-1 0 0,0 1 0 0 0,0 0 0 0 0,0 0 0 0 0,0-1 0 0 0,-2 1 1 0 0,-8 6 18 0 0,0 0 0 0 0,-1-2 0 0 0,0 1 0 0 0,0-1 0 0 0,-24 6 0 0 0,-67 9 77 0 0,95-19-92 0 0,-178 21 102 0 0,159-21-188 0 0,1-1 1 0 0,-1-1-1 0 0,1-1 0 0 0,-52-12 1 0 0,74 14-11 0 0,0-2 0 0 0,0 1 1 0 0,1 0-1 0 0,-1-1 0 0 0,0 0 0 0 0,0 0 1 0 0,1 0-1 0 0,-1 0 0 0 0,1 0 1 0 0,0-1-1 0 0,0 0 0 0 0,0 1 0 0 0,0-1 1 0 0,0 0-1 0 0,-4-7 0 0 0,6 7-71 0 0,-1 0 0 0 0,1 0 0 0 0,0 0 0 0 0,0 0 0 0 0,0 0 0 0 0,0-1 0 0 0,1 1 0 0 0,-1 0 0 0 0,1-1 0 0 0,0 1 0 0 0,0 0 0 0 0,0-1 0 0 0,0 1 0 0 0,0 0 0 0 0,1-1-1 0 0,0 1 1 0 0,0 0 0 0 0,0 0 0 0 0,2-5 0 0 0,5-13-773 0 0,2 2-121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4.896"/>
    </inkml:context>
    <inkml:brush xml:id="br0">
      <inkml:brushProperty name="width" value="0.05" units="cm"/>
      <inkml:brushProperty name="height" value="0.05" units="cm"/>
    </inkml:brush>
  </inkml:definitions>
  <inkml:trace contextRef="#ctx0" brushRef="#br0">0 157 9061 0 0,'9'-1'369'0'0,"-8"2"524"0"0,1 9-220 0 0,-2-8-21 0 0,0 8-555 0 0,-6 138 193 0 0,0 3 335 0 0,19-268-573 0 0,-5 29-111 0 0,-6 44 59 0 0,3 0 0 0 0,1 0 0 0 0,23-77 0 0 0,-29 120 2 0 0,0 0 0 0 0,1 0 1 0 0,-1 0-1 0 0,1 0 1 0 0,0 0-1 0 0,-1 0 1 0 0,1 0-1 0 0,0 0 0 0 0,0 0 1 0 0,-1 1-1 0 0,1-1 1 0 0,0 0-1 0 0,0 0 1 0 0,0 1-1 0 0,0-1 0 0 0,0 0 1 0 0,0 1-1 0 0,0-1 1 0 0,0 1-1 0 0,0 0 1 0 0,1-1-1 0 0,-1 1 0 0 0,1-1 1 0 0,1 1 11 0 0,1-2 63 0 0,5 8-6 0 0,27 19 13 0 0,-32-21-71 0 0,-1-1 1 0 0,0 2-1 0 0,0-1 1 0 0,0 0-1 0 0,0 1 1 0 0,-1-1 0 0 0,0 1-1 0 0,0 0 1 0 0,0-1-1 0 0,-1 1 1 0 0,1 0 0 0 0,-1 0-1 0 0,1 9 1 0 0,1 1 2 0 0,47 194-332 0 0,-47-199-69 0 0,0 0-1 0 0,-1 0 1 0 0,-1 1-1 0 0,0-1 1 0 0,0 1-1 0 0,-1-1 0 0 0,-1 1 1 0 0,0-1-1 0 0,0 0 1 0 0,-1 1-1 0 0,-3 12 1 0 0,-1-8-711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5.236"/>
    </inkml:context>
    <inkml:brush xml:id="br0">
      <inkml:brushProperty name="width" value="0.05" units="cm"/>
      <inkml:brushProperty name="height" value="0.05" units="cm"/>
    </inkml:brush>
  </inkml:definitions>
  <inkml:trace contextRef="#ctx0" brushRef="#br0">3 47 7453 0 0,'-2'-8'-228'0'0,"6"3"240"0"0,4-1-228 0 0,4 0 184 0 0,0-1-264 0 0,4 2 60 0 0,2 0-144 0 0,3 0-224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5.578"/>
    </inkml:context>
    <inkml:brush xml:id="br0">
      <inkml:brushProperty name="width" value="0.05" units="cm"/>
      <inkml:brushProperty name="height" value="0.05" units="cm"/>
    </inkml:brush>
  </inkml:definitions>
  <inkml:trace contextRef="#ctx0" brushRef="#br0">95 95 7841 0 0,'-1'-2'121'0'0,"1"0"0"0"0,-1 0 1 0 0,0 0-1 0 0,0 0 0 0 0,0 0 0 0 0,0 0 1 0 0,0 0-1 0 0,0 0 0 0 0,-1 1 1 0 0,1-1-1 0 0,-1 0 0 0 0,1 1 1 0 0,-3-3-1 0 0,5 5 20 0 0,0 1 1 0 0,0-1 0 0 0,0 1-1 0 0,0-1 1 0 0,0 0-1 0 0,0 1 1 0 0,-1-1-1 0 0,1 1 1 0 0,0 0 0 0 0,-1-1-1 0 0,1 1 1 0 0,-1 0-1 0 0,1 1 1 0 0,7 30 375 0 0,-1 21 155 0 0,10 89 427 0 0,-12-90-704 0 0,17 78 0 0 0,-19-117-360 0 0,-3-11-34 0 0,1 0 0 0 0,-1 1 0 0 0,0-1 0 0 0,0 0 0 0 0,0 0 1 0 0,0 1-1 0 0,-1 2 0 0 0,1-6-1 0 0,0 1 0 0 0,0-1 0 0 0,0 0 1 0 0,0 0-1 0 0,0 0 0 0 0,0 0 0 0 0,0 1 0 0 0,0-1 1 0 0,0 0-1 0 0,0 0 0 0 0,0 0 0 0 0,0 0 0 0 0,0 0 1 0 0,-1 1-1 0 0,1-1 0 0 0,0 0 0 0 0,0 0 0 0 0,0 0 0 0 0,0 0 1 0 0,0 0-1 0 0,0 1 0 0 0,0-1 0 0 0,-1 0 0 0 0,1 0 1 0 0,0 0-1 0 0,0 0 0 0 0,0 0 0 0 0,0 0 0 0 0,-1 0 1 0 0,1 0-1 0 0,0 0 0 0 0,0 0 0 0 0,0 0 0 0 0,0 0 1 0 0,-1 0-1 0 0,1 0 0 0 0,0 0 0 0 0,0 0 0 0 0,0 0 1 0 0,0 0-1 0 0,-1 0 0 0 0,-9-12 18 0 0,-30-50-45 0 0,29 48 7 0 0,1-1 1 0 0,1 0-1 0 0,-14-30 0 0 0,14 20 1 0 0,0 0-1 0 0,2-1 0 0 0,-7-53 1 0 0,12 64-5 0 0,1-1 1 0 0,1 1 0 0 0,0-1-1 0 0,2 1 1 0 0,-1-1 0 0 0,2 1-1 0 0,0-1 1 0 0,6-17 0 0 0,-7 28 4 0 0,1 0 1 0 0,-1 1-1 0 0,1-1 1 0 0,0 0 0 0 0,1 1-1 0 0,-1 0 1 0 0,1 0-1 0 0,0 0 1 0 0,0 0 0 0 0,0 1-1 0 0,0-1 1 0 0,1 1-1 0 0,-1 0 1 0 0,1 0 0 0 0,0 1-1 0 0,0-1 1 0 0,0 1-1 0 0,0 0 1 0 0,0 0 0 0 0,0 1-1 0 0,1 0 1 0 0,-1 0-1 0 0,1 0 1 0 0,-1 0 0 0 0,0 1-1 0 0,1 0 1 0 0,-1 0-1 0 0,1 1 1 0 0,-1-1 0 0 0,1 1-1 0 0,-1 0 1 0 0,0 1-1 0 0,1-1 1 0 0,-1 1 0 0 0,0 0-1 0 0,0 0 1 0 0,0 1-1 0 0,0 0 1 0 0,-1 0 0 0 0,1 0-1 0 0,7 6 1 0 0,-10-7 15 0 0,0 1 1 0 0,0-1-1 0 0,0 1 0 0 0,-1-1 0 0 0,1 1 1 0 0,0-1-1 0 0,-1 1 0 0 0,0 0 1 0 0,1 0-1 0 0,-1 0 0 0 0,0 0 1 0 0,-1 0-1 0 0,1 0 0 0 0,0 0 1 0 0,-1 0-1 0 0,0 6 0 0 0,0-4 10 0 0,-1 1-1 0 0,1-1 1 0 0,-1 1 0 0 0,-1 0-1 0 0,1-1 1 0 0,-1 0-1 0 0,0 1 1 0 0,-5 7 0 0 0,-2 3-4 0 0,-1 0 0 0 0,-1-1 0 0 0,-1 0 0 0 0,-18 19 0 0 0,1-11-380 0 0,23-18-315 0 0,0-1-1 0 0,0 1 1 0 0,1 0 0 0 0,-6 6-1 0 0,9-8-390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5.950"/>
    </inkml:context>
    <inkml:brush xml:id="br0">
      <inkml:brushProperty name="width" value="0.05" units="cm"/>
      <inkml:brushProperty name="height" value="0.05" units="cm"/>
    </inkml:brush>
  </inkml:definitions>
  <inkml:trace contextRef="#ctx0" brushRef="#br0">65 114 7905 0 0,'0'0'98'0'0,"16"56"4271"0"0,3 81-2561 0 0,3 21-1171 0 0,-16-137-618 0 0,-10-36-8 0 0,-8-21-13 0 0,1-1 1 0 0,2 0-1 0 0,2 0 1 0 0,1-1-1 0 0,2 0 1 0 0,1-50-1 0 0,3 72 12 0 0,2 0 0 0 0,-1 1 0 0 0,2-1 0 0 0,6-20 0 0 0,-8 31-1 0 0,1 1 0 0 0,0-1-1 0 0,0 1 1 0 0,0 0 0 0 0,1 0-1 0 0,-1 0 1 0 0,1 0 0 0 0,4-5-1 0 0,-5 7-1 0 0,0 1 0 0 0,0-1 0 0 0,0 0 0 0 0,0 1 0 0 0,0 0 0 0 0,0-1 0 0 0,1 1 0 0 0,-1 0 0 0 0,0 0 0 0 0,1 0-1 0 0,-1 1 1 0 0,1-1 0 0 0,-1 1 0 0 0,1-1 0 0 0,-1 1 0 0 0,5 0 0 0 0,-5 0-8 0 0,1 0 0 0 0,-1 1 0 0 0,1-1 0 0 0,-1 1 1 0 0,0 0-1 0 0,1 0 0 0 0,-1 0 0 0 0,0 0 0 0 0,0 0 0 0 0,0 0 0 0 0,0 1 0 0 0,0-1 0 0 0,0 1 0 0 0,0-1 1 0 0,0 1-1 0 0,0 0 0 0 0,-1 0 0 0 0,1 0 0 0 0,-1 0 0 0 0,1 0 0 0 0,-1 0 0 0 0,0 0 0 0 0,0 0 0 0 0,0 1 1 0 0,0-1-1 0 0,0 0 0 0 0,0 1 0 0 0,0 2 0 0 0,1 4-10 0 0,0-1 1 0 0,0 1-1 0 0,-1 0 1 0 0,0 0-1 0 0,-1 0 1 0 0,0 14-1 0 0,-1-14-105 0 0,-1 0 0 0 0,1 0 0 0 0,-1 0 0 0 0,-1 0 0 0 0,0 0 0 0 0,0-1 0 0 0,-1 1 0 0 0,0-1 0 0 0,0 0 0 0 0,-1 0-1 0 0,0-1 1 0 0,0 1 0 0 0,-10 9 0 0 0,7-9-329 0 0,-2 1-1 0 0,1-2 1 0 0,-1 0-1 0 0,0 0 1 0 0,-1 0-1 0 0,1-1 1 0 0,-1-1-1 0 0,0 0 1 0 0,-21 6-1 0 0,-1-1-863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26.277"/>
    </inkml:context>
    <inkml:brush xml:id="br0">
      <inkml:brushProperty name="width" value="0.05" units="cm"/>
      <inkml:brushProperty name="height" value="0.05" units="cm"/>
    </inkml:brush>
  </inkml:definitions>
  <inkml:trace contextRef="#ctx0" brushRef="#br0">13 70 6721 0 0,'-3'-6'-30'0'0,"2"4"370"0"0,0 0 1 0 0,0 1-1 0 0,0-1 0 0 0,0 0 1 0 0,0 0-1 0 0,0 0 1 0 0,1 0-1 0 0,-1 0 0 0 0,1-1 1 0 0,-1 1-1 0 0,1-2 1 0 0,0 3-176 0 0,1 0 0 0 0,-1 0 0 0 0,1 0 0 0 0,0 0 0 0 0,-1 0 0 0 0,1 0 0 0 0,0 0 1 0 0,0 0-1 0 0,0 0 0 0 0,-1 0 0 0 0,1 0 0 0 0,0 1 0 0 0,0-1 0 0 0,0 0 1 0 0,0 1-1 0 0,1-1 0 0 0,-1 1 0 0 0,0-1 0 0 0,0 1 0 0 0,0-1 0 0 0,0 1 0 0 0,0 0 1 0 0,3-1-1 0 0,20-5-306 0 0,0 1 0 0 0,0 2 0 0 0,1 0-1 0 0,-1 1 1 0 0,1 1 0 0 0,34 4 0 0 0,-45-1-997 0 0,-2 2-406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0.514"/>
    </inkml:context>
    <inkml:brush xml:id="br0">
      <inkml:brushProperty name="width" value="0.05" units="cm"/>
      <inkml:brushProperty name="height" value="0.05" units="cm"/>
    </inkml:brush>
  </inkml:definitions>
  <inkml:trace contextRef="#ctx0" brushRef="#br0">27 5 6625 0 0,'4'-5'245'0'0,"-5"6"197"0"0,-8 19 330 0 0,2 14-22 0 0,1 0-1 0 0,2 1 1 0 0,1 69-1 0 0,2-62-390 0 0,22 440 2398 0 0,36-2-625 0 0,13 156-826 0 0,-65-546-1909 0 0,-8 90 0 0 0,3-178 465 0 0,0-1 0 0 0,0 0 0 0 0,0 1 1 0 0,0-1-1 0 0,0 0 0 0 0,-1 1 0 0 0,1-1 1 0 0,-1 0-1 0 0,1 0 0 0 0,-1 1 0 0 0,1-1 1 0 0,-1 0-1 0 0,0 0 0 0 0,1 0 0 0 0,-1 0 1 0 0,0 0-1 0 0,0 0 0 0 0,0 0 1 0 0,0 0-1 0 0,0 0 0 0 0,0 0 0 0 0,0 0 1 0 0,-1 0-1 0 0,-5 2-1537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0.918"/>
    </inkml:context>
    <inkml:brush xml:id="br0">
      <inkml:brushProperty name="width" value="0.05" units="cm"/>
      <inkml:brushProperty name="height" value="0.05" units="cm"/>
    </inkml:brush>
  </inkml:definitions>
  <inkml:trace contextRef="#ctx0" brushRef="#br0">1 4 7453 0 0,'1'0'6'0'0,"0"0"1"0"0,1-1-1 0 0,-1 1 0 0 0,0 0 1 0 0,1 0-1 0 0,-1 0 1 0 0,1 0-1 0 0,-1 0 0 0 0,0 0 1 0 0,1 0-1 0 0,-1 0 1 0 0,0 1-1 0 0,1-1 1 0 0,-1 1-1 0 0,0-1 0 0 0,1 1 1 0 0,-1-1-1 0 0,0 1 1 0 0,2 0-1 0 0,18 5 238 0 0,1151 28 3605 0 0,-355-4-3544 0 0,759-24-303 0 0,-3-72-297 0 0,-1394 48-460 0 0,-204 21 82 0 0,-27-1 1 0 0,33-2 389 0 0,-36 1-511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1.933"/>
    </inkml:context>
    <inkml:brush xml:id="br0">
      <inkml:brushProperty name="width" value="0.05" units="cm"/>
      <inkml:brushProperty name="height" value="0.05" units="cm"/>
    </inkml:brush>
  </inkml:definitions>
  <inkml:trace contextRef="#ctx0" brushRef="#br0">47 14 6597 0 0,'-37'-12'113'0'0,"28"11"67"0"0,26 10 45 0 0,19 6-60 0 0,1-2 0 0 0,0-2 1 0 0,44 8-1 0 0,119 10-75 0 0,-141-21-63 0 0,716 71 26 0 0,4-22-51 0 0,-490-38 0 0 0,-150-9-12 0 0,991 59 0 0 0,0-59 13 0 0,-1114-10-1 0 0,52-2 33 0 0,127-19 0 0 0,-194 21-31 0 0,0 0 0 0 0,-1 0 0 0 0,1 0 0 0 0,-1 0 0 0 0,1-1-1 0 0,0 1 1 0 0,-1 0 0 0 0,1 0 0 0 0,-1 0 0 0 0,1-1 0 0 0,-1 1-1 0 0,1 0 1 0 0,-1 0 0 0 0,1-1 0 0 0,-1 1 0 0 0,1 0 0 0 0,-1-1-1 0 0,1 1 1 0 0,-1-1 0 0 0,1 1 0 0 0,0-1 0 0 0,-9-6 80 0 0,-19-1 23 0 0,-26-2 90 0 0,0 2-1 0 0,-1 3 1 0 0,-86 2-1 0 0,144 6-154 0 0,16 5-2 0 0,-6-3-24 0 0,1 0 0 0 0,-2 1 0 0 0,16 8 1 0 0,-27-11 6 0 0,1-1 1 0 0,0 1 0 0 0,0 0-1 0 0,-1 1 1 0 0,0-1 0 0 0,1 0-1 0 0,-1 1 1 0 0,-1-1 0 0 0,1 1-1 0 0,0 0 1 0 0,-1-1 0 0 0,0 1-1 0 0,0 0 1 0 0,0 0 0 0 0,0 0-1 0 0,-1 0 1 0 0,1 0 0 0 0,-1 5-1 0 0,0 9 165 0 0,-1 0 0 0 0,-5 30 0 0 0,5-37-126 0 0,-53 319 874 0 0,-4 37-263 0 0,-37 732 1676 0 0,92-1046-2243 0 0,-2 1 0 0 0,-13 56 0 0 0,10-80-121 0 0,0 0 0 0 0,-2 0 1 0 0,-1-1-1 0 0,-29 55 0 0 0,38-81-163 0 0,0 0 1 0 0,0 0 0 0 0,0 0-1 0 0,0 0 1 0 0,-1-1 0 0 0,1 1 0 0 0,-1-1-1 0 0,1 0 1 0 0,-1 0 0 0 0,0 0-1 0 0,0 0 1 0 0,-5 2 0 0 0,2 0-1032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2.682"/>
    </inkml:context>
    <inkml:brush xml:id="br0">
      <inkml:brushProperty name="width" value="0.05" units="cm"/>
      <inkml:brushProperty name="height" value="0.05" units="cm"/>
    </inkml:brush>
  </inkml:definitions>
  <inkml:trace contextRef="#ctx0" brushRef="#br0">382 91 9165 0 0,'-4'-11'248'0'0,"2"5"3"0"0,0 1-1 0 0,0-1 1 0 0,0 1 0 0 0,-1 0 0 0 0,0 0 0 0 0,0 0 0 0 0,-1 0-1 0 0,1 0 1 0 0,-6-5 0 0 0,6 8-181 0 0,0-1 0 0 0,0 1 0 0 0,0 0 0 0 0,0 0 0 0 0,0 0 0 0 0,0 0 0 0 0,-1 1 0 0 0,1 0 0 0 0,-1-1 0 0 0,1 1 0 0 0,-1 0 0 0 0,1 0 1 0 0,-1 1-1 0 0,0-1 0 0 0,1 1 0 0 0,-7 0 0 0 0,5 1 30 0 0,-1 0 0 0 0,0 0 0 0 0,0 0 0 0 0,0 1 0 0 0,1 0 0 0 0,-1 0 0 0 0,0 0 0 0 0,1 1 0 0 0,-7 4 1 0 0,-3 4 189 0 0,1-1 0 0 0,0 2 0 0 0,1 0 0 0 0,1 1 0 0 0,-21 26 0 0 0,17-18-14 0 0,2 2 0 0 0,1-1 0 0 0,1 2 0 0 0,0 0 0 0 0,2 0 1 0 0,1 1-1 0 0,1 0 0 0 0,1 0 0 0 0,1 1 0 0 0,2 0 0 0 0,0 0 0 0 0,2 1 0 0 0,1 46 0 0 0,2-62-231 0 0,0-1-1 0 0,1 0 0 0 0,0 0 0 0 0,0 0 0 0 0,1 0 0 0 0,1-1 0 0 0,-1 1 0 0 0,2-1 0 0 0,-1 0 0 0 0,1 0 0 0 0,1 0 0 0 0,-1-1 0 0 0,9 10 0 0 0,-8-12-82 0 0,0 0-1 0 0,0-1 1 0 0,0 0-1 0 0,0 0 1 0 0,1 0-1 0 0,0-1 1 0 0,0 0-1 0 0,0 0 0 0 0,0-1 1 0 0,1 0-1 0 0,0 0 1 0 0,-1-1-1 0 0,1 0 1 0 0,0 0-1 0 0,0-1 1 0 0,0 0-1 0 0,9 0 1 0 0,4 0-847 0 0,1-2 0 0 0,-1-1 0 0 0,0-1 0 0 0,0 0 0 0 0,-1-2 0 0 0,1 0 0 0 0,-1-1 0 0 0,0-2 0 0 0,35-17 0 0 0,-34 12-670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3.072"/>
    </inkml:context>
    <inkml:brush xml:id="br0">
      <inkml:brushProperty name="width" value="0.05" units="cm"/>
      <inkml:brushProperty name="height" value="0.05" units="cm"/>
    </inkml:brush>
  </inkml:definitions>
  <inkml:trace contextRef="#ctx0" brushRef="#br0">173 47 9945 0 0,'0'-2'135'0'0,"-1"0"1"0"0,1 0-1 0 0,-1 0 1 0 0,0 0-1 0 0,0 0 1 0 0,0 0-1 0 0,0 0 1 0 0,0 1-1 0 0,0-1 0 0 0,-1 0 1 0 0,1 0-1 0 0,-1 1 1 0 0,1-1-1 0 0,-1 1 1 0 0,-2-3-1 0 0,0 2 241 0 0,0 0 1 0 0,0 0-1 0 0,0 0 0 0 0,-1 1 0 0 0,1-1 1 0 0,0 1-1 0 0,-6-1 0 0 0,8 2-306 0 0,0-1 0 0 0,0 1 0 0 0,-1 0 0 0 0,1 0 0 0 0,0 0 0 0 0,0 0 0 0 0,-1 0 1 0 0,1 1-1 0 0,0-1 0 0 0,0 1 0 0 0,-1-1 0 0 0,1 1 0 0 0,0 0 0 0 0,0 0 0 0 0,0 0 0 0 0,-4 3 0 0 0,2-2 28 0 0,1 2 1 0 0,-1-1-1 0 0,1 0 1 0 0,-1 1-1 0 0,1-1 1 0 0,0 1-1 0 0,-4 7 0 0 0,1 1 78 0 0,0 0 0 0 0,1 0 0 0 0,0 0 0 0 0,1 1 0 0 0,-3 15 0 0 0,4-13-15 0 0,1 0 0 0 0,0 0 0 0 0,1 1 0 0 0,1 28 0 0 0,0-39-128 0 0,1 0-1 0 0,0-1 0 0 0,0 1 1 0 0,0-1-1 0 0,1 0 0 0 0,-1 1 1 0 0,1-1-1 0 0,0 0 1 0 0,3 5-1 0 0,-3-7-23 0 0,0 1-1 0 0,0-1 1 0 0,-1 0-1 0 0,1-1 1 0 0,0 1 0 0 0,1 0-1 0 0,-1-1 1 0 0,0 1-1 0 0,0-1 1 0 0,1 1 0 0 0,-1-1-1 0 0,1 0 1 0 0,-1 0-1 0 0,1 0 1 0 0,-1 0 0 0 0,1-1-1 0 0,2 1 1 0 0,-1-1-55 0 0,0 0 0 0 0,0 0 0 0 0,-1 0 1 0 0,1-1-1 0 0,0 1 0 0 0,-1-1 0 0 0,1 0 0 0 0,-1 0 1 0 0,1-1-1 0 0,-1 1 0 0 0,1-1 0 0 0,-1 1 0 0 0,0-1 1 0 0,0 0-1 0 0,0 0 0 0 0,0-1 0 0 0,0 1 1 0 0,0-1-1 0 0,0 1 0 0 0,-1-1 0 0 0,4-4 0 0 0,0 0-127 0 0,-1-1-1 0 0,1 0 1 0 0,-2 0-1 0 0,1 0 1 0 0,-1-1-1 0 0,0 0 1 0 0,3-10-1 0 0,-5 12 142 0 0,-1-1 0 0 0,0 1 0 0 0,0 0 0 0 0,-1-1 0 0 0,0 1 0 0 0,0-1 0 0 0,-1 1 0 0 0,0-1 1 0 0,0 1-1 0 0,-4-12 0 0 0,1 8 26 0 0,1 1 0 0 0,-1 0 1 0 0,-1 0-1 0 0,0 0 0 0 0,0 1 1 0 0,-12-15-1 0 0,16 23-13 0 0,0-1 0 0 0,1 1 0 0 0,-1 0 0 0 0,0 0-1 0 0,0 0 1 0 0,0 0 0 0 0,-1 0 0 0 0,1 1 0 0 0,0-1 0 0 0,0 0 0 0 0,0 0 0 0 0,-1 1 0 0 0,1-1 0 0 0,0 1 0 0 0,-1-1 0 0 0,1 1-1 0 0,0 0 1 0 0,-1-1 0 0 0,1 1 0 0 0,0 0 0 0 0,-1 0 0 0 0,1 0 0 0 0,-1 0 0 0 0,1 0 0 0 0,0 0 0 0 0,-1 0 0 0 0,1 1 0 0 0,-1-1-1 0 0,1 0 1 0 0,0 1 0 0 0,-1-1 0 0 0,1 1 0 0 0,0 0 0 0 0,0-1 0 0 0,-1 1 0 0 0,1 0 0 0 0,0 0 0 0 0,0-1 0 0 0,-1 2 0 0 0,0 1-316 0 0,-1-1 0 0 0,1 0 0 0 0,0 1 1 0 0,0-1-1 0 0,0 1 0 0 0,0-1 1 0 0,1 1-1 0 0,-1 0 0 0 0,1 0 1 0 0,-1 0-1 0 0,1 0 0 0 0,0 0 0 0 0,0 0 1 0 0,1 0-1 0 0,-1 0 0 0 0,0 6 1 0 0,0 1-1077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4.134"/>
    </inkml:context>
    <inkml:brush xml:id="br0">
      <inkml:brushProperty name="width" value="0.05" units="cm"/>
      <inkml:brushProperty name="height" value="0.05" units="cm"/>
    </inkml:brush>
  </inkml:definitions>
  <inkml:trace contextRef="#ctx0" brushRef="#br0">25 304 9533 0 0,'-24'-29'1552'0'0,"24"28"-1525"0"0,0 1 1 0 0,-1 0-1 0 0,1 0 1 0 0,0-1-1 0 0,0 1 0 0 0,0 0 1 0 0,0 0-1 0 0,0-1 0 0 0,0 1 1 0 0,0 0-1 0 0,0 0 0 0 0,0 0 1 0 0,0-1-1 0 0,0 1 1 0 0,1 0-1 0 0,-1 0 0 0 0,0-1 1 0 0,0 1-1 0 0,0 0 0 0 0,0 0 1 0 0,0-1-1 0 0,0 1 1 0 0,0 0-1 0 0,1 0 0 0 0,-1 0 1 0 0,0 0-1 0 0,0-1 0 0 0,0 1 1 0 0,0 0-1 0 0,1 0 1 0 0,-1 0-1 0 0,0 0 0 0 0,0 0 1 0 0,0-1-1 0 0,1 1 0 0 0,-1 0 1 0 0,0 0-1 0 0,0 0 1 0 0,1 0-1 0 0,-1 0 0 0 0,0 0 1 0 0,0 0-1 0 0,1 0 0 0 0,-1 0 1 0 0,0 0-1 0 0,0 0 1 0 0,0 0-1 0 0,1 0 0 0 0,-1 0 1 0 0,0 0-1 0 0,0 0 0 0 0,1 0 1 0 0,-1 0-1 0 0,0 0 0 0 0,0 0 1 0 0,1 1-1 0 0,-1-1 1 0 0,0 0-1 0 0,0 0 0 0 0,19 3 475 0 0,-18-3-481 0 0,8 3 75 0 0,0 0 0 0 0,0 1 0 0 0,0-1 0 0 0,-1 2 0 0 0,0-1 0 0 0,0 1 0 0 0,0 1 1 0 0,0-1-1 0 0,-1 1 0 0 0,10 10 0 0 0,4 6 225 0 0,34 45 1 0 0,-31-34-159 0 0,19 36 0 0 0,-37-60-154 0 0,-1 0-1 0 0,-1 1 0 0 0,1 0 0 0 0,-2 0 0 0 0,1 0 0 0 0,-2 1 1 0 0,1-1-1 0 0,-1 1 0 0 0,0 12 0 0 0,-2-22-6 0 0,1 0 1 0 0,-1 0-1 0 0,0 0 0 0 0,0 0 1 0 0,0 0-1 0 0,0 0 0 0 0,0 0 1 0 0,0 0-1 0 0,-1 0 0 0 0,1 0 1 0 0,0 0-1 0 0,0 0 0 0 0,-1 0 1 0 0,1 0-1 0 0,-1 0 0 0 0,1 0 1 0 0,-1 0-1 0 0,1-1 0 0 0,-1 1 1 0 0,1 0-1 0 0,-1 0 0 0 0,0 0 1 0 0,-1 0-1 0 0,2-1-8 0 0,-1 1 0 0 0,0-1 0 0 0,0 0 0 0 0,0 0 0 0 0,0-1 0 0 0,0 1-1 0 0,0 0 1 0 0,0 0 0 0 0,1 0 0 0 0,-1-1 0 0 0,0 1 0 0 0,0 0 0 0 0,0-1 0 0 0,0 1 0 0 0,1 0 0 0 0,-1-1 0 0 0,0 1-1 0 0,0-1 1 0 0,1 1 0 0 0,-2-2 0 0 0,-4-4-162 0 0,-1 0-1 0 0,1-1 1 0 0,-10-13 0 0 0,-9-22-100 0 0,1-1 1 0 0,2-1 0 0 0,-28-80-1 0 0,44 109 275 0 0,-41-121 14 0 0,41 115 33 0 0,1-1-1 0 0,1 0 0 0 0,1-1 1 0 0,-1-29-1 0 0,4 50-41 0 0,0-1 1 0 0,0 0-1 0 0,0 1 0 0 0,0-1 0 0 0,0 1 1 0 0,1-1-1 0 0,-1 1 0 0 0,1-1 1 0 0,0 1-1 0 0,0-1 0 0 0,0 1 1 0 0,0-1-1 0 0,0 1 0 0 0,0 0 0 0 0,1 0 1 0 0,-1-1-1 0 0,1 1 0 0 0,-1 0 1 0 0,1 1-1 0 0,0-1 0 0 0,0 0 1 0 0,0 0-1 0 0,0 1 0 0 0,3-2 0 0 0,0 0-3 0 0,0 1 0 0 0,1 1 0 0 0,-1-1 0 0 0,1 1-1 0 0,0 0 1 0 0,-1 0 0 0 0,1 0 0 0 0,0 1 0 0 0,11 1-1 0 0,7 0 0 0 0,-1 1-1 0 0,1 1 1 0 0,-1 1-1 0 0,0 1 1 0 0,37 14-1 0 0,-49-15-3 0 0,0 1 1 0 0,0 0-1 0 0,-1 0 0 0 0,1 1 0 0 0,-1 1 0 0 0,-1 0 0 0 0,1 0 1 0 0,-1 1-1 0 0,0 0 0 0 0,-1 0 0 0 0,0 1 0 0 0,0 1 0 0 0,7 10 1 0 0,-12-14 4 0 0,0 0-1 0 0,0 0 1 0 0,0 1 0 0 0,-1-1 0 0 0,1 1 0 0 0,-2-1 0 0 0,1 1 0 0 0,-1 0-1 0 0,0 0 1 0 0,0 0 0 0 0,-1 0 0 0 0,0 0 0 0 0,0 0 0 0 0,0 0 0 0 0,-1 0 0 0 0,0-1-1 0 0,-3 8 1 0 0,3-8-2 0 0,-2-1 1 0 0,1 1-1 0 0,0-1 0 0 0,-1 1 0 0 0,0-1 0 0 0,-1 0 0 0 0,1 0 1 0 0,-1 0-1 0 0,0-1 0 0 0,0 1 0 0 0,0-1 0 0 0,-1 0 0 0 0,1 0 0 0 0,-1-1 1 0 0,0 1-1 0 0,0-1 0 0 0,0 0 0 0 0,-1 0 0 0 0,-10 3 0 0 0,3-1 13 0 0,1-2 0 0 0,-1 1 0 0 0,0-2 0 0 0,0 0 0 0 0,-1 0-1 0 0,1-2 1 0 0,0 1 0 0 0,0-2 0 0 0,-1 1 0 0 0,1-2 0 0 0,0 0-1 0 0,0 0 1 0 0,0-2 0 0 0,1 1 0 0 0,-25-12 0 0 0,35 15 3 0 0,1-1 0 0 0,-1 0 0 0 0,1 0 0 0 0,0 0 0 0 0,-1 0 1 0 0,1 0-1 0 0,0 0 0 0 0,0 0 0 0 0,0 0 0 0 0,0 0 0 0 0,0-1 0 0 0,0 1 1 0 0,0 0-1 0 0,0-1 0 0 0,1 1 0 0 0,-2-4 0 0 0,2 5-14 0 0,0-1-1 0 0,0 1 1 0 0,-1 0-1 0 0,1-1 0 0 0,0 1 1 0 0,0-1-1 0 0,1 1 1 0 0,-1-1-1 0 0,0 1 1 0 0,0 0-1 0 0,0-1 1 0 0,0 1-1 0 0,0-1 1 0 0,0 1-1 0 0,0 0 1 0 0,1-1-1 0 0,-1 1 1 0 0,0-1-1 0 0,0 1 1 0 0,1 0-1 0 0,-1-1 1 0 0,0 1-1 0 0,0 0 0 0 0,1-1 1 0 0,0 1-6 0 0,0-1 0 0 0,0 0 0 0 0,0 1 0 0 0,1 0 0 0 0,-1-1 0 0 0,0 1 1 0 0,0 0-1 0 0,0-1 0 0 0,0 1 0 0 0,1 0 0 0 0,-1 0 0 0 0,2 0 0 0 0,15 1 21 0 0,0 1 0 0 0,-1 0-1 0 0,1 2 1 0 0,-1 0 0 0 0,0 0-1 0 0,0 2 1 0 0,19 9 0 0 0,-10-3 77 0 0,-2 1 0 0 0,0 1 0 0 0,43 32-1 0 0,87 97 412 0 0,-73-64-421 0 0,-75-74-94 0 0,-1 0-1 0 0,1 0 0 0 0,0 0 1 0 0,1-1-1 0 0,11 6 0 0 0,-17-9-119 0 0,0-1-1 0 0,1 1 1 0 0,-1-1-1 0 0,0 1 1 0 0,0-1-1 0 0,0 0 1 0 0,0 1-1 0 0,0-1 1 0 0,1 0-1 0 0,-1 0 1 0 0,0 0-1 0 0,0 0 1 0 0,0 0-1 0 0,1 0 1 0 0,-1 0-1 0 0,0-1 0 0 0,0 1 1 0 0,0 0-1 0 0,0-1 1 0 0,1 1-1 0 0,-1 0 1 0 0,0-1-1 0 0,0 0 1 0 0,0 1-1 0 0,0-1 1 0 0,0 0-1 0 0,0 1 1 0 0,0-1-1 0 0,-1 0 1 0 0,1 0-1 0 0,0 0 1 0 0,0 0-1 0 0,0 1 0 0 0,-1-1 1 0 0,1-1-1 0 0,-1 1 1 0 0,1 0-1 0 0,-1 0 1 0 0,1 0-1 0 0,-1 0 1 0 0,1 0-1 0 0,-1 0 1 0 0,0 0-1 0 0,0-3 1 0 0,4-8-1382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3.509"/>
    </inkml:context>
    <inkml:brush xml:id="br0">
      <inkml:brushProperty name="width" value="0.05" units="cm"/>
      <inkml:brushProperty name="height" value="0.05" units="cm"/>
    </inkml:brush>
  </inkml:definitions>
  <inkml:trace contextRef="#ctx0" brushRef="#br0">0 223 10253 0 0,'23'-44'1978'0'0,"-23"43"-1860"0"0,1 0 0 0 0,-1 0 0 0 0,1-1-1 0 0,0 1 1 0 0,-1 0 0 0 0,1 0 0 0 0,0 0 0 0 0,0 0 0 0 0,0 0-1 0 0,0 0 1 0 0,0 0 0 0 0,0 0 0 0 0,0 0 0 0 0,0 0 0 0 0,0 0-1 0 0,0 1 1 0 0,0-1 0 0 0,1 0 0 0 0,-1 1 0 0 0,0-1-1 0 0,0 1 1 0 0,1-1 0 0 0,-1 1 0 0 0,0 0 0 0 0,3-1 0 0 0,-2 2-67 0 0,0 0 0 0 0,0-1 0 0 0,0 1 0 0 0,0 0 0 0 0,0 0 1 0 0,0 0-1 0 0,-1 1 0 0 0,1-1 0 0 0,0 0 0 0 0,-1 0 0 0 0,1 1 0 0 0,-1-1 1 0 0,1 1-1 0 0,-1 0 0 0 0,0-1 0 0 0,3 5 0 0 0,-1 0-15 0 0,1 1-1 0 0,-1 0 1 0 0,0 0-1 0 0,0 0 0 0 0,-1 0 1 0 0,0 0-1 0 0,0 0 1 0 0,-1 1-1 0 0,0-1 1 0 0,0 8-1 0 0,0-2-4 0 0,-1 1 0 0 0,-1-1 0 0 0,0 0 0 0 0,-6 25 1 0 0,6-34-29 0 0,0-1 1 0 0,0 1 0 0 0,0-1 0 0 0,0 1 0 0 0,-1-1 0 0 0,0 0 0 0 0,0 0 0 0 0,0 0 0 0 0,0 0 0 0 0,0 0 0 0 0,0 0 0 0 0,-1 0-1 0 0,0-1 1 0 0,1 1 0 0 0,-5 2 0 0 0,7-5-9 0 0,-1 0 0 0 0,0 0 1 0 0,1 0-1 0 0,-1 0 0 0 0,1-1 0 0 0,-1 1 0 0 0,0 0 0 0 0,1 0 0 0 0,-1 0 0 0 0,0-1 0 0 0,1 1 0 0 0,-1 0 1 0 0,1 0-1 0 0,-1-1 0 0 0,1 1 0 0 0,-1-1 0 0 0,1 1 0 0 0,-1 0 0 0 0,1-1 0 0 0,-1 1 0 0 0,1-1 1 0 0,-1 1-1 0 0,1-1 0 0 0,0 1 0 0 0,-1-1 0 0 0,1 0 0 0 0,0 1 0 0 0,-1-1 0 0 0,1 1 0 0 0,0-1 1 0 0,0 0-1 0 0,0 1 0 0 0,-1-1 0 0 0,1 1 0 0 0,0-1 0 0 0,0 0 0 0 0,0 0 0 0 0,-4-26-217 0 0,3 12 205 0 0,1 0 0 0 0,1 0-1 0 0,1 1 1 0 0,0-1 0 0 0,1 0-1 0 0,0 1 1 0 0,1 0 0 0 0,1 0-1 0 0,0 0 1 0 0,1 0 0 0 0,13-22-1 0 0,-8 18 23 0 0,0 1 0 0 0,1 0 0 0 0,1 1-1 0 0,1 0 1 0 0,0 1 0 0 0,1 1-1 0 0,31-24 1 0 0,-42 35 4 0 0,0 1 0 0 0,0 0-1 0 0,0 0 1 0 0,0 0 0 0 0,0 0-1 0 0,0 0 1 0 0,0 1 0 0 0,0 0-1 0 0,1 0 1 0 0,-1 0 0 0 0,9 0 0 0 0,-11 1-3 0 0,-1 0 1 0 0,1 0 0 0 0,0 0 0 0 0,-1 1 0 0 0,1-1-1 0 0,-1 1 1 0 0,1-1 0 0 0,-1 1 0 0 0,1-1 0 0 0,-1 1-1 0 0,1 0 1 0 0,-1 0 0 0 0,0 0 0 0 0,1 0 0 0 0,-1 0-1 0 0,0 0 1 0 0,0 0 0 0 0,0 0 0 0 0,0 1 0 0 0,0-1 0 0 0,0 0-1 0 0,0 0 1 0 0,0 1 0 0 0,0-1 0 0 0,-1 1 0 0 0,1-1-1 0 0,-1 1 1 0 0,1-1 0 0 0,-1 1 0 0 0,1-1 0 0 0,-1 1-1 0 0,0 0 1 0 0,0-1 0 0 0,0 3 0 0 0,2 13 55 0 0,-2 0 0 0 0,0 0-1 0 0,0 0 1 0 0,-2 0 0 0 0,0 0 0 0 0,-6 20 0 0 0,-35 96-35 0 0,20-67-597 0 0,9-2-4220 0 0,14-62 3558 0 0,1 0-40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3.883"/>
    </inkml:context>
    <inkml:brush xml:id="br0">
      <inkml:brushProperty name="width" value="0.05" units="cm"/>
      <inkml:brushProperty name="height" value="0.05" units="cm"/>
    </inkml:brush>
  </inkml:definitions>
  <inkml:trace contextRef="#ctx0" brushRef="#br0">71 33 9601 0 0,'9'-33'1731'0'0,"-9"34"-1617"0"0,-1 6 160 0 0,0 0-1 0 0,0 0 1 0 0,1 0-1 0 0,0 1 0 0 0,0-1 1 0 0,1 0-1 0 0,2 12 1 0 0,-1 0 27 0 0,2 31 447 0 0,-3 0-1 0 0,-10 99 0 0 0,4-112-1053 0 0,-14 47 0 0 0,9-52-2028 0 0,-24 53 1 0 0,29-76 1145 0 0,0-1 11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4.213"/>
    </inkml:context>
    <inkml:brush xml:id="br0">
      <inkml:brushProperty name="width" value="0.05" units="cm"/>
      <inkml:brushProperty name="height" value="0.05" units="cm"/>
    </inkml:brush>
  </inkml:definitions>
  <inkml:trace contextRef="#ctx0" brushRef="#br0">19 131 8529 0 0,'-4'-7'58'0'0,"4"7"21"0"0,-1-1 0 0 0,1 0 0 0 0,0 0 0 0 0,-1 0 0 0 0,1 1 0 0 0,0-1 0 0 0,-1 0 0 0 0,1 1 0 0 0,-1-1 0 0 0,1 0 0 0 0,-1 1 0 0 0,0-1 0 0 0,1 1 0 0 0,-1-1 0 0 0,0 1 0 0 0,1-1 0 0 0,-1 1 0 0 0,0-1 0 0 0,1 1 0 0 0,-1 0 0 0 0,0-1 0 0 0,0 1 0 0 0,-1 0 0 0 0,39 22 2381 0 0,-31-20-2406 0 0,0 0 0 0 0,0-1 0 0 0,1 0 0 0 0,-1 0 1 0 0,0 0-1 0 0,0-1 0 0 0,1 0 0 0 0,-1 0 1 0 0,0 0-1 0 0,0-1 0 0 0,0 0 0 0 0,9-3 1 0 0,-10 3-65 0 0,1 0 1 0 0,-1-1 0 0 0,0 1 0 0 0,0-2-1 0 0,0 1 1 0 0,0 0 0 0 0,0-1-1 0 0,0 0 1 0 0,0 0 0 0 0,-1 0 0 0 0,0-1-1 0 0,0 1 1 0 0,0-1 0 0 0,5-6 0 0 0,-7 6 9 0 0,0 1 1 0 0,-1-1 0 0 0,1 1 0 0 0,-1-1 0 0 0,0 1 0 0 0,0-1-1 0 0,0 0 1 0 0,-1 0 0 0 0,1 0 0 0 0,-1-7 0 0 0,0 9-4 0 0,0 0 1 0 0,0 0-1 0 0,0 0 1 0 0,0 0-1 0 0,-1 0 1 0 0,1 0-1 0 0,-1 0 1 0 0,1 1-1 0 0,-1-1 1 0 0,0 0-1 0 0,1 0 1 0 0,-1 1-1 0 0,0-1 1 0 0,0 0-1 0 0,0 1 1 0 0,-1-1-1 0 0,1 1 1 0 0,0-1-1 0 0,-1 1 1 0 0,1 0 0 0 0,-1-1-1 0 0,-2-1 1 0 0,3 3 4 0 0,-1 0 0 0 0,1 0 0 0 0,-1 0 0 0 0,1 0 0 0 0,-1 0 0 0 0,1 0 0 0 0,0 0 0 0 0,-1 1 0 0 0,1-1 0 0 0,-1 0 0 0 0,1 1 0 0 0,0-1 0 0 0,-1 1 0 0 0,1 0 0 0 0,0-1 0 0 0,0 1 0 0 0,0 0 0 0 0,-1 0 0 0 0,0 1 0 0 0,-21 17 181 0 0,16-11-77 0 0,0-1 0 0 0,1 1 0 0 0,0 0 0 0 0,0 0 0 0 0,0 1 0 0 0,1 0 1 0 0,1 0-1 0 0,-1 0 0 0 0,2 0 0 0 0,-1 1 0 0 0,1-1 0 0 0,1 1 0 0 0,-1 0 0 0 0,2 0 0 0 0,-1 12 0 0 0,0-4-12 0 0,1-3-74 0 0,1 0 0 0 0,0 0 0 0 0,2 17 0 0 0,-1-28-108 0 0,-1-1 0 0 0,1 1 0 0 0,0-1 0 0 0,0 1-1 0 0,0-1 1 0 0,1 1 0 0 0,-1-1 0 0 0,1 0 0 0 0,0 0 0 0 0,-1 0-1 0 0,2 0 1 0 0,-1 0 0 0 0,0 0 0 0 0,0 0 0 0 0,1-1-1 0 0,0 1 1 0 0,-1-1 0 0 0,5 3 0 0 0,1 0-471 0 0,0 0 1 0 0,0-1-1 0 0,1 0 1 0 0,0 0-1 0 0,-1-1 1 0 0,17 4-1 0 0,1-3-594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4.540"/>
    </inkml:context>
    <inkml:brush xml:id="br0">
      <inkml:brushProperty name="width" value="0.05" units="cm"/>
      <inkml:brushProperty name="height" value="0.05" units="cm"/>
    </inkml:brush>
  </inkml:definitions>
  <inkml:trace contextRef="#ctx0" brushRef="#br0">27 78 8001 0 0,'-6'-23'178'0'0,"5"18"66"0"0,0 0-1 0 0,0 0 1 0 0,0 0-1 0 0,-1 0 1 0 0,0 0-1 0 0,0 0 1 0 0,0 1-1 0 0,-5-9 1 0 0,5 10 845 0 0,8 6-421 0 0,9 13-32 0 0,-4 1-410 0 0,-2 0 0 0 0,0 1 1 0 0,0 0-1 0 0,-2 1 0 0 0,0 0 1 0 0,-2 0-1 0 0,0 1 0 0 0,4 26 1 0 0,-8-25-42 0 0,0 0 1 0 0,-1-1 0 0 0,-5 39-1 0 0,-6-33-108 0 0,11-25-68 0 0,0 0-1 0 0,0 0 1 0 0,-1 0 0 0 0,1-1-1 0 0,-1 1 1 0 0,1 0 0 0 0,0 0 0 0 0,-1-1-1 0 0,0 1 1 0 0,1 0 0 0 0,-1-1-1 0 0,1 1 1 0 0,-1 0 0 0 0,0-1-1 0 0,1 1 1 0 0,-1-1 0 0 0,0 1 0 0 0,0-1-1 0 0,1 1 1 0 0,-1-1 0 0 0,0 0-1 0 0,0 1 1 0 0,0-1 0 0 0,0 0-1 0 0,-1 1 1 0 0,1-2-7 0 0,1 0 1 0 0,-1 0-1 0 0,0 0 0 0 0,1 0 1 0 0,-1 0-1 0 0,1 0 0 0 0,-1 0 1 0 0,1 0-1 0 0,-1 0 0 0 0,1 0 1 0 0,0 0-1 0 0,0 0 0 0 0,-1 0 1 0 0,1 0-1 0 0,0 0 0 0 0,0 0 1 0 0,0 0-1 0 0,0 0 0 0 0,0 0 1 0 0,0-1-1 0 0,1 1 0 0 0,-1-1 1 0 0,6-30-62 0 0,-5 30 57 0 0,3-17-53 0 0,1 0 0 0 0,1 1 0 0 0,1-1-1 0 0,1 2 1 0 0,0-1 0 0 0,1 1 0 0 0,1 0-1 0 0,1 1 1 0 0,0 0 0 0 0,24-25-1 0 0,-33 39 56 0 0,0 1 0 0 0,-1-1 0 0 0,1 0-1 0 0,0 1 1 0 0,0 0 0 0 0,0-1 0 0 0,0 1-1 0 0,0 0 1 0 0,0 0 0 0 0,0 0-1 0 0,1 0 1 0 0,-1 0 0 0 0,0 0 0 0 0,0 1-1 0 0,1-1 1 0 0,-1 1 0 0 0,0 0 0 0 0,1 0-1 0 0,-1 0 1 0 0,1 0 0 0 0,-1 0 0 0 0,0 0-1 0 0,5 1 1 0 0,-5 0 11 0 0,0 0 0 0 0,0 1 1 0 0,0-1-1 0 0,0 0 0 0 0,0 1 0 0 0,0 0 0 0 0,0-1 0 0 0,0 1 1 0 0,0 0-1 0 0,-1 0 0 0 0,1 0 0 0 0,-1 0 0 0 0,0 0 0 0 0,1 0 1 0 0,-1 0-1 0 0,0 0 0 0 0,0 1 0 0 0,0-1 0 0 0,-1 0 1 0 0,1 1-1 0 0,0-1 0 0 0,-1 4 0 0 0,2 5 54 0 0,-1 0 0 0 0,-1 1 0 0 0,0-1 0 0 0,0 0 0 0 0,-1 1 0 0 0,0-1 0 0 0,-1 0 0 0 0,-6 18 0 0 0,2-11-68 0 0,0-1-1 0 0,-1 0 1 0 0,-1 0-1 0 0,-16 24 1 0 0,-25 25-5442 0 0,45-61 4061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5.020"/>
    </inkml:context>
    <inkml:brush xml:id="br0">
      <inkml:brushProperty name="width" value="0.05" units="cm"/>
      <inkml:brushProperty name="height" value="0.05" units="cm"/>
    </inkml:brush>
  </inkml:definitions>
  <inkml:trace contextRef="#ctx0" brushRef="#br0">5 15 9401 0 0,'0'-1'47'0'0,"0"1"-1"0"0,1-1 1 0 0,-1 0 0 0 0,0 0 0 0 0,0 1 0 0 0,1-1-1 0 0,-1 0 1 0 0,1 0 0 0 0,-1 1 0 0 0,1-1-1 0 0,-1 0 1 0 0,1 1 0 0 0,-1-1 0 0 0,1 1 0 0 0,-1-1-1 0 0,1 1 1 0 0,0-1 0 0 0,-1 1 0 0 0,1-1 0 0 0,0 1-1 0 0,-1 0 1 0 0,1-1 0 0 0,0 1 0 0 0,1-1-1 0 0,-1 2 36 0 0,-1-1-1 0 0,1 0 0 0 0,0 0 1 0 0,0 1-1 0 0,0-1 0 0 0,0 0 0 0 0,-1 1 1 0 0,1-1-1 0 0,0 1 0 0 0,0-1 1 0 0,-1 1-1 0 0,1-1 0 0 0,0 1 0 0 0,0-1 1 0 0,-1 1-1 0 0,1 0 0 0 0,-1-1 1 0 0,1 2-1 0 0,5 6 533 0 0,-1 0 0 0 0,-1 1 0 0 0,6 10 0 0 0,-6-10-452 0 0,1 3 85 0 0,1 1-1 0 0,-2 0 1 0 0,0 0-1 0 0,0 0 1 0 0,-1 1-1 0 0,-1-1 1 0 0,0 1-1 0 0,-1-1 1 0 0,0 1-1 0 0,-2-1 1 0 0,-2 25-1 0 0,-4 5 171 0 0,-3 0 0 0 0,-19 55 0 0 0,14-51-200 0 0,-11 61 0 0 0,25-103-236 0 0,0 1 0 0 0,1 0 0 0 0,-1-1 0 0 0,1 1 0 0 0,0 0 0 0 0,1 0 0 0 0,0-1 0 0 0,0 1 0 0 0,0 0 0 0 0,0-1 0 0 0,5 11 0 0 0,-4-12-45 0 0,0 0 0 0 0,0-1 0 0 0,1 1 0 0 0,0 0 1 0 0,0-1-1 0 0,0 1 0 0 0,0-1 0 0 0,1 0 1 0 0,-1 0-1 0 0,1 0 0 0 0,0 0 0 0 0,0-1 0 0 0,0 0 1 0 0,0 0-1 0 0,5 3 0 0 0,3-1-468 0 0,0 0 1 0 0,0 0-1 0 0,0-1 0 0 0,0-1 0 0 0,23 3 1 0 0,-26-5-13 0 0,-1 0 1 0 0,0 0-1 0 0,1-1 1 0 0,-1 0-1 0 0,0 0 1 0 0,1-1 0 0 0,-1 0-1 0 0,0 0 1 0 0,12-6-1 0 0,-2-2-1097 0 0</inkml:trace>
  <inkml:trace contextRef="#ctx0" brushRef="#br0" timeOffset="1">94 327 8001 0 0,'-11'-4'339'0'0,"-1"2"0"0"0,0 0 0 0 0,0 0 0 0 0,-16 0 0 0 0,36 6 3257 0 0,14-2-2325 0 0,65-12 262 0 0,85-6-2230 0 0,-137 21-1445 0 0,-33-4 486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6.834"/>
    </inkml:context>
    <inkml:brush xml:id="br0">
      <inkml:brushProperty name="width" value="0.05" units="cm"/>
      <inkml:brushProperty name="height" value="0.05" units="cm"/>
    </inkml:brush>
  </inkml:definitions>
  <inkml:trace contextRef="#ctx0" brushRef="#br0">2115 328 5817 0 0,'2'-9'25'0'0,"-1"3"16"0"0,0-1 1 0 0,1 1 0 0 0,-1-1 0 0 0,1 1-1 0 0,1 0 1 0 0,-1-1 0 0 0,1 1 0 0 0,0 0-1 0 0,4-6 1 0 0,23-29 223 0 0,7-14 452 0 0,-36 52-628 0 0,0 0-1 0 0,0 1 1 0 0,0-1-1 0 0,-1 0 0 0 0,1 0 1 0 0,-1 0-1 0 0,1 0 1 0 0,-1 0-1 0 0,0 0 0 0 0,0 0 1 0 0,-1-4-1 0 0,1 3 28 0 0,-1 0-1 0 0,1-1 1 0 0,1 1-1 0 0,-1 0 1 0 0,0 0-1 0 0,2-4 1 0 0,4-12 100 0 0,-4 14-124 0 0,0-1 0 0 0,0 1 0 0 0,1-1 1 0 0,0 1-1 0 0,5-9 0 0 0,-8 15-75 0 0,0-1 0 0 0,0 1-1 0 0,0 0 1 0 0,1 0 0 0 0,-1 0-1 0 0,0-1 1 0 0,0 1 0 0 0,0 0-1 0 0,0 0 1 0 0,0 0 0 0 0,1-1-1 0 0,-1 1 1 0 0,0 0 0 0 0,0 0-1 0 0,0-1 1 0 0,0 1 0 0 0,0 0 0 0 0,0 0-1 0 0,0-1 1 0 0,0 1 0 0 0,0 0-1 0 0,0-1 1 0 0,0 1 0 0 0,0 0-1 0 0,0 0 1 0 0,0-1 0 0 0,0 1-1 0 0,0 0 1 0 0,0 0 0 0 0,-1-1-1 0 0,1 1 1 0 0,0 0 0 0 0,0 0-1 0 0,0 0 1 0 0,0-1 0 0 0,0 1-1 0 0,-1 0 1 0 0,1 0 0 0 0,0 0 0 0 0,0-1-1 0 0,0 1 1 0 0,-1 0 0 0 0,1 0-1 0 0,0 0 1 0 0,0 0 0 0 0,0 0-1 0 0,-1-1 1 0 0,1 1 0 0 0,-1 0-1 0 0,-21-4 264 0 0,-27 7-110 0 0,32 1 17 0 0,0 1-1 0 0,0 1 1 0 0,1 1 0 0 0,0 0-1 0 0,0 1 1 0 0,1 1-1 0 0,-15 10 1 0 0,-6 3-32 0 0,-32 20 595 0 0,-122 101 1 0 0,-47 70 734 0 0,214-191-1347 0 0,-69 67 332 0 0,3 4-1 0 0,5 4 1 0 0,-113 167-1 0 0,-57 94 887 0 0,105-154-377 0 0,79-111-252 0 0,34-46-195 0 0,1 1 1 0 0,-31 61 0 0 0,36-43-81 0 0,4 1-1 0 0,-32 121 0 0 0,23-64-9 0 0,-73 286 302 0 0,33-116 202 0 0,12-2 294 0 0,61-263-1038 0 0,3-17 2 0 0,-1-12-199 0 0,0 0 0 0 0,0 0 0 0 0,0 0 0 0 0,0 1 0 0 0,0-1 0 0 0,0 0 0 0 0,0 0-1 0 0,0 0 1 0 0,0 0 0 0 0,0 0 0 0 0,0 0 0 0 0,0 0 0 0 0,0 1 0 0 0,0-1 0 0 0,0 0-1 0 0,0 0 1 0 0,1 0 0 0 0,-1 0 0 0 0,0 0 0 0 0,0 0 0 0 0,0 0 0 0 0,0 0 0 0 0,0 1-1 0 0,0-1 1 0 0,0 0 0 0 0,0 0 0 0 0,0 0 0 0 0,0 0 0 0 0,1 0 0 0 0,-1 0 0 0 0,0 0 0 0 0,0 0-1 0 0,0 0 1 0 0,0 0 0 0 0,0 0 0 0 0,0 0 0 0 0,0 0 0 0 0,1 0 0 0 0,-1 0 0 0 0,0 0-1 0 0,0 0 1 0 0,0 0 0 0 0,0 0 0 0 0,0 0 0 0 0,0 0 0 0 0,1 0 0 0 0,-1 0 0 0 0,2-3-21 0 0,1 0 0 0 0,-1 0 0 0 0,0 0 1 0 0,0 0-1 0 0,0 0 0 0 0,0-1 1 0 0,-1 1-1 0 0,1-1 0 0 0,-1 1 1 0 0,0-1-1 0 0,2-6 0 0 0,8-46-1893 0 0,-11 48 1346 0 0,2 0-1 0 0,-1 0 0 0 0,1 1 1 0 0,0-1-1 0 0,1 1 1 0 0,0-1-1 0 0,0 1 1 0 0,1 0-1 0 0,5-10 1 0 0,-7 16 201 0 0,-1-1 1 0 0,0 0 0 0 0,0 0-1 0 0,0 0 1 0 0,0-1-1 0 0,0 1 1 0 0,-1 0-1 0 0,1 0 1 0 0,-1 0 0 0 0,1-1-1 0 0,-1-3 1 0 0,0 5 172 0 0,0 1 0 0 0,0-1 1 0 0,0 0-1 0 0,0 0 0 0 0,0 0 1 0 0,0 1-1 0 0,0-1 1 0 0,-1 0-1 0 0,1 0 0 0 0,0 1 1 0 0,0-1-1 0 0,-1 0 0 0 0,1 0 1 0 0,-1 1-1 0 0,1-1 0 0 0,-1 0 1 0 0,1 1-1 0 0,-1-1 0 0 0,1 1 1 0 0,-1-1-1 0 0,1 1 1 0 0,-1-1-1 0 0,0 1 0 0 0,1-1 1 0 0,-1 1-1 0 0,0-1 0 0 0,1 1 1 0 0,-1 0-1 0 0,0-1 0 0 0,0 1 1 0 0,1 0-1 0 0,-1 0 0 0 0,0 0 1 0 0,-1-1-1 0 0,-10 1-1318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7.193"/>
    </inkml:context>
    <inkml:brush xml:id="br0">
      <inkml:brushProperty name="width" value="0.05" units="cm"/>
      <inkml:brushProperty name="height" value="0.05" units="cm"/>
    </inkml:brush>
  </inkml:definitions>
  <inkml:trace contextRef="#ctx0" brushRef="#br0">39 1 8037 0 0,'-20'0'165'0'0,"3"0"539"0"0,16 1 377 0 0,7 1 756 0 0,-3-1-1540 0 0,0 0 0 0 0,1 0 0 0 0,-1 0 0 0 0,0 1 0 0 0,0 0 0 0 0,0-1 1 0 0,0 1-1 0 0,-1 0 0 0 0,1 0 0 0 0,0 0 0 0 0,-1 1 0 0 0,1-1 0 0 0,1 4 0 0 0,3 3 49 0 0,-1 0-1 0 0,9 18 1 0 0,-9-15-168 0 0,-2-6-157 0 0,-1 0-1 0 0,1-1 0 0 0,0 1 0 0 0,1-1 1 0 0,-1 0-1 0 0,1 0 0 0 0,0-1 1 0 0,0 0-1 0 0,0 1 0 0 0,1-2 1 0 0,0 1-1 0 0,0-1 0 0 0,0 1 1 0 0,0-2-1 0 0,0 1 0 0 0,0-1 0 0 0,1 0 1 0 0,-1 0-1 0 0,1-1 0 0 0,-1 1 1 0 0,1-2-1 0 0,0 1 0 0 0,0-1 1 0 0,11 0-1 0 0,-4-1-3 0 0,0-1-1 0 0,0 0 1 0 0,-1-1 0 0 0,1-1 0 0 0,-1 0-1 0 0,1 0 1 0 0,-1-1 0 0 0,-1-1 0 0 0,1 0 0 0 0,22-16-1 0 0,-32 20 157 0 0,-1 0 0 0 0,0 0 1 0 0,0 0-1 0 0,0 0 0 0 0,0-1 0 0 0,0 1 0 0 0,-1-1 0 0 0,1 1 0 0 0,0-1 0 0 0,-1 1 0 0 0,0-1 0 0 0,0 0 0 0 0,0 0 0 0 0,0 0 1 0 0,0 0-1 0 0,-1 0 0 0 0,1 0 0 0 0,-1 0 0 0 0,0 0 0 0 0,0 0 0 0 0,0 0 0 0 0,0 0 0 0 0,0 0 0 0 0,-1 0 0 0 0,1 0 0 0 0,-1 1 1 0 0,0-1-1 0 0,0 0 0 0 0,0 0 0 0 0,0 0 0 0 0,0 0 0 0 0,-1 1 0 0 0,1-1 0 0 0,-4-3 0 0 0,5 5-212 0 0,-1 1 1 0 0,1 0-1 0 0,-1-1 0 0 0,1 1 0 0 0,-1 0 0 0 0,0 0 1 0 0,1 0-1 0 0,-1-1 0 0 0,1 1 0 0 0,-1 0 0 0 0,1 0 1 0 0,-1 0-1 0 0,1 0 0 0 0,-1 0 0 0 0,0 0 0 0 0,1 0 0 0 0,-1 0 1 0 0,1 0-1 0 0,-1 0 0 0 0,1 0 0 0 0,-1 1 0 0 0,0-1 1 0 0,1 0-1 0 0,-1 0 0 0 0,1 0 0 0 0,-1 1 0 0 0,1-1 1 0 0,-1 0-1 0 0,1 1 0 0 0,-1-1 0 0 0,1 0 0 0 0,0 1 1 0 0,-1 0-1 0 0,-12 9-3396 0 0,-2 1 863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39.332"/>
    </inkml:context>
    <inkml:brush xml:id="br0">
      <inkml:brushProperty name="width" value="0.05" units="cm"/>
      <inkml:brushProperty name="height" value="0.05" units="cm"/>
    </inkml:brush>
  </inkml:definitions>
  <inkml:trace contextRef="#ctx0" brushRef="#br0">46 1827 8101 0 0,'-35'-1'465'0'0,"25"-1"465"0"0,17 1 413 0 0,-6 6-726 0 0,1 0 1 0 0,-1 0-1 0 0,1 0 1 0 0,0-1-1 0 0,0 1 1 0 0,0-1-1 0 0,6 9 1 0 0,-1-8-356 0 0,0 1 0 0 0,1-1 1 0 0,-1-1-1 0 0,1 1 1 0 0,0-1-1 0 0,9 3 0 0 0,56 18 613 0 0,-46-17-617 0 0,25 8 168 0 0,1-3-1 0 0,87 9 0 0 0,113-9 344 0 0,-42-18-399 0 0,0-10 0 0 0,208-43 0 0 0,405-145-329 0 0,-128-64 0 0 0,23-49-194 0 0,-479 212 110 0 0,475-257 172 0 0,-655 325-20 0 0,-3-3 0 0 0,70-61 0 0 0,-96 71 1 0 0,-2 0 1 0 0,0-2-1 0 0,-2-1 0 0 0,-2-1 0 0 0,24-40 0 0 0,-37 53-58 0 0,42-79 394 0 0,-49 87-390 0 0,1-1 1 0 0,-2 0-1 0 0,0 0 1 0 0,0-1-1 0 0,-2 1 0 0 0,2-15 1 0 0,-3 25-44 0 0,-2 0 0 0 0,1 0-1 0 0,0 0 1 0 0,0 0 0 0 0,-1 1 0 0 0,1-1 0 0 0,-1 0 0 0 0,-1-3-1 0 0,1 5-9 0 0,1 0 0 0 0,0 0 1 0 0,-1 0-1 0 0,1 0 0 0 0,-1 1 0 0 0,1-1 0 0 0,-1 0 0 0 0,1 0 0 0 0,-1 0 0 0 0,1 1 0 0 0,-1-1 0 0 0,0 0 0 0 0,0 1 0 0 0,1-1 0 0 0,-1 1 0 0 0,0-1 0 0 0,0 1 0 0 0,0-1 0 0 0,1 1 0 0 0,-1-1 0 0 0,0 1 0 0 0,0 0 0 0 0,0-1 0 0 0,0 1 0 0 0,-1 0 1 0 0,1 1-5 0 0,0 0 0 0 0,1 0 1 0 0,-1 0-1 0 0,1 0 1 0 0,-1 0-1 0 0,1 0 1 0 0,0 0-1 0 0,-1 0 0 0 0,1 1 1 0 0,0-1-1 0 0,0 0 1 0 0,0 0-1 0 0,0 0 1 0 0,0 0-1 0 0,0 1 0 0 0,0 1 1 0 0,0-1 3 0 0,0-1 0 0 0,0 1 0 0 0,0 0 0 0 0,0 0-1 0 0,0 0 1 0 0,0-1 0 0 0,-1 1 0 0 0,1 0 0 0 0,-1-1 0 0 0,1 1 0 0 0,-2 2 0 0 0,2-4-38 0 0,0 0 0 0 0,0 0 0 0 0,0 0 0 0 0,0 0 0 0 0,0 0 0 0 0,0 0 1 0 0,0 0-1 0 0,0-1 0 0 0,0 1 0 0 0,0 0 0 0 0,0 0 0 0 0,0 0 0 0 0,0 0 0 0 0,0 0 0 0 0,0 0 1 0 0,-1-11-7787 0 0,2 5 5486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0.157"/>
    </inkml:context>
    <inkml:brush xml:id="br0">
      <inkml:brushProperty name="width" value="0.05" units="cm"/>
      <inkml:brushProperty name="height" value="0.05" units="cm"/>
    </inkml:brush>
  </inkml:definitions>
  <inkml:trace contextRef="#ctx0" brushRef="#br0">288 84 8397 0 0,'6'-53'1838'0'0,"-11"29"1844"0"0,1 18 1603 0 0,-7 27-3876 0 0,2-6-704 0 0,-62 115 2449 0 0,21-43-2381 0 0,-61 91-166 0 0,107-172-751 0 0,0 0-1 0 0,0 1 1 0 0,0-1 0 0 0,1 1 0 0 0,0 0 0 0 0,1 0 0 0 0,0 0 0 0 0,0 1-1 0 0,0-1 1 0 0,1 0 0 0 0,0 1 0 0 0,0-1 0 0 0,1 0 0 0 0,1 12 0 0 0,-1-17-197 0 0,1 0 0 0 0,0 0 1 0 0,0 0-1 0 0,0-1 1 0 0,0 1-1 0 0,0 0 1 0 0,0-1-1 0 0,0 1 1 0 0,1 0-1 0 0,-1-1 1 0 0,1 1-1 0 0,-1-1 1 0 0,1 0-1 0 0,-1 0 1 0 0,1 1-1 0 0,0-1 0 0 0,-1 0 1 0 0,1 0-1 0 0,2 0 1 0 0,8 3-2020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0.671"/>
    </inkml:context>
    <inkml:brush xml:id="br0">
      <inkml:brushProperty name="width" value="0.05" units="cm"/>
      <inkml:brushProperty name="height" value="0.05" units="cm"/>
    </inkml:brush>
  </inkml:definitions>
  <inkml:trace contextRef="#ctx0" brushRef="#br0">18 172 12169 0 0,'0'-2'77'0'0,"0"1"0"0"0,0-1 0 0 0,0 0 0 0 0,0 1 0 0 0,0-1 0 0 0,0 1-1 0 0,0-1 1 0 0,0 0 0 0 0,-1 1 0 0 0,1-1 0 0 0,-1 1 0 0 0,1-1 0 0 0,-1 1 0 0 0,0-1 0 0 0,1 1 0 0 0,-1-1-1 0 0,0 1 1 0 0,-1-2 0 0 0,1 1 63 0 0,0 1-1 0 0,0-1 1 0 0,0 0-1 0 0,0 1 0 0 0,0-1 1 0 0,1 0-1 0 0,-1 0 1 0 0,0 1-1 0 0,1-1 0 0 0,0 0 1 0 0,-1 0-1 0 0,1 0 1 0 0,0-2-1 0 0,1 0 4 0 0,0-1 0 0 0,0 1 0 0 0,0 0 0 0 0,1 0 0 0 0,0 0 0 0 0,0 0 0 0 0,0 1 0 0 0,0-1 0 0 0,0 0 0 0 0,1 1 0 0 0,-1-1 0 0 0,1 1 0 0 0,0 0 0 0 0,0 0 0 0 0,1 0 0 0 0,-1 1 0 0 0,0-1 0 0 0,1 1 0 0 0,0-1 0 0 0,-1 1 0 0 0,1 0 0 0 0,0 1 0 0 0,5-3 0 0 0,-2 2-100 0 0,-1 0 0 0 0,0 0 1 0 0,1 1-1 0 0,-1 0 1 0 0,1 0-1 0 0,-1 0 1 0 0,1 1-1 0 0,0 0 1 0 0,-1 0-1 0 0,1 0 0 0 0,-1 1 1 0 0,1 0-1 0 0,-1 1 1 0 0,11 3-1 0 0,-13-3 5 0 0,0 0 0 0 0,-1 0 0 0 0,1 1 0 0 0,-1-1-1 0 0,1 1 1 0 0,-1 0 0 0 0,0 0 0 0 0,0 0 0 0 0,0 1 0 0 0,-1-1 0 0 0,1 1 0 0 0,-1-1-1 0 0,1 1 1 0 0,-1 0 0 0 0,-1 0 0 0 0,1 0 0 0 0,0 0 0 0 0,-1 0 0 0 0,0 0-1 0 0,0 1 1 0 0,1 5 0 0 0,-1 1 94 0 0,0 1 1 0 0,0 0-1 0 0,-1 0 0 0 0,0-1 0 0 0,-1 1 0 0 0,-4 19 0 0 0,2-24-133 0 0,1 0 0 0 0,-1 0-1 0 0,-1 0 1 0 0,1-1-1 0 0,-1 1 1 0 0,-1-1 0 0 0,1 0-1 0 0,-7 6 1 0 0,-2 6 11 0 0,12-17-17 0 0,0 0-1 0 0,0 0 1 0 0,0 0-1 0 0,0 0 0 0 0,0 0 1 0 0,0 0-1 0 0,0 0 1 0 0,0 0-1 0 0,-1 0 1 0 0,1-1-1 0 0,0 1 0 0 0,0 0 1 0 0,-1-1-1 0 0,1 1 1 0 0,0-1-1 0 0,-1 0 1 0 0,1 1-1 0 0,-3-1 0 0 0,4 0-1 0 0,-1 0 0 0 0,0 0 0 0 0,0 0 0 0 0,1 0 0 0 0,-1-1 0 0 0,1 1 0 0 0,-1 0 0 0 0,0 0-1 0 0,1-1 1 0 0,-1 1 0 0 0,1 0 0 0 0,-1-1 0 0 0,0 1 0 0 0,1-1 0 0 0,-1 1 0 0 0,1-1 0 0 0,-1 1 0 0 0,1-1-1 0 0,0 1 1 0 0,-1-1 0 0 0,1 1 0 0 0,0-1 0 0 0,-1 0 0 0 0,1 1 0 0 0,0-1 0 0 0,-1 1 0 0 0,1-1-1 0 0,0 0 1 0 0,0 1 0 0 0,0-1 0 0 0,0 0 0 0 0,0 1 0 0 0,0-1 0 0 0,0 0 0 0 0,0 0 0 0 0,0 1-1 0 0,0-2 1 0 0,0-4-3 0 0,1 0 0 0 0,0 0 0 0 0,0 0 0 0 0,1 0 0 0 0,0 0-1 0 0,0 0 1 0 0,4-8 0 0 0,25-42-8 0 0,-18 32-4 0 0,-3 7-9 0 0,0 1 0 0 0,2 0 0 0 0,-1 0 0 0 0,2 1 0 0 0,23-23 0 0 0,-32 34 19 0 0,1 0 0 0 0,-1 1 0 0 0,1-1 1 0 0,-1 1-1 0 0,1 0 0 0 0,0 0 1 0 0,0 0-1 0 0,1 1 0 0 0,-1 0 1 0 0,0 0-1 0 0,1 0 0 0 0,-1 1 0 0 0,1 0 1 0 0,0 0-1 0 0,-1 0 0 0 0,1 1 1 0 0,0-1-1 0 0,0 1 0 0 0,-1 1 0 0 0,1-1 1 0 0,0 1-1 0 0,-1 0 0 0 0,12 4 1 0 0,-12-3 14 0 0,1 1 0 0 0,-1 1 0 0 0,0-1-1 0 0,0 1 1 0 0,0-1 0 0 0,-1 1 0 0 0,1 1 0 0 0,-1-1 0 0 0,0 0 0 0 0,0 1 0 0 0,-1 0 0 0 0,1 0 0 0 0,-1 0 0 0 0,0 1 0 0 0,-1-1 0 0 0,1 1 0 0 0,2 8 0 0 0,-2-3 28 0 0,0-1-1 0 0,0 1 1 0 0,-1 0-1 0 0,0 0 1 0 0,-1 0 0 0 0,0 0-1 0 0,-1 0 1 0 0,-2 19-1 0 0,1-25-121 0 0,-1 0-1 0 0,1 0 1 0 0,-1 0-1 0 0,0 0 1 0 0,0 0-1 0 0,-1-1 1 0 0,1 1-1 0 0,-1-1 1 0 0,0 0-1 0 0,0 1 1 0 0,0-1-1 0 0,-1-1 0 0 0,0 1 1 0 0,-5 4-1 0 0,6-5-761 0 0,-1-1 0 0 0,1 1 0 0 0,-1-1-1 0 0,0 0 1 0 0,0 0 0 0 0,0 0-1 0 0,0 0 1 0 0,0-1 0 0 0,0 0 0 0 0,-7 2-1 0 0,7-3-1045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4.541"/>
    </inkml:context>
    <inkml:brush xml:id="br0">
      <inkml:brushProperty name="width" value="0.05" units="cm"/>
      <inkml:brushProperty name="height" value="0.05" units="cm"/>
    </inkml:brush>
  </inkml:definitions>
  <inkml:trace contextRef="#ctx0" brushRef="#br0">78 199 8365 0 0,'-25'-58'381'0'0,"-18"-51"2332"0"0,41 103-2386 0 0,-5-15 1206 0 0,6 16-631 0 0,6 11-111 0 0,5 11-474 0 0,-1 2 0 0 0,8 21 0 0 0,-4-8 25 0 0,126 303 3101 0 0,-123-299-3278 0 0,2-1 0 0 0,28 41 0 0 0,-44-73-160 0 0,0 0 0 0 0,0 0 0 0 0,0 0 0 0 0,0-1 0 0 0,1 1 0 0 0,-1-1 0 0 0,1 1 0 0 0,0-1 0 0 0,0 0 0 0 0,0 0 0 0 0,0 0 0 0 0,0-1 0 0 0,0 1 0 0 0,6 1 0 0 0,-8-3-6 0 0,0 0-1 0 0,1 1 0 0 0,-1-1 0 0 0,0 0 0 0 0,0 0 1 0 0,0 0-1 0 0,1 0 0 0 0,-1-1 0 0 0,0 1 1 0 0,0 0-1 0 0,0 0 0 0 0,0-1 0 0 0,1 1 0 0 0,-1-1 1 0 0,0 1-1 0 0,0-1 0 0 0,0 1 0 0 0,1-2 1 0 0,0 1-9 0 0,-1-1 0 0 0,1 1-1 0 0,-1-1 1 0 0,0 0 0 0 0,1 0 0 0 0,-1 0 0 0 0,0 1 0 0 0,0-1 0 0 0,0 0 0 0 0,0 0 0 0 0,-1-1 0 0 0,1 1 0 0 0,0-2 0 0 0,2-9-21 0 0,-1 1 0 0 0,0-1 1 0 0,-1 0-1 0 0,-1 0 0 0 0,0 1 0 0 0,-2-20 1 0 0,-18-77-272 0 0,5 40 221 0 0,10 38 84 0 0,-7-33 37 0 0,3 0 0 0 0,-1-70-1 0 0,24 153 186 0 0,4 15-94 0 0,3 26 299 0 0,4 8 178 0 0,-23-62-609 0 0,1 0 1 0 0,1 0 0 0 0,-1 0-1 0 0,1 0 1 0 0,0-1-1 0 0,0 0 1 0 0,1 0-1 0 0,5 5 1 0 0,-9-9-136 0 0,0 0 0 0 0,1 0 0 0 0,-1-1 0 0 0,0 1 1 0 0,0-1-1 0 0,1 1 0 0 0,-1-1 0 0 0,0 1 0 0 0,1-1 0 0 0,-1 0 0 0 0,1 1 1 0 0,2-1-1 0 0,1-4-3597 0 0,-3 1 1439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1.014"/>
    </inkml:context>
    <inkml:brush xml:id="br0">
      <inkml:brushProperty name="width" value="0.05" units="cm"/>
      <inkml:brushProperty name="height" value="0.05" units="cm"/>
    </inkml:brush>
  </inkml:definitions>
  <inkml:trace contextRef="#ctx0" brushRef="#br0">179 81 10321 0 0,'52'-53'3693'0'0,"-47"47"-2905"0"0,-4 4-443 0 0,1-1 1 0 0,-1 1-1 0 0,1 0 1 0 0,0 0 0 0 0,0 0-1 0 0,0 0 1 0 0,0 1-1 0 0,0-1 1 0 0,3-2 0 0 0,-9 21 1189 0 0,-70 103 1334 0 0,-27 50-949 0 0,84-136-1993 0 0,-25 53 896 0 0,38-76-1347 0 0,1-1-1 0 0,0 1 1 0 0,0 0 0 0 0,1 1-1 0 0,0-1 1 0 0,1 17-1 0 0,1-26-335 0 0,0 5-833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1.498"/>
    </inkml:context>
    <inkml:brush xml:id="br0">
      <inkml:brushProperty name="width" value="0.05" units="cm"/>
      <inkml:brushProperty name="height" value="0.05" units="cm"/>
    </inkml:brush>
  </inkml:definitions>
  <inkml:trace contextRef="#ctx0" brushRef="#br0">49 57 9061 0 0,'1'-1'34'0'0,"-1"0"0"0"0,0 0 0 0 0,1 0 0 0 0,-1 0 1 0 0,0 0-1 0 0,1 0 0 0 0,-1 0 0 0 0,1 0 0 0 0,0 0 0 0 0,-1 0 0 0 0,1 0 1 0 0,0 1-1 0 0,0-1 0 0 0,-1 0 0 0 0,1 0 0 0 0,1 0 0 0 0,4-4 1207 0 0,-11 12 4182 0 0,-8 21-4476 0 0,3 1-497 0 0,0-1-1 0 0,2 1 0 0 0,-9 54 1 0 0,16-76-378 0 0,0 0 0 0 0,1 1 1 0 0,0-1-1 0 0,0 1 0 0 0,1-1 0 0 0,0 1 1 0 0,0-1-1 0 0,1 0 0 0 0,0 0 1 0 0,3 8-1 0 0,-4-12-58 0 0,1-1 0 0 0,-1 0 1 0 0,0 1-1 0 0,1-1 0 0 0,-1 0 1 0 0,1 0-1 0 0,-1 0 0 0 0,1 0 1 0 0,0 0-1 0 0,0-1 0 0 0,0 1 1 0 0,0 0-1 0 0,0-1 0 0 0,1 1 1 0 0,-1-1-1 0 0,0 0 0 0 0,1 0 1 0 0,-1 0-1 0 0,1 0 0 0 0,-1 0 1 0 0,1-1-1 0 0,-1 1 0 0 0,1-1 1 0 0,-1 1-1 0 0,1-1 0 0 0,0 0 1 0 0,-1 0-1 0 0,1 0 0 0 0,0-1 1 0 0,-1 1-1 0 0,5-2 0 0 0,6-2-57 0 0,0 0-1 0 0,-1-1 1 0 0,1-1-1 0 0,-1 0 1 0 0,0-1-1 0 0,-1 0 1 0 0,0-1-1 0 0,0 0 1 0 0,0 0-1 0 0,-1-1 1 0 0,15-18-1 0 0,-18 20-38 0 0,-1 0 0 0 0,0 0 0 0 0,0-1 0 0 0,0 0 0 0 0,-1 0-1 0 0,0 0 1 0 0,-1-1 0 0 0,0 1 0 0 0,0-1 0 0 0,-1 0 0 0 0,4-16 0 0 0,-6 18 38 0 0,2-11-77 0 0,-1 0 1 0 0,-1-20-1 0 0,-1 33 98 0 0,0 0 0 0 0,-1 1 0 0 0,1-1 0 0 0,-1 0 0 0 0,0 0 0 0 0,-1 1 0 0 0,1-1 0 0 0,-1 0 0 0 0,0 1 0 0 0,0 0-1 0 0,0-1 1 0 0,-6-6 0 0 0,8 11 17 0 0,0 0 0 0 0,0-1 0 0 0,0 1 0 0 0,0 0 0 0 0,0 0 0 0 0,0 0 0 0 0,0 0 0 0 0,-1-1 0 0 0,1 1 0 0 0,0 0 0 0 0,0 0 0 0 0,0 0 0 0 0,0 0 0 0 0,-1 0 0 0 0,1 0 0 0 0,0 0 0 0 0,0 0 0 0 0,0-1 0 0 0,0 1 0 0 0,-1 0 0 0 0,1 0 0 0 0,0 0 0 0 0,0 0 0 0 0,0 0 0 0 0,-1 0 0 0 0,1 0 0 0 0,0 0 0 0 0,0 0 0 0 0,0 0 0 0 0,-1 0 0 0 0,1 0 0 0 0,0 0 0 0 0,0 0 0 0 0,0 0 0 0 0,-1 1 0 0 0,1-1 0 0 0,0 0 0 0 0,0 0 0 0 0,0 0 0 0 0,0 0 0 0 0,-1 0 0 0 0,1 0 0 0 0,0 1 0 0 0,-5 9-1531 0 0,4-8 939 0 0,1 0 0 0 0,-1 0 0 0 0,1 0 1 0 0,0 0-1 0 0,-1 0 0 0 0,1 0 0 0 0,0 1 0 0 0,0-1 0 0 0,1 2 0 0 0,1 3-987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1.857"/>
    </inkml:context>
    <inkml:brush xml:id="br0">
      <inkml:brushProperty name="width" value="0.05" units="cm"/>
      <inkml:brushProperty name="height" value="0.05" units="cm"/>
    </inkml:brush>
  </inkml:definitions>
  <inkml:trace contextRef="#ctx0" brushRef="#br0">1 9 9945 0 0,'5'-8'344'0'0,"-5"14"976"0"0,0 0 305 0 0,0 1-602 0 0,1 1-1 0 0,0-1 1 0 0,4 13-1 0 0,-3-14-875 0 0,0 1 0 0 0,-1 0-1 0 0,0-1 1 0 0,0 1 0 0 0,-1 0-1 0 0,0 8 1 0 0,-9 147 881 0 0,12-134-1463 0 0,-3-25-82 0 0,1 0 0 0 0,-1 0-1 0 0,1 0 1 0 0,-1 0-1 0 0,0 0 1 0 0,0 0 0 0 0,0 0-1 0 0,0 0 1 0 0,-1 0 0 0 0,1 0-1 0 0,-2 3 1 0 0,2-3-1138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2.198"/>
    </inkml:context>
    <inkml:brush xml:id="br0">
      <inkml:brushProperty name="width" value="0.05" units="cm"/>
      <inkml:brushProperty name="height" value="0.05" units="cm"/>
    </inkml:brush>
  </inkml:definitions>
  <inkml:trace contextRef="#ctx0" brushRef="#br0">4 167 10533 0 0,'0'-7'327'0'0,"1"0"0"0"0,0 0 0 0 0,1 0 0 0 0,0 0 0 0 0,0 0 0 0 0,0 0 0 0 0,1 1 0 0 0,0-1 0 0 0,1 1 0 0 0,-1 0 0 0 0,1 0 0 0 0,0 0 0 0 0,0 0 0 0 0,1 1 0 0 0,0 0 0 0 0,0 0 0 0 0,10-8 0 0 0,-9 8-230 0 0,1 0 0 0 0,-1 0 0 0 0,1 1 0 0 0,0-1 0 0 0,1 2 0 0 0,-1-1 0 0 0,1 1 0 0 0,-1 0 0 0 0,1 1 0 0 0,0 0 0 0 0,0 0 0 0 0,0 0-1 0 0,1 1 1 0 0,-1 0 0 0 0,10 1 0 0 0,-15 0-87 0 0,-1 1-1 0 0,0-1 1 0 0,1 0-1 0 0,-1 1 1 0 0,0 0 0 0 0,0-1-1 0 0,0 1 1 0 0,1 0-1 0 0,-1 0 1 0 0,0 0-1 0 0,0 1 1 0 0,0-1-1 0 0,0 0 1 0 0,-1 1-1 0 0,1-1 1 0 0,0 1-1 0 0,-1-1 1 0 0,3 3-1 0 0,-2 0 2 0 0,0-1 0 0 0,-1 0 0 0 0,1 1 0 0 0,-1-1 0 0 0,1 1 0 0 0,-1-1 0 0 0,0 1-1 0 0,0 0 1 0 0,-1 0 0 0 0,1 4 0 0 0,0 4 12 0 0,-1-1-1 0 0,-1 1 1 0 0,0-1-1 0 0,-1 1 1 0 0,0-1-1 0 0,-5 15 1 0 0,4-16-14 0 0,-1 0-1 0 0,0-1 1 0 0,-1 0-1 0 0,0 0 1 0 0,-1 0 0 0 0,1-1-1 0 0,-2 0 1 0 0,1 0-1 0 0,-1 0 1 0 0,0-1 0 0 0,-1 0-1 0 0,0 0 1 0 0,0-1-1 0 0,0 0 1 0 0,-1 0 0 0 0,0-1-1 0 0,-9 4 1 0 0,13-6-5 0 0,-10 4 22 0 0,0 1 1 0 0,-1-2 0 0 0,0 0 0 0 0,-23 5 0 0 0,38-11-23 0 0,0 0 1 0 0,1-1-1 0 0,-1 1 0 0 0,1-1 1 0 0,-1 1-1 0 0,1-1 1 0 0,-1 1-1 0 0,1-1 1 0 0,-1 1-1 0 0,1-1 0 0 0,0 1 1 0 0,-1-1-1 0 0,1 1 1 0 0,0-1-1 0 0,-1 0 0 0 0,1 1 1 0 0,0-1-1 0 0,0 0 1 0 0,-1 1-1 0 0,1-1 1 0 0,0 0-1 0 0,0 1 0 0 0,0-1 1 0 0,0 0-1 0 0,0 1 1 0 0,0-1-1 0 0,0 0 1 0 0,0 0-1 0 0,0 1 0 0 0,1-2 1 0 0,0-24 135 0 0,-1 25-139 0 0,1 0 0 0 0,-1-1 1 0 0,1 1-1 0 0,0 0 0 0 0,0-1 0 0 0,-1 1 0 0 0,1 0 0 0 0,0 0 1 0 0,0-1-1 0 0,0 1 0 0 0,0 0 0 0 0,0 0 0 0 0,1 0 1 0 0,-1 1-1 0 0,0-1 0 0 0,0 0 0 0 0,0 0 0 0 0,1 0 0 0 0,-1 1 1 0 0,1-1-1 0 0,-1 1 0 0 0,0-1 0 0 0,1 1 0 0 0,-1 0 0 0 0,2-1 1 0 0,43-5-53 0 0,-40 6 48 0 0,68-3 426 0 0,110 9 1 0 0,-172-6-665 0 0,-7-1-1960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2.605"/>
    </inkml:context>
    <inkml:brush xml:id="br0">
      <inkml:brushProperty name="width" value="0.05" units="cm"/>
      <inkml:brushProperty name="height" value="0.05" units="cm"/>
    </inkml:brush>
  </inkml:definitions>
  <inkml:trace contextRef="#ctx0" brushRef="#br0">492 32 10253 0 0,'6'-7'69'0'0,"3"-4"655"0"0,-9 11-701 0 0,0 0-1 0 0,0 0 1 0 0,0 0 0 0 0,1 0 0 0 0,-1 0 0 0 0,0 0 0 0 0,0-1 0 0 0,0 1 0 0 0,0 0 0 0 0,0 0 0 0 0,0 0 0 0 0,0 0 0 0 0,0 0 0 0 0,0 0-1 0 0,0 0 1 0 0,0 0 0 0 0,0 0 0 0 0,1-1 0 0 0,-1 1 0 0 0,0 0 0 0 0,0 0 0 0 0,0 0 0 0 0,0 0 0 0 0,0 0 0 0 0,0 0 0 0 0,0-1 0 0 0,0 1-1 0 0,0 0 1 0 0,0 0 0 0 0,0 0 0 0 0,0 0 0 0 0,0 0 0 0 0,0 0 0 0 0,0 0 0 0 0,0-1 0 0 0,-1 1 0 0 0,1 0 0 0 0,0 0 0 0 0,0 0 0 0 0,0 0-1 0 0,0 0 1 0 0,0 0 0 0 0,0 0 0 0 0,0-1 0 0 0,0 1 0 0 0,0 0 0 0 0,0 0 0 0 0,0 0 0 0 0,-1 0 0 0 0,1 0 0 0 0,0 0 0 0 0,0 0 0 0 0,0 0-1 0 0,0 0 1 0 0,0 0 0 0 0,0 0 0 0 0,0 0 0 0 0,-1 0 0 0 0,1 0 0 0 0,0 0 0 0 0,0 0 0 0 0,0 0 0 0 0,-21-4 2406 0 0,20 3-2321 0 0,0 0 0 0 0,0 1 1 0 0,-1-1-1 0 0,1 1 0 0 0,0 0 1 0 0,0-1-1 0 0,-1 1 0 0 0,1 0 1 0 0,0 0-1 0 0,0 0 0 0 0,-1 0 1 0 0,1 0-1 0 0,0 0 0 0 0,-1 0 1 0 0,1 0-1 0 0,0 1 0 0 0,0-1 1 0 0,-1 0-1 0 0,1 1 0 0 0,0-1 0 0 0,0 1 1 0 0,0-1-1 0 0,0 1 0 0 0,-1 0 1 0 0,1-1-1 0 0,0 1 0 0 0,-1 2 1 0 0,-44 46 1390 0 0,3 3 1 0 0,-58 92 0 0 0,49-69-304 0 0,14-22-517 0 0,2 2-1 0 0,-52 108 1 0 0,42-47-664 0 0,54-123-4500 0 0,8-13-254 0 0,-10 7 2098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3.151"/>
    </inkml:context>
    <inkml:brush xml:id="br0">
      <inkml:brushProperty name="width" value="0.05" units="cm"/>
      <inkml:brushProperty name="height" value="0.05" units="cm"/>
    </inkml:brush>
  </inkml:definitions>
  <inkml:trace contextRef="#ctx0" brushRef="#br0">0 59 7293 0 0,'2'-1'167'0'0,"0"-1"1"0"0,0 0 0 0 0,0 0-1 0 0,-1 0 1 0 0,1 0-1 0 0,0 0 1 0 0,-1 0 0 0 0,0 0-1 0 0,1 0 1 0 0,-1 0 0 0 0,1-4-1 0 0,2-3 839 0 0,-8 0 1983 0 0,0 0 141 0 0,4 9-3104 0 0,0 0 0 0 0,0-1 0 0 0,1 1 0 0 0,-1 0-1 0 0,0 0 1 0 0,0-1 0 0 0,0 1 0 0 0,0 0 0 0 0,0 0 0 0 0,1-1-1 0 0,-1 1 1 0 0,0 0 0 0 0,0 0 0 0 0,0 0 0 0 0,1 0 0 0 0,-1-1-1 0 0,0 1 1 0 0,0 0 0 0 0,1 0 0 0 0,-1 0 0 0 0,0 0-1 0 0,0 0 1 0 0,1 0 0 0 0,-1 0 0 0 0,0 0 0 0 0,0 0 0 0 0,1 0-1 0 0,-1-1 1 0 0,0 1 0 0 0,0 0 0 0 0,1 1 0 0 0,-1-1 0 0 0,0 0-1 0 0,1 0 1 0 0,-1 0 0 0 0,1 0 0 0 0,1 2 108 0 0,0 0-1 0 0,0 1 1 0 0,-1-1 0 0 0,1 0-1 0 0,0 1 1 0 0,-1-1 0 0 0,1 1 0 0 0,-1 0-1 0 0,0-1 1 0 0,0 1 0 0 0,0 0-1 0 0,0 3 1 0 0,2 11 1 0 0,-2-1 0 0 0,0 0 1 0 0,0 1-1 0 0,-2-1 0 0 0,0 1 0 0 0,-1-1 0 0 0,-5 19 1 0 0,3-9-232 0 0,-2 44 0 0 0,6-64-82 0 0,1 23-1485 0 0,6-13-2622 0 0,-3-15 2471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3.480"/>
    </inkml:context>
    <inkml:brush xml:id="br0">
      <inkml:brushProperty name="width" value="0.05" units="cm"/>
      <inkml:brushProperty name="height" value="0.05" units="cm"/>
    </inkml:brush>
  </inkml:definitions>
  <inkml:trace contextRef="#ctx0" brushRef="#br0">1 121 9533 0 0,'5'-16'192'0'0,"-3"12"39"0"0,0-1-1 0 0,-1 0 0 0 0,1 0 1 0 0,-1 0-1 0 0,0 1 1 0 0,0-8-1 0 0,-1 11-127 0 0,0-1 0 0 0,0 1-1 0 0,0 0 1 0 0,0-1-1 0 0,1 1 1 0 0,-1 0-1 0 0,1-1 1 0 0,-1 1 0 0 0,1 0-1 0 0,-1-1 1 0 0,1 1-1 0 0,0 0 1 0 0,-1 0 0 0 0,1 0-1 0 0,0-1 1 0 0,0 1-1 0 0,0 0 1 0 0,0 0 0 0 0,0 0-1 0 0,0 1 1 0 0,0-1-1 0 0,0 0 1 0 0,0 0 0 0 0,1 0-1 0 0,-1 1 1 0 0,2-1-1 0 0,39-15 961 0 0,-35 13-1061 0 0,11-1-111 0 0,0 0 0 0 0,-1 1 0 0 0,1 1-1 0 0,1 0 1 0 0,-1 2 0 0 0,0 0-1 0 0,0 1 1 0 0,0 1 0 0 0,0 0 0 0 0,0 1-1 0 0,18 7 1 0 0,-35-10-28 0 0,1 0 0 0 0,-1 0-1 0 0,0 1 1 0 0,1-1 0 0 0,-1 0 0 0 0,1 1 0 0 0,-1 0-1 0 0,0-1 1 0 0,1 1 0 0 0,-1 0 0 0 0,0-1-1 0 0,1 1 1 0 0,-1 0 0 0 0,0 0 0 0 0,0 0 0 0 0,0 0-1 0 0,0 0 1 0 0,0 1 0 0 0,0-1 0 0 0,0 0 0 0 0,-1 0-1 0 0,1 1 1 0 0,0-1 0 0 0,-1 0 0 0 0,1 1 0 0 0,-1-1-1 0 0,1 1 1 0 0,-1-1 0 0 0,1 1 0 0 0,-1-1 0 0 0,0 1-1 0 0,0-1 1 0 0,0 1 0 0 0,0-1 0 0 0,0 0 0 0 0,0 1-1 0 0,0-1 1 0 0,-1 1 0 0 0,1-1 0 0 0,0 1 0 0 0,-1-1-1 0 0,1 1 1 0 0,-1-1 0 0 0,0 0 0 0 0,1 1 0 0 0,-2 1-1 0 0,-6 9-858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3.839"/>
    </inkml:context>
    <inkml:brush xml:id="br0">
      <inkml:brushProperty name="width" value="0.05" units="cm"/>
      <inkml:brushProperty name="height" value="0.05" units="cm"/>
    </inkml:brush>
  </inkml:definitions>
  <inkml:trace contextRef="#ctx0" brushRef="#br0">19 48 8929 0 0,'0'0'4'0'0,"-10"5"127"0"0,10-5-48 0 0,0 0-1 0 0,0 1 0 0 0,0-1 1 0 0,-1 0-1 0 0,1 0 0 0 0,0 0 1 0 0,0 0-1 0 0,0 0 0 0 0,0 0 1 0 0,-1 0-1 0 0,1 1 0 0 0,0-1 1 0 0,0 0-1 0 0,0 0 0 0 0,-1 0 1 0 0,1 0-1 0 0,0 0 0 0 0,0 0 1 0 0,-1 0-1 0 0,1 0 0 0 0,0 0 1 0 0,0 0-1 0 0,0 0 0 0 0,-1 0 1 0 0,1 0-1 0 0,0 0 0 0 0,0 0 1 0 0,0-1-1 0 0,-1 1 0 0 0,1 0 1 0 0,0 0-1 0 0,0 0 0 0 0,0 0 1 0 0,0 0-1 0 0,-1 0 0 0 0,1 0 1 0 0,0-1-1 0 0,0 1 0 0 0,0 0 1 0 0,0 0-1 0 0,0 0 0 0 0,-1 0 1 0 0,1-1-1 0 0,0 1 0 0 0,0 0 1 0 0,0 0-1 0 0,0 0 0 0 0,0-1 1 0 0,2-1 19 0 0,0-1 1 0 0,0 1 0 0 0,0 0-1 0 0,1 0 1 0 0,-1 0 0 0 0,1 0 0 0 0,0 0-1 0 0,-1 1 1 0 0,1-1 0 0 0,0 1 0 0 0,0 0-1 0 0,4-1 1 0 0,12-4-459 0 0,0 2 0 0 0,0 1-1 0 0,33-2 1 0 0,7-1-2969 0 0,-41 4 1934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4.183"/>
    </inkml:context>
    <inkml:brush xml:id="br0">
      <inkml:brushProperty name="width" value="0.05" units="cm"/>
      <inkml:brushProperty name="height" value="0.05" units="cm"/>
    </inkml:brush>
  </inkml:definitions>
  <inkml:trace contextRef="#ctx0" brushRef="#br0">61 2 9841 0 0,'5'-1'5106'0'0,"-12"13"-1049"0"0,2 2-4623 0 0,-34 139 745 0 0,34-132-45 0 0,1 1 1 0 0,1 0-1 0 0,1 0 1 0 0,1 28-1 0 0,1-49 446 0 0,18-1-554 0 0,56 2-27 0 0,-51-3-172 0 0,-16-2 689 0 0,10-6-6999 0 0,21-7 5128 0 0,-28 13-136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4.524"/>
    </inkml:context>
    <inkml:brush xml:id="br0">
      <inkml:brushProperty name="width" value="0.05" units="cm"/>
      <inkml:brushProperty name="height" value="0.05" units="cm"/>
    </inkml:brush>
  </inkml:definitions>
  <inkml:trace contextRef="#ctx0" brushRef="#br0">17 16 10217 0 0,'6'-5'188'0'0,"-5"5"-169"0"0,-1-1 0 0 0,0 1 0 0 0,0 0 0 0 0,0 0 0 0 0,1-1 0 0 0,-1 1 0 0 0,0 0 0 0 0,0 0-1 0 0,0 0 1 0 0,1-1 0 0 0,-1 1 0 0 0,0 0 0 0 0,0 0 0 0 0,1 0 0 0 0,-1 0 0 0 0,0-1 0 0 0,1 1 0 0 0,-1 0 0 0 0,0 0 0 0 0,1 0 0 0 0,-1 0 0 0 0,0 0 0 0 0,1 0 0 0 0,-1 0 0 0 0,0 0-1 0 0,0 0 1 0 0,1 0 0 0 0,-1 0 0 0 0,0 0 0 0 0,1 0 0 0 0,-1 0 0 0 0,0 0 0 0 0,1 1 0 0 0,-5 0 747 0 0,-7-3 1092 0 0,4-1 244 0 0,16 0-601 0 0,-7 3-1438 0 0,0-1 0 0 0,0 1 0 0 0,0 0 1 0 0,0 0-1 0 0,0 0 0 0 0,1 1 0 0 0,-1-1 0 0 0,0 0 0 0 0,0 1 0 0 0,0 0 0 0 0,0-1 0 0 0,0 1 0 0 0,0 0 0 0 0,0 0 0 0 0,-1 0 0 0 0,1 0 0 0 0,0 0 1 0 0,0 0-1 0 0,-1 1 0 0 0,1-1 0 0 0,-1 0 0 0 0,1 1 0 0 0,-1 0 0 0 0,1-1 0 0 0,-1 1 0 0 0,0 0 0 0 0,0 0 0 0 0,0-1 0 0 0,0 1 0 0 0,0 0 0 0 0,0 0 0 0 0,-1 0 1 0 0,2 4-1 0 0,0 1 2 0 0,-1 1 0 0 0,0-1 0 0 0,0 1 0 0 0,0-1 0 0 0,-1 1 1 0 0,0 0-1 0 0,-1-1 0 0 0,-1 10 0 0 0,-2 10-464 0 0,-2 0 1 0 0,-1-1-1 0 0,-1 0 0 0 0,-1 0 0 0 0,-23 45 0 0 0,31-70 90 0 0,-1 1 0 0 0,1 0-1 0 0,0 0 1 0 0,0 0 0 0 0,0 1 0 0 0,0-1-1 0 0,0 0 1 0 0,0 0 0 0 0,1 1 0 0 0,-1-1-1 0 0,1 0 1 0 0,-1 1 0 0 0,1-1-1 0 0,0 0 1 0 0,0 1 0 0 0,0-1 0 0 0,0 0-1 0 0,0 1 1 0 0,1-1 0 0 0,-1 1 0 0 0,1-1-1 0 0,1 3 1 0 0,0-2-1307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5.445"/>
    </inkml:context>
    <inkml:brush xml:id="br0">
      <inkml:brushProperty name="width" value="0.05" units="cm"/>
      <inkml:brushProperty name="height" value="0.05" units="cm"/>
    </inkml:brush>
  </inkml:definitions>
  <inkml:trace contextRef="#ctx0" brushRef="#br0">178 72 8561 0 0,'-14'-2'268'0'0,"0"0"0"0"0,0-1 0 0 0,-26-9 1 0 0,34 11 46 0 0,0 0 1 0 0,1 1 0 0 0,-1 0 0 0 0,0-1 0 0 0,0 2 0 0 0,0-1 0 0 0,0 1 0 0 0,0 0 0 0 0,0 0 0 0 0,1 0-1 0 0,-1 1 1 0 0,1 0 0 0 0,-1 0 0 0 0,-8 5 0 0 0,81-12 1259 0 0,374-12-1385 0 0,2 23-98 0 0,-157-1 91 0 0,-216-2-151 0 0,-37-1 2 0 0,-1-1 0 0 0,38-4 1 0 0,-70 3-33 0 0,0-1 1 0 0,-1 1-1 0 0,1 0 1 0 0,0 0-1 0 0,0 0 1 0 0,0 0 0 0 0,-1-1-1 0 0,1 1 1 0 0,0 0-1 0 0,0 0 1 0 0,0 0-1 0 0,0-1 1 0 0,-1 1-1 0 0,1 0 1 0 0,0 0-1 0 0,0-1 1 0 0,0 1-1 0 0,0 0 1 0 0,0 0-1 0 0,0-1 1 0 0,0 1-1 0 0,0 0 1 0 0,0 0 0 0 0,0-1-1 0 0,0 1 1 0 0,0 0-1 0 0,0 0 1 0 0,0-1-1 0 0,0 1 1 0 0,0 0-1 0 0,0-1 1 0 0,0 1-1 0 0,0 0 1 0 0,0 0-1 0 0,0-1 1 0 0,0 1-1 0 0,0 0 1 0 0,0 0-1 0 0,1 0 1 0 0,-1-1 0 0 0,0 1-1 0 0,0 0 1 0 0,0 0-1 0 0,0-1 1 0 0,1 1-1 0 0,-1 0 1 0 0,0 0-1 0 0,0 0 1 0 0,1 0-1 0 0,-1 0 1 0 0,0-1-1 0 0,0 1 1 0 0,1 0-1 0 0,-1 0 1 0 0,0 0-1 0 0,0 0 1 0 0,1 0 0 0 0,-1 0-1 0 0,0 0 1 0 0,0 0-1 0 0,1 0 1 0 0,-1 0-1 0 0,1 0 1 0 0,-26-15-499 0 0,20 12 85 0 0,-1 0-74 0 0,0 1 0 0 0,0-1 0 0 0,0 1 0 0 0,0 1 0 0 0,-11-3 0 0 0,-14-4-1773 0 0,14 2 617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4.870"/>
    </inkml:context>
    <inkml:brush xml:id="br0">
      <inkml:brushProperty name="width" value="0.05" units="cm"/>
      <inkml:brushProperty name="height" value="0.05" units="cm"/>
    </inkml:brush>
  </inkml:definitions>
  <inkml:trace contextRef="#ctx0" brushRef="#br0">1 139 7841 0 0,'4'-7'168'0'0,"0"1"1"0"0,0-2-1 0 0,-1 1 0 0 0,0 0 1 0 0,3-12-1 0 0,-5 16 45 0 0,-1 0-1 0 0,0 0 1 0 0,1 0 0 0 0,-1 0-1 0 0,0 0 1 0 0,0 0-1 0 0,-1 0 1 0 0,1 0-1 0 0,-1 0 1 0 0,1 0-1 0 0,-1 0 1 0 0,0 1-1 0 0,0-1 1 0 0,0 0 0 0 0,0 0-1 0 0,-1 1 1 0 0,-2-6-1 0 0,3 8-157 0 0,1 0-1 0 0,0-1 1 0 0,-1 1 0 0 0,1-1-1 0 0,0 1 1 0 0,-1 0 0 0 0,1-1-1 0 0,0 1 1 0 0,0-1 0 0 0,-1 1-1 0 0,1-1 1 0 0,0 1 0 0 0,0-1-1 0 0,0 0 1 0 0,0 1 0 0 0,-1-1-1 0 0,1 1 1 0 0,0-1 0 0 0,0 1-1 0 0,0-1 1 0 0,0 1 0 0 0,1-1-1 0 0,-1 1 1 0 0,0-1 0 0 0,0 1-1 0 0,0-1 1 0 0,0 0 0 0 0,0 1-1 0 0,1-1 1 0 0,-1 1 0 0 0,0-1-1 0 0,0 1 1 0 0,1 0 0 0 0,-1-1-1 0 0,0 1 1 0 0,1-1 0 0 0,1 0-14 0 0,0 0 1 0 0,0 0 0 0 0,0 0 0 0 0,0 0 0 0 0,0 0-1 0 0,0 1 1 0 0,0-1 0 0 0,0 1 0 0 0,0-1-1 0 0,3 1 1 0 0,7-1-88 0 0,0 1-1 0 0,20 1 0 0 0,-25 0 44 0 0,1 1-1 0 0,-1 0 1 0 0,0 0-1 0 0,1 0 1 0 0,-1 1-1 0 0,0 0 1 0 0,0 0-1 0 0,-1 1 1 0 0,1 0-1 0 0,-1 0 1 0 0,0 0-1 0 0,0 1 0 0 0,6 6 1 0 0,-9-9-3 0 0,-1 0 0 0 0,0 1-1 0 0,0 0 1 0 0,0-1 0 0 0,0 1 0 0 0,0 0-1 0 0,-1 0 1 0 0,1 0 0 0 0,-1 0 0 0 0,1 0 0 0 0,-1 0-1 0 0,0 0 1 0 0,-1 1 0 0 0,1-1 0 0 0,0 0 0 0 0,-1 0-1 0 0,0 1 1 0 0,0-1 0 0 0,0 0 0 0 0,0 1 0 0 0,0-1-1 0 0,-1 0 1 0 0,1 1 0 0 0,-1-1 0 0 0,0 0 0 0 0,0 0-1 0 0,0 0 1 0 0,-1 0 0 0 0,1 0 0 0 0,-1 0 0 0 0,-2 4-1 0 0,1-3 11 0 0,0-1 0 0 0,0 0 0 0 0,0 0-1 0 0,0 0 1 0 0,-1 0 0 0 0,1-1-1 0 0,-1 1 1 0 0,1-1 0 0 0,-1 0 0 0 0,0 0-1 0 0,0 0 1 0 0,0-1 0 0 0,-8 3 0 0 0,-5 0-802 0 0,-35 4 0 0 0,41-6-208 0 0,6-4-1002 0 0,5 0 883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5.209"/>
    </inkml:context>
    <inkml:brush xml:id="br0">
      <inkml:brushProperty name="width" value="0.05" units="cm"/>
      <inkml:brushProperty name="height" value="0.05" units="cm"/>
    </inkml:brush>
  </inkml:definitions>
  <inkml:trace contextRef="#ctx0" brushRef="#br0">74 29 8693 0 0,'0'0'-127'0'0,"-1"-5"198"0"0,0 0 152 0 0,-2-4-253 0 0,2-1 5797 0 0,-3 10-5551 0 0,-12 1-31 0 0,12-1 50 0 0,-2 16-153 0 0,4-10-75 0 0,-6 11 9 0 0,2 1-1 0 0,0 0 1 0 0,1 1-1 0 0,-5 37 0 0 0,9-37-687 0 0,4 38-1 0 0,5-6-3417 0 0,-7-39 2815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5.557"/>
    </inkml:context>
    <inkml:brush xml:id="br0">
      <inkml:brushProperty name="width" value="0.05" units="cm"/>
      <inkml:brushProperty name="height" value="0.05" units="cm"/>
    </inkml:brush>
  </inkml:definitions>
  <inkml:trace contextRef="#ctx0" brushRef="#br0">4 200 7517 0 0,'4'-17'109'0'0,"0"0"441"0"0,-1 0 0 0 0,-1 1 0 0 0,1-20 0 0 0,-2 31-455 0 0,-1 1 1 0 0,1 0 0 0 0,0 0 0 0 0,0 0 0 0 0,0 0 0 0 0,0 0 0 0 0,1 0 0 0 0,-1 0 0 0 0,1 0 0 0 0,0 1-1 0 0,0-1 1 0 0,1 1 0 0 0,-1-1 0 0 0,1 1 0 0 0,0 0 0 0 0,-1 0 0 0 0,2 0 0 0 0,-1 0 0 0 0,0 1 0 0 0,0-1-1 0 0,1 1 1 0 0,-1 0 0 0 0,1 0 0 0 0,0 0 0 0 0,0 0 0 0 0,0 1 0 0 0,0-1 0 0 0,0 1 0 0 0,4-1 0 0 0,-2 1-91 0 0,0-1 1 0 0,0 1 0 0 0,0 0 0 0 0,0 1 0 0 0,0-1-1 0 0,0 1 1 0 0,0 0 0 0 0,0 1 0 0 0,1-1 0 0 0,-1 1-1 0 0,0 1 1 0 0,0-1 0 0 0,-1 1 0 0 0,1 0 0 0 0,0 0-1 0 0,0 1 1 0 0,-1-1 0 0 0,0 1 0 0 0,8 5 0 0 0,-8-3 24 0 0,0-1 1 0 0,-1 1-1 0 0,1 0 1 0 0,-1 0-1 0 0,0 0 1 0 0,0 1-1 0 0,0 0 1 0 0,-1 0-1 0 0,0 0 1 0 0,0 0-1 0 0,0 0 1 0 0,-1 0-1 0 0,0 1 1 0 0,1 7-1 0 0,-2-6 64 0 0,0-1-1 0 0,-1 1 1 0 0,-1-1-1 0 0,1 1 1 0 0,-1-1-1 0 0,0 1 1 0 0,-1-1-1 0 0,1 0 1 0 0,-2 0-1 0 0,1 0 0 0 0,-1 0 1 0 0,-6 11-1 0 0,3-6-8 0 0,-1-1 1 0 0,0 0-1 0 0,0 0 0 0 0,-1-1 0 0 0,-1 0 0 0 0,0 0 0 0 0,0-1 1 0 0,-1 0-1 0 0,0-1 0 0 0,-1 0 0 0 0,1-1 0 0 0,-14 8 0 0 0,11-10-437 0 0,1 1 0 0 0,0-1 0 0 0,-1-1 0 0 0,0 0 0 0 0,0-1 0 0 0,-1 0 0 0 0,-16 0 0 0 0,20 0-1742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5.900"/>
    </inkml:context>
    <inkml:brush xml:id="br0">
      <inkml:brushProperty name="width" value="0.05" units="cm"/>
      <inkml:brushProperty name="height" value="0.05" units="cm"/>
    </inkml:brush>
  </inkml:definitions>
  <inkml:trace contextRef="#ctx0" brushRef="#br0">156 53 8429 0 0,'0'0'792'0'0,"-4"-2"-259"0"0,-6-3-673 0 0,5 4 986 0 0,1-1 0 0 0,-1 1 0 0 0,0 0-1 0 0,0 0 1 0 0,1 0 0 0 0,-6 1 0 0 0,139-7-775 0 0,-101 4-72 0 0,53-5-38 0 0,-54 2 43 0 0,-14 0 37 0 0,-13 6-38 0 0,0 0-1 0 0,0 0 1 0 0,0-1-1 0 0,0 1 1 0 0,0 0-1 0 0,0 0 1 0 0,0 0 0 0 0,1 0-1 0 0,-1 0 1 0 0,0 0-1 0 0,0 0 1 0 0,0-1-1 0 0,0 1 1 0 0,0 0 0 0 0,0 0-1 0 0,0 0 1 0 0,0 0-1 0 0,0 0 1 0 0,0-1-1 0 0,0 1 1 0 0,0 0 0 0 0,0 0-1 0 0,0 0 1 0 0,0 0-1 0 0,0 0 1 0 0,0-1-1 0 0,0 1 1 0 0,0 0 0 0 0,0 0-1 0 0,0 0 1 0 0,0 0-1 0 0,0 0 1 0 0,0-1-1 0 0,0 1 1 0 0,0 0 0 0 0,0 0-1 0 0,0 0 1 0 0,0 0-1 0 0,0 0 1 0 0,0 0 0 0 0,0-1-1 0 0,-1 1 1 0 0,1 0-1 0 0,0 0 1 0 0,0 0-1 0 0,0 0 1 0 0,0 0 0 0 0,0 0-1 0 0,0 0 1 0 0,0 0-1 0 0,-1 0 1 0 0,1-1-1 0 0,-3 1 12 0 0,1-1 0 0 0,-1 1 0 0 0,0-1 0 0 0,1 1 0 0 0,-1 0 0 0 0,0 0-1 0 0,1 0 1 0 0,-6 1 0 0 0,-2 0-1 0 0,-50 1 22 0 0,0 2 0 0 0,0 3 0 0 0,-83 20 0 0 0,125-20 161 0 0,27-4 196 0 0,32-1 99 0 0,-41-2-494 0 0,50 0-526 0 0,0-3 0 0 0,0-2 1 0 0,81-18-1 0 0,-117 19-2043 0 0,-11 1 871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6.692"/>
    </inkml:context>
    <inkml:brush xml:id="br0">
      <inkml:brushProperty name="width" value="0.05" units="cm"/>
      <inkml:brushProperty name="height" value="0.05" units="cm"/>
    </inkml:brush>
  </inkml:definitions>
  <inkml:trace contextRef="#ctx0" brushRef="#br0">241 41 7741 0 0,'1'-1'120'0'0,"10"-24"848"0"0,-10 14 438 0 0,-1 11-1329 0 0,0-1 0 0 0,0 1 1 0 0,0 0-1 0 0,0 0 0 0 0,0-1 0 0 0,0 1 0 0 0,-1 0 1 0 0,1 0-1 0 0,0 0 0 0 0,0 0 0 0 0,0-1 0 0 0,0 1 1 0 0,-1 0-1 0 0,1 0 0 0 0,0 0 0 0 0,0 0 0 0 0,-1 0 1 0 0,1-1-1 0 0,0 1 0 0 0,0 0 0 0 0,0 0 0 0 0,-1 0 1 0 0,1 0-1 0 0,0 0 0 0 0,0 0 0 0 0,-1 0 0 0 0,1 0 0 0 0,0 0 1 0 0,0 0-1 0 0,-1 0 0 0 0,1 0 0 0 0,0 0 0 0 0,0 0 1 0 0,-1 0-1 0 0,1 0 0 0 0,0 1 0 0 0,-27 4 1515 0 0,11-3-1232 0 0,0 2 0 0 0,0 0 0 0 0,0 0-1 0 0,-14 8 1 0 0,20-8-196 0 0,0 1 0 0 0,1 1 1 0 0,0-1-1 0 0,0 1 0 0 0,1 1 0 0 0,-1 0 0 0 0,-8 10 0 0 0,12-12-53 0 0,1 1-1 0 0,-1 0 1 0 0,1 1-1 0 0,0-1 0 0 0,1 1 1 0 0,-1 0-1 0 0,1 0 1 0 0,1 0-1 0 0,-1 0 1 0 0,1 0-1 0 0,-1 10 0 0 0,2-9-27 0 0,0 0 0 0 0,0 0 0 0 0,1 0-1 0 0,0 1 1 0 0,1-1 0 0 0,0 0-1 0 0,0-1 1 0 0,0 1 0 0 0,1 0-1 0 0,1 0 1 0 0,-1-1 0 0 0,1 1 0 0 0,0-1-1 0 0,1 1 1 0 0,0-1 0 0 0,0-1-1 0 0,8 11 1 0 0,-8-12-166 0 0,1 0 0 0 0,0 0-1 0 0,1 0 1 0 0,-1-1 0 0 0,1 1-1 0 0,-1-1 1 0 0,1-1 0 0 0,0 1-1 0 0,1-1 1 0 0,-1 0 0 0 0,1-1-1 0 0,-1 1 1 0 0,1-1 0 0 0,0-1 0 0 0,0 1-1 0 0,0-1 1 0 0,-1 0 0 0 0,1-1-1 0 0,0 0 1 0 0,11 0 0 0 0,9-3-2648 0 0,0-2 0 0 0,44-11 0 0 0,-53 10 1069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7.094"/>
    </inkml:context>
    <inkml:brush xml:id="br0">
      <inkml:brushProperty name="width" value="0.05" units="cm"/>
      <inkml:brushProperty name="height" value="0.05" units="cm"/>
    </inkml:brush>
  </inkml:definitions>
  <inkml:trace contextRef="#ctx0" brushRef="#br0">82 10 8329 0 0,'1'0'38'0'0,"-1"0"1"0"0,0 0-1 0 0,1 0 0 0 0,-1 0 1 0 0,0 0-1 0 0,1 0 0 0 0,-1 0 1 0 0,0 0-1 0 0,1 0 1 0 0,-1 0-1 0 0,0 0 0 0 0,1 0 1 0 0,-1 0-1 0 0,0-1 0 0 0,1 1 1 0 0,-1 0-1 0 0,0 0 1 0 0,1 0-1 0 0,-1 0 0 0 0,0 0 1 0 0,1-1-1 0 0,-1 1 1 0 0,0 0-1 0 0,0 0 0 0 0,1-1 1 0 0,-1 1-1 0 0,0-1 0 0 0,-11-2 2763 0 0,-7 2-743 0 0,13 0-1747 0 0,-1 1 1 0 0,1 0-1 0 0,0 0 0 0 0,-1 0 0 0 0,1 0 0 0 0,0 1 0 0 0,-8 1 1 0 0,12-1-268 0 0,0 0-1 0 0,0 0 1 0 0,0 0 0 0 0,0 0 0 0 0,1 0 0 0 0,-1 0 0 0 0,0 0 0 0 0,0 0 0 0 0,1 1 0 0 0,-1-1 0 0 0,1 0 0 0 0,-1 0 0 0 0,1 1 0 0 0,-1-1 0 0 0,1 0 0 0 0,0 1 0 0 0,0-1 0 0 0,-1 0 0 0 0,1 3 0 0 0,1 33 431 0 0,-1-24-242 0 0,0 168 1524 0 0,0-180-1754 0 0,1 0 0 0 0,-1 1 0 0 0,0-1 0 0 0,0 0 1 0 0,1 0-1 0 0,-1 0 0 0 0,1 0 0 0 0,-1 0 0 0 0,1 0 0 0 0,0 0 0 0 0,-1 0 1 0 0,1 0-1 0 0,0 0 0 0 0,-1 0 0 0 0,1 0 0 0 0,0 0 0 0 0,0 0 1 0 0,0-1-1 0 0,0 1 0 0 0,0 0 0 0 0,0-1 0 0 0,0 1 0 0 0,0-1 0 0 0,0 1 1 0 0,0-1-1 0 0,1 1 0 0 0,-1-1 0 0 0,0 0 0 0 0,0 0 0 0 0,0 1 0 0 0,0-1 1 0 0,1 0-1 0 0,-1 0 0 0 0,0 0 0 0 0,0 0 0 0 0,2-1 0 0 0,5 1-41 0 0,-1 0-1 0 0,1-1 0 0 0,-1 0 1 0 0,11-3-1 0 0,0-2-216 0 0,0 0 0 0 0,-1-1 0 0 0,0 0 0 0 0,0-1-1 0 0,24-18 1 0 0,-33 21 140 0 0,-1 0 1 0 0,1-1-1 0 0,-1 0 0 0 0,-1-1 0 0 0,1 1 0 0 0,-1-1 1 0 0,-1-1-1 0 0,1 1 0 0 0,-1-1 0 0 0,-1 0 0 0 0,1 0 1 0 0,-1 0-1 0 0,3-11 0 0 0,-6 15 101 0 0,0 0 0 0 0,0 0 0 0 0,0 0 0 0 0,-1 0 1 0 0,0 0-1 0 0,0 0 0 0 0,0 0 0 0 0,0 0 0 0 0,-1 0 0 0 0,1 0 1 0 0,-1 0-1 0 0,0 0 0 0 0,0 0 0 0 0,-3-6 0 0 0,3 7 10 0 0,-1 1 0 0 0,1 0-1 0 0,-1-1 1 0 0,1 1 0 0 0,-1 0-1 0 0,0 0 1 0 0,0 0 0 0 0,1 0-1 0 0,-2 0 1 0 0,1 0 0 0 0,0 0-1 0 0,0 1 1 0 0,0-1 0 0 0,-1 1-1 0 0,1-1 1 0 0,-1 1 0 0 0,1 0-1 0 0,-1 0 1 0 0,0 0 0 0 0,1 1 0 0 0,-6-2-1 0 0,-127-2-699 0 0,96 4-1121 0 0,39 0 1763 0 0,-1 0 0 0 0,1 0 0 0 0,0 0 0 0 0,0 0 0 0 0,-1 0 0 0 0,1 0 0 0 0,0 0 0 0 0,-1 0 0 0 0,1 0 0 0 0,0 0 0 0 0,0 0 0 0 0,-1 0 0 0 0,1 0 0 0 0,0 0-1 0 0,-1 0 1 0 0,1 0 0 0 0,0 0 0 0 0,0 0 0 0 0,-1 0 0 0 0,1 0 0 0 0,0 1 0 0 0,0-1 0 0 0,-1 0 0 0 0,1 0 0 0 0,0 0 0 0 0,0 0 0 0 0,0 1 0 0 0,-1-1 0 0 0,1 0 0 0 0,0 0 0 0 0,0 0 0 0 0,0 1-1 0 0,0-1 1 0 0,-1 0 0 0 0,1 0 0 0 0,0 1 0 0 0,0-1 0 0 0,0 0 0 0 0,0 1 0 0 0,0-1 0 0 0,0 0 0 0 0,0 0 0 0 0,0 1 0 0 0,0-1 0 0 0,0 1-79 0 0,0 0 1 0 0,1-1-1 0 0,-1 1 0 0 0,0 0 1 0 0,1-1-1 0 0,-1 1 1 0 0,1-1-1 0 0,-1 1 1 0 0,1-1-1 0 0,-1 1 0 0 0,1-1 1 0 0,-1 1-1 0 0,1-1 1 0 0,0 1-1 0 0,-1-1 0 0 0,2 1 1 0 0,6 4-854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7.424"/>
    </inkml:context>
    <inkml:brush xml:id="br0">
      <inkml:brushProperty name="width" value="0.05" units="cm"/>
      <inkml:brushProperty name="height" value="0.05" units="cm"/>
    </inkml:brush>
  </inkml:definitions>
  <inkml:trace contextRef="#ctx0" brushRef="#br0">67 3 9669 0 0,'-5'-3'4126'0'0,"4"4"-4027"0"0,0-1-1 0 0,1 0 1 0 0,-1 1 0 0 0,0-1 0 0 0,0 0 0 0 0,1 1 0 0 0,-1-1 0 0 0,0 1 0 0 0,1-1 0 0 0,-1 1 0 0 0,1 0 0 0 0,-1-1 0 0 0,1 1 0 0 0,-1 0 0 0 0,1-1-1 0 0,-1 1 1 0 0,1 0 0 0 0,-1-1 0 0 0,1 1 0 0 0,0 0 0 0 0,-1 0 0 0 0,1 0 0 0 0,0-1 0 0 0,0 1 0 0 0,0 0 0 0 0,0 1 0 0 0,-6 30-108 0 0,5-22 238 0 0,-16 68-81 0 0,-3 17-250 0 0,16-53-1629 0 0,5-15-2352 0 0,1-21 2514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7.748"/>
    </inkml:context>
    <inkml:brush xml:id="br0">
      <inkml:brushProperty name="width" value="0.05" units="cm"/>
      <inkml:brushProperty name="height" value="0.05" units="cm"/>
    </inkml:brush>
  </inkml:definitions>
  <inkml:trace contextRef="#ctx0" brushRef="#br0">0 71 8761 0 0,'11'-16'-63'0'0,"18"-19"215"0"0,-27 33-20 0 0,1 0 0 0 0,-1 0 0 0 0,1 0 0 0 0,0 0 1 0 0,-1 1-1 0 0,1-1 0 0 0,0 1 0 0 0,0 0 0 0 0,0 0 0 0 0,0 0 0 0 0,1 0 1 0 0,3 0-1 0 0,-5 1-4 0 0,-1 0 1 0 0,1 0 0 0 0,-1 0 0 0 0,1 0 0 0 0,-1 0-1 0 0,1 1 1 0 0,-1-1 0 0 0,1 1 0 0 0,-1-1 0 0 0,1 1-1 0 0,-1-1 1 0 0,0 1 0 0 0,1 0 0 0 0,-1 0 0 0 0,0 0 0 0 0,0 0-1 0 0,1 0 1 0 0,-1 0 0 0 0,0 0 0 0 0,0 0 0 0 0,0 0-1 0 0,0 0 1 0 0,0 1 0 0 0,-1-1 0 0 0,1 0 0 0 0,0 1-1 0 0,-1-1 1 0 0,1 1 0 0 0,0 2 0 0 0,3 7 357 0 0,0 1 1 0 0,4 24-1 0 0,-2-10-65 0 0,-2-11-235 0 0,1-1 0 0 0,0 0 0 0 0,1-1 0 0 0,1 1 1 0 0,0-1-1 0 0,16 22 0 0 0,-19-30-153 0 0,1 0 0 0 0,-1 0-1 0 0,1 0 1 0 0,0-1 0 0 0,1 0 0 0 0,-1 0 0 0 0,1 0 0 0 0,-1 0 0 0 0,1-1 0 0 0,0 0 0 0 0,1 0 0 0 0,-1-1-1 0 0,0 0 1 0 0,1 0 0 0 0,-1 0 0 0 0,1-1 0 0 0,9 1 0 0 0,-11-2-38 0 0,0 1 0 0 0,0-1 0 0 0,0-1 0 0 0,0 1 0 0 0,0-1 0 0 0,0 0 0 0 0,0 0 0 0 0,0 0 0 0 0,0 0 0 0 0,0-1 0 0 0,-1 0 0 0 0,1 0 0 0 0,6-5 0 0 0,-8 5-29 0 0,0 0 1 0 0,0-1-1 0 0,0 0 0 0 0,-1 1 0 0 0,1-1 0 0 0,-1 0 0 0 0,0 0 1 0 0,0-1-1 0 0,0 1 0 0 0,0 0 0 0 0,0-1 0 0 0,-1 1 0 0 0,0-1 0 0 0,1 1 1 0 0,-1-1-1 0 0,-1 0 0 0 0,1 1 0 0 0,0-1 0 0 0,-1-4 0 0 0,1-8-25 0 0,-2 0-1 0 0,0 0 1 0 0,0 0-1 0 0,-2 0 1 0 0,0 0-1 0 0,-1 0 1 0 0,0 0-1 0 0,-14-29 1 0 0,17 43 59 0 0,0 0 1 0 0,0-1 0 0 0,-1 1-1 0 0,1 0 1 0 0,-1 0-1 0 0,1 0 1 0 0,-1 1 0 0 0,0-1-1 0 0,0 0 1 0 0,-2-1-1 0 0,3 2-7 0 0,1 1 0 0 0,-1 0 0 0 0,1-1 0 0 0,-1 1-1 0 0,1 0 1 0 0,-1-1 0 0 0,0 1 0 0 0,1 0 0 0 0,-1 0 0 0 0,1-1-1 0 0,-1 1 1 0 0,0 0 0 0 0,1 0 0 0 0,-1 0 0 0 0,1 0-1 0 0,-1 0 1 0 0,0 0 0 0 0,1 0 0 0 0,-1 0 0 0 0,0 0-1 0 0,1 0 1 0 0,-1 1 0 0 0,1-1 0 0 0,-1 0 0 0 0,1 0-1 0 0,-1 0 1 0 0,0 1 0 0 0,1-1 0 0 0,-1 0 0 0 0,1 1-1 0 0,-1-1 1 0 0,1 0 0 0 0,-1 1 0 0 0,1-1 0 0 0,0 1-1 0 0,-1-1 1 0 0,1 1 0 0 0,-1 0 0 0 0,0 1-291 0 0,-1 1 0 0 0,1-1 0 0 0,0 1 0 0 0,0 0 0 0 0,1-1 0 0 0,-1 1 0 0 0,0 0 0 0 0,1 0 0 0 0,0 0 0 0 0,0-1 0 0 0,-1 1 0 0 0,2 0 0 0 0,-1 0-1 0 0,0 0 1 0 0,1-1 0 0 0,-1 1 0 0 0,1 0 0 0 0,0 0 0 0 0,0-1 0 0 0,0 1 0 0 0,0-1 0 0 0,2 5 0 0 0,5 1-877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8.166"/>
    </inkml:context>
    <inkml:brush xml:id="br0">
      <inkml:brushProperty name="width" value="0.05" units="cm"/>
      <inkml:brushProperty name="height" value="0.05" units="cm"/>
    </inkml:brush>
  </inkml:definitions>
  <inkml:trace contextRef="#ctx0" brushRef="#br0">0 207 9097 0 0,'2'-3'352'0'0,"-1"0"1"0"0,1 0-1 0 0,0 0 1 0 0,0 0 0 0 0,0 0-1 0 0,0 0 1 0 0,1 1-1 0 0,3-5 1 0 0,7 41 3062 0 0,-12-6-3119 0 0,-1 0-1 0 0,-1 0 0 0 0,-6 33 1 0 0,-2 47-59 0 0,9-106-239 0 0,0 25 28 0 0,0-26-32 0 0,0 0-1 0 0,0 0 1 0 0,0 0 0 0 0,1 1 0 0 0,-1-1 0 0 0,0 0 0 0 0,0 0 0 0 0,1 0 0 0 0,-1 0 0 0 0,0 0-1 0 0,1 0 1 0 0,-1 0 0 0 0,1 0 0 0 0,-1 0 0 0 0,1 0 0 0 0,0 0 0 0 0,-1 0 0 0 0,2 0 0 0 0,-2-1-15 0 0,1 0 1 0 0,-1 0-1 0 0,1 0 1 0 0,-1 0-1 0 0,1 0 1 0 0,-1 0-1 0 0,1 0 1 0 0,-1-1 0 0 0,1 1-1 0 0,-1 0 1 0 0,1 0-1 0 0,-1-1 1 0 0,0 1-1 0 0,1 0 1 0 0,-1 0-1 0 0,1-1 1 0 0,-1 1 0 0 0,0-1-1 0 0,1 1 1 0 0,-1 0-1 0 0,0-1 1 0 0,1 1-1 0 0,-1-1 1 0 0,0 1-1 0 0,0-1 1 0 0,1 1 0 0 0,-1 0-1 0 0,0-1 1 0 0,0 0-1 0 0,8-19-582 0 0,-6 14 403 0 0,5-15 29 0 0,0 0 0 0 0,-1-1-1 0 0,-2 0 1 0 0,0 0-1 0 0,2-44 1 0 0,-5 37 196 0 0,0-8 140 0 0,10-58 0 0 0,-9 85-73 0 0,0 0-1 0 0,1 0 1 0 0,0 0-1 0 0,0 1 0 0 0,1 0 1 0 0,1-1-1 0 0,-1 2 1 0 0,1-1-1 0 0,1 0 1 0 0,11-12-1 0 0,-15 18-49 0 0,1 0 0 0 0,0 1 0 0 0,0 0 0 0 0,0 0 0 0 0,0 0 0 0 0,0 0 0 0 0,0 0 0 0 0,0 0 1 0 0,1 1-1 0 0,-1-1 0 0 0,1 1 0 0 0,-1 0 0 0 0,1 0 0 0 0,5 0 0 0 0,-3 0-17 0 0,1 1 1 0 0,-1 0 0 0 0,0 1-1 0 0,0-1 1 0 0,0 1-1 0 0,0 0 1 0 0,0 1 0 0 0,8 2-1 0 0,-5 0-25 0 0,-1-1-1 0 0,1 2 1 0 0,0-1 0 0 0,-1 1-1 0 0,0 0 1 0 0,0 1 0 0 0,-1 0-1 0 0,1 0 1 0 0,-1 1 0 0 0,-1 0-1 0 0,7 7 1 0 0,-11-11-194 0 0,0 0 0 0 0,0 0 0 0 0,0-1 0 0 0,-1 1 0 0 0,1 0 0 0 0,-1 0 0 0 0,1 0 0 0 0,-1 1 0 0 0,0-1 1 0 0,-1 0-1 0 0,1 0 0 0 0,0 1 0 0 0,-1-1 0 0 0,0 0 0 0 0,0 1 0 0 0,0-1 0 0 0,0 0 0 0 0,0 1 0 0 0,-1-1 0 0 0,1 0 0 0 0,-1 1 0 0 0,0-1 0 0 0,0 0 1 0 0,0 0-1 0 0,0 0 0 0 0,-1 0 0 0 0,0 0 0 0 0,1 0 0 0 0,-1 0 0 0 0,-3 3 0 0 0,-3 5-1202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5:48.493"/>
    </inkml:context>
    <inkml:brush xml:id="br0">
      <inkml:brushProperty name="width" value="0.05" units="cm"/>
      <inkml:brushProperty name="height" value="0.05" units="cm"/>
    </inkml:brush>
  </inkml:definitions>
  <inkml:trace contextRef="#ctx0" brushRef="#br0">2 71 9433 0 0,'-2'-1'2211'0'0,"6"-1"-602"0"0,13-6 262 0 0,28-8-335 0 0,3 2-1420 0 0,1 3 0 0 0,58-7 0 0 0,-105 18-301 0 0,-1-1 0 0 0,1 1 0 0 0,-1 0 0 0 0,1 0 0 0 0,-1 1 0 0 0,1-1 0 0 0,-1 0 0 0 0,1 0 0 0 0,-1 1 0 0 0,0-1 0 0 0,1 1 0 0 0,1 1 0 0 0,4-1-1553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5.788"/>
    </inkml:context>
    <inkml:brush xml:id="br0">
      <inkml:brushProperty name="width" value="0.05" units="cm"/>
      <inkml:brushProperty name="height" value="0.05" units="cm"/>
    </inkml:brush>
  </inkml:definitions>
  <inkml:trace contextRef="#ctx0" brushRef="#br0">89 27 8961 0 0,'-8'-3'73'0'0,"0"-1"169"0"0,0 0 0 0 0,0 1-1 0 0,0 0 1 0 0,0 1 0 0 0,0-1-1 0 0,-1 2 1 0 0,-15-2 3852 0 0,44 16-3838 0 0,37 22-61 0 0,1-2-1 0 0,74 30 1 0 0,-30-16 83 0 0,-91-41-228 0 0,0 1 0 0 0,-1-1 0 0 0,0 2-1 0 0,0 0 1 0 0,0 0 0 0 0,14 17 0 0 0,-23-24-38 0 0,1 1 0 0 0,-1-1-1 0 0,0 1 1 0 0,0 0 0 0 0,0-1 0 0 0,0 1 0 0 0,0 0 0 0 0,0 0 0 0 0,-1 0-1 0 0,1 0 1 0 0,-1-1 0 0 0,1 1 0 0 0,-1 0 0 0 0,1 0 0 0 0,-1 0 0 0 0,0 0 0 0 0,0 0-1 0 0,0 0 1 0 0,0 0 0 0 0,-1 0 0 0 0,1 0 0 0 0,-1 3 0 0 0,-1-1 9 0 0,0 1 0 0 0,-1-1 0 0 0,1 0 0 0 0,-1 0 1 0 0,0 0-1 0 0,0-1 0 0 0,0 1 0 0 0,-6 4 0 0 0,-102 94-207 0 0,93-87-1214 0 0,-1 0 0 0 0,-1-1-1 0 0,-1-2 1 0 0,-26 14 0 0 0,38-21-114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2.541"/>
    </inkml:context>
    <inkml:brush xml:id="br0">
      <inkml:brushProperty name="width" value="0.05" units="cm"/>
      <inkml:brushProperty name="height" value="0.05" units="cm"/>
    </inkml:brush>
  </inkml:definitions>
  <inkml:trace contextRef="#ctx0" brushRef="#br0">251 20 6973 0 0,'0'0'0'0'0,"0"0"0"0"0,0 0 0 0 0,0 1 1 0 0,0-1-1 0 0,-1 0 0 0 0,1 0 1 0 0,0 1-1 0 0,0-1 0 0 0,0 0 0 0 0,-1 0 1 0 0,1 1-1 0 0,0-1 0 0 0,0 0 0 0 0,-1 0 1 0 0,1 0-1 0 0,0 0 0 0 0,0 1 1 0 0,-1-1-1 0 0,1 0 0 0 0,0 0 0 0 0,-1 0 1 0 0,1 0-1 0 0,0 0 0 0 0,-1 0 0 0 0,1 0 1 0 0,0 0-1 0 0,0 0 0 0 0,-1 0 0 0 0,1 0 1 0 0,0 0-1 0 0,-1 0 0 0 0,1 0 1 0 0,0 0-1 0 0,-1 0 0 0 0,1 0 0 0 0,-1-1 1 0 0,-9 3 102 0 0,15-4 371 0 0,-4 2-420 0 0,0 0-1 0 0,0-1 1 0 0,0 1-1 0 0,0 0 1 0 0,0-1-1 0 0,0 1 1 0 0,0-1-1 0 0,0 1 1 0 0,0-1-1 0 0,0 0 1 0 0,0 1 0 0 0,0-1-1 0 0,0 0 1 0 0,-1 0-1 0 0,2-1 1 0 0,-1 1 25 0 0,-1 0 0 0 0,0 1 1 0 0,1-1-1 0 0,-1 0 1 0 0,1 0-1 0 0,-1 1 0 0 0,1-1 1 0 0,-1 0-1 0 0,1 1 0 0 0,0-1 1 0 0,-1 1-1 0 0,1-1 0 0 0,0 1 1 0 0,-1-1-1 0 0,1 1 0 0 0,0-1 1 0 0,0 1-1 0 0,-1 0 0 0 0,1-1 1 0 0,0 1-1 0 0,1-1 1 0 0,-1 2 57 0 0,0-1 0 0 0,0 1 0 0 0,-1 0 0 0 0,1-1 0 0 0,0 1 0 0 0,-1 0 0 0 0,1 0 0 0 0,-1-1 0 0 0,1 1 0 0 0,-1 0 0 0 0,1 0 0 0 0,-1 0 0 0 0,1 0 0 0 0,-1 0 0 0 0,0-1 0 0 0,1 1 0 0 0,-1 2 0 0 0,0-3-88 0 0,0 1 0 0 0,0 0 0 0 0,0 0 0 0 0,0 0 0 0 0,-1 0 0 0 0,1 0 0 0 0,0-1 0 0 0,0 1 0 0 0,-1 0 0 0 0,1 0 0 0 0,0 0 0 0 0,-1-1 0 0 0,1 1 0 0 0,-1 0 1 0 0,1-1-1 0 0,-1 1 0 0 0,1 0 0 0 0,-1-1 0 0 0,0 1 0 0 0,1-1 0 0 0,-1 1 0 0 0,0-1 0 0 0,0 1 0 0 0,1-1 0 0 0,-1 1 0 0 0,0-1 0 0 0,0 0 0 0 0,1 1 0 0 0,-1-1 0 0 0,0 0 0 0 0,0 0 0 0 0,0 1 0 0 0,-1-1 0 0 0,1 0-24 0 0,33 0-44 0 0,-31 1 13 0 0,0-1 1 0 0,0 1 0 0 0,-1-1-1 0 0,1 1 1 0 0,0-1-1 0 0,0 1 1 0 0,-1-1-1 0 0,1 1 1 0 0,0 0-1 0 0,-1-1 1 0 0,1 1-1 0 0,-1 0 1 0 0,1 0-1 0 0,-1-1 1 0 0,1 1-1 0 0,-1 0 1 0 0,1 0-1 0 0,-1 0 1 0 0,0 0-1 0 0,1 0 1 0 0,-1-1-1 0 0,0 1 1 0 0,0 0-1 0 0,0 0 1 0 0,0 0-1 0 0,0 2 1 0 0,0-2-10 0 0,-1 1 0 0 0,1-1 0 0 0,-1 1 0 0 0,0-1 0 0 0,0 1 0 0 0,0-1 0 0 0,0 0 0 0 0,0 1 1 0 0,0-1-1 0 0,0 0 0 0 0,0 0 0 0 0,0 1 0 0 0,-3 0 0 0 0,-4 4-35 0 0,-1 0-1 0 0,0 0 1 0 0,-16 6 0 0 0,3-4 58 0 0,-1 0-1 0 0,0-2 1 0 0,0 0 0 0 0,-27 2 0 0 0,-22 6 44 0 0,54-10-64 0 0,14-3-59 0 0,13-2-9 0 0,-3 0 59 0 0,68-5-151 0 0,-28 2 112 0 0,1-1-1 0 0,64-16 1 0 0,-241 48 347 0 0,99-25-277 0 0,12-1-32 0 0,1 1 0 0 0,-1 0-1 0 0,1 1 1 0 0,-28 9 0 0 0,36-7-383 0 0,14-5 77 0 0,25-8-117 0 0,-9 4 273 0 0,69-11-306 0 0,-50 10 400 0 0,64-18-1 0 0,-102 23 73 0 0,-7 2 14 0 0,-24 8 21 0 0,16-6-64 0 0,0 0 0 0 0,1-1 1 0 0,-20 1-1 0 0,20-4-126 0 0,3 0-284 0 0,0 0 0 0 0,-1 0 0 0 0,1 1 0 0 0,-11 2 0 0 0,19 0-813 0 0,2-1 480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3.940"/>
    </inkml:context>
    <inkml:brush xml:id="br0">
      <inkml:brushProperty name="width" value="0.05" units="cm"/>
      <inkml:brushProperty name="height" value="0.05" units="cm"/>
    </inkml:brush>
  </inkml:definitions>
  <inkml:trace contextRef="#ctx0" brushRef="#br0">380 171 9097 0 0,'0'1'8'0'0,"0"-1"0"0"0,0 0 0 0 0,0 0 0 0 0,0 0-1 0 0,0 0 1 0 0,0 0 0 0 0,0 0 0 0 0,0 0 0 0 0,0 1 0 0 0,0-1 0 0 0,0 0 0 0 0,0 0 0 0 0,0 0 0 0 0,0 0 0 0 0,0 0 0 0 0,0 0-1 0 0,0 0 1 0 0,0 0 0 0 0,0 1 0 0 0,0-1 0 0 0,0 0 0 0 0,0 0 0 0 0,0 0 0 0 0,0 0 0 0 0,1 0 0 0 0,-1 0 0 0 0,0 0 0 0 0,0 0 0 0 0,0 0-1 0 0,0 0 1 0 0,0 0 0 0 0,0 0 0 0 0,0 0 0 0 0,0 1 0 0 0,0-1 0 0 0,1 0 0 0 0,-1 0 0 0 0,0 0 0 0 0,0 0 0 0 0,0 0 0 0 0,0 0 0 0 0,0 0-1 0 0,0 0 1 0 0,0 0 0 0 0,1 0 0 0 0,-1 0 0 0 0,0 0 0 0 0,0 0 0 0 0,0-1 0 0 0,0 1 0 0 0,0 0 0 0 0,1-1 488 0 0,-3 2 639 0 0,1 6 1722 0 0,1-6-2856 0 0,0-1 0 0 0,0 1 0 0 0,0 0 0 0 0,1 0 0 0 0,-1 0 0 0 0,0 0 1 0 0,0 0-1 0 0,-1-1 0 0 0,1 1 0 0 0,0 0 0 0 0,0 0 0 0 0,0 0 0 0 0,0 0 0 0 0,-1-1 1 0 0,1 1-1 0 0,0 0 0 0 0,-1 0 0 0 0,1 0 0 0 0,-2 1 0 0 0,-3 2 9 0 0,0 0-1 0 0,0-1 0 0 0,0 1 0 0 0,-1-1 1 0 0,1 0-1 0 0,-1-1 0 0 0,0 1 0 0 0,0-1 1 0 0,0 0-1 0 0,0-1 0 0 0,0 1 1 0 0,0-1-1 0 0,0 0 0 0 0,-13-1 0 0 0,13 1-6 0 0,-1-1-1 0 0,0 0 0 0 0,0-1 0 0 0,1 0 1 0 0,-1 0-1 0 0,1 0 0 0 0,-1-1 1 0 0,1 0-1 0 0,-1 0 0 0 0,1-1 0 0 0,0 0 1 0 0,0 0-1 0 0,0 0 0 0 0,-6-5 1 0 0,11 7 1 0 0,-1-1 0 0 0,1 1 1 0 0,-1-1-1 0 0,1 0 1 0 0,0 1-1 0 0,0-1 1 0 0,-1 0-1 0 0,1 0 0 0 0,1 1 1 0 0,-1-1-1 0 0,0 0 1 0 0,0 0-1 0 0,1 0 0 0 0,-1 0 1 0 0,1 0-1 0 0,0 0 1 0 0,-1-5-1 0 0,1 3 21 0 0,1-1-1 0 0,-1 1 1 0 0,1-1 0 0 0,0 1 0 0 0,0 0-1 0 0,0-1 1 0 0,1 1 0 0 0,2-4-1 0 0,2-4 68 0 0,0 0-1 0 0,1 1 1 0 0,1 0-1 0 0,16-18 0 0 0,-19 23-75 0 0,0 1 0 0 0,1 0 0 0 0,-1 0 0 0 0,1 1 0 0 0,0-1 0 0 0,1 1 0 0 0,-1 1 0 0 0,12-6 0 0 0,-16 8-14 0 0,0 1 0 0 0,0-1 0 0 0,0 1 0 0 0,-1-1 0 0 0,1 1 0 0 0,0 0 0 0 0,0-1 0 0 0,0 1 0 0 0,0 0 0 0 0,0 0 0 0 0,0 0 0 0 0,0 1 0 0 0,0-1-1 0 0,0 0 1 0 0,0 1 0 0 0,-1 0 0 0 0,1-1 0 0 0,0 1 0 0 0,0 0 0 0 0,0 0 0 0 0,-1 0 0 0 0,1 0 0 0 0,0 0 0 0 0,-1 0 0 0 0,1 0 0 0 0,-1 0 0 0 0,0 1 0 0 0,1-1 0 0 0,-1 1 0 0 0,0-1 0 0 0,0 1 0 0 0,0-1 0 0 0,0 1 0 0 0,0 0 0 0 0,0 0-1 0 0,0-1 1 0 0,1 5 0 0 0,0 0 22 0 0,0 0 1 0 0,-1 0-1 0 0,1 0 0 0 0,-1 1 0 0 0,0-1 0 0 0,-1 0 0 0 0,1 1 0 0 0,-1-1 0 0 0,0 0 0 0 0,-1 1 1 0 0,-2 10-1 0 0,0-6 6 0 0,0-1-1 0 0,0 0 1 0 0,-2 0 0 0 0,1 0 0 0 0,-1 0 0 0 0,-9 12 0 0 0,0-2-11 0 0,-2-1 0 0 0,0 0 0 0 0,-1-1 0 0 0,0-1 0 0 0,-29 20 0 0 0,27-22-34 0 0,-43 23 1 0 0,54-34 21 0 0,0 0 1 0 0,0-1-1 0 0,-1 1 1 0 0,1-2-1 0 0,-1 1 1 0 0,0-1-1 0 0,1-1 1 0 0,-16 2-1 0 0,23-3-2 0 0,0 0-1 0 0,1 0 1 0 0,-1 0-1 0 0,0 0 1 0 0,1 0 0 0 0,-1 0-1 0 0,0 0 1 0 0,1 0-1 0 0,-1 0 1 0 0,0 0 0 0 0,1 0-1 0 0,-1-1 1 0 0,0 1-1 0 0,1 0 1 0 0,-1-1-1 0 0,1 1 1 0 0,-1 0 0 0 0,0-1-1 0 0,1 1 1 0 0,-1 0-1 0 0,1-1 1 0 0,-1 1 0 0 0,1-1-1 0 0,-1 1 1 0 0,1-1-1 0 0,0 1 1 0 0,-1-1-1 0 0,1 0 1 0 0,0 1 0 0 0,-1-1-1 0 0,1 0 1 0 0,0-1 2 0 0,0 0 0 0 0,0 1 0 0 0,0-1 0 0 0,0 0-1 0 0,0 0 1 0 0,0 1 0 0 0,1-1 0 0 0,-1 0 0 0 0,1 1 0 0 0,-1-1 0 0 0,1 1 0 0 0,1-3 0 0 0,2-5 37 0 0,2 0-1 0 0,-1 1 1 0 0,10-11-1 0 0,-9 12-3 0 0,1-1 0 0 0,0 2-1 0 0,0-1 1 0 0,1 1-1 0 0,0 0 1 0 0,0 1 0 0 0,0 0-1 0 0,1 0 1 0 0,-1 1-1 0 0,19-6 1 0 0,-23 8-27 0 0,1 1 0 0 0,-1 0 0 0 0,1 0 0 0 0,0 0 0 0 0,-1 1 0 0 0,1-1 0 0 0,0 1 0 0 0,-1 0 0 0 0,1 1 0 0 0,0-1 0 0 0,-1 1 0 0 0,1 0 0 0 0,-1 0 0 0 0,1 1 0 0 0,-1-1 1 0 0,0 1-1 0 0,1 0 0 0 0,-1 0 0 0 0,0 0 0 0 0,0 0 0 0 0,0 1 0 0 0,-1 0 0 0 0,1 0 0 0 0,5 5 0 0 0,-1 3 3 0 0,0 0 0 0 0,0 0 0 0 0,-1 0 0 0 0,-1 1 0 0 0,0 0 0 0 0,6 20 0 0 0,-6-18-235 0 0,0 0 1 0 0,1 0-1 0 0,0 0 1 0 0,11 14-1 0 0,-14-24-178 0 0,0 0 1 0 0,1 0-1 0 0,-1 0 0 0 0,1-1 0 0 0,0 0 0 0 0,0 0 1 0 0,1 0-1 0 0,-1 0 0 0 0,0-1 0 0 0,1 0 0 0 0,0 0 1 0 0,-1-1-1 0 0,12 2 0 0 0,-2-5-1123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4.376"/>
    </inkml:context>
    <inkml:brush xml:id="br0">
      <inkml:brushProperty name="width" value="0.05" units="cm"/>
      <inkml:brushProperty name="height" value="0.05" units="cm"/>
    </inkml:brush>
  </inkml:definitions>
  <inkml:trace contextRef="#ctx0" brushRef="#br0">574 47 9129 0 0,'-6'-5'137'0'0,"-1"0"0"0"0,0 0 0 0 0,0 0 0 0 0,-1 1 0 0 0,1 0 0 0 0,-1 1 0 0 0,0 0 0 0 0,0 0 0 0 0,0 1 0 0 0,-1 0 0 0 0,1 0 0 0 0,0 0 0 0 0,-1 2 0 0 0,1-1 0 0 0,-1 1 0 0 0,1 0 0 0 0,-1 0 0 0 0,1 1 0 0 0,-1 0 0 0 0,1 1 0 0 0,0 0 0 0 0,0 0 0 0 0,0 1 0 0 0,0 0 0 0 0,-12 7 0 0 0,-4 2 91 0 0,0 2-1 0 0,1 1 1 0 0,1 1 0 0 0,1 1-1 0 0,0 1 1 0 0,-25 27 0 0 0,22-18 78 0 0,2 1 0 0 0,0 0 1 0 0,2 2-1 0 0,-23 46 1 0 0,35-59-134 0 0,1 1-1 0 0,1 0 1 0 0,0 0 0 0 0,2 1 0 0 0,0-1 0 0 0,1 1 0 0 0,1 0-1 0 0,0 0 1 0 0,2 1 0 0 0,2 26 0 0 0,2-15 43 0 0,1 1 0 0 0,1-2 0 0 0,1 1 0 0 0,2-1 0 0 0,19 45 0 0 0,-21-61-164 0 0,0 0-1 0 0,0 0 1 0 0,2-1 0 0 0,0 0 0 0 0,0 0 0 0 0,1-1 0 0 0,0-1 0 0 0,1 1-1 0 0,1-2 1 0 0,0 0 0 0 0,0 0 0 0 0,1-1 0 0 0,0 0 0 0 0,23 11-1 0 0,-18-13-45 0 0,0 0 0 0 0,1-1 0 0 0,-1 0-1 0 0,1-2 1 0 0,0 0 0 0 0,1-1-1 0 0,-1-1 1 0 0,0-1 0 0 0,1-1-1 0 0,-1-1 1 0 0,28-3 0 0 0,-23-1-50 0 0,0 0-1 0 0,-1-2 1 0 0,0 0 0 0 0,0-2-1 0 0,-1 0 1 0 0,0-2 0 0 0,0 0 0 0 0,-2-2-1 0 0,1 0 1 0 0,-1-1 0 0 0,-1-1 0 0 0,-1-1-1 0 0,0-1 1 0 0,-1 0 0 0 0,-1-1 0 0 0,26-37-1 0 0,-28 34-31 0 0,-1 0 0 0 0,-1 0-1 0 0,-1-1 1 0 0,-1 0 0 0 0,-1-1 0 0 0,-1-1-1 0 0,-1 1 1 0 0,-1-1 0 0 0,-1 0-1 0 0,-1-1 1 0 0,-1 1 0 0 0,-1-1-1 0 0,-1 1 1 0 0,-2-1 0 0 0,0 1 0 0 0,-8-39-1 0 0,4 39 62 0 0,-1 0 0 0 0,-2 0 0 0 0,-10-23 0 0 0,12 35 11 0 0,0 1 0 0 0,-1-1 0 0 0,0 1 0 0 0,-1 0 0 0 0,0 1 0 0 0,0-1 0 0 0,-14-11 0 0 0,18 19-2 0 0,0-1 1 0 0,-1 1-1 0 0,1 0 1 0 0,-1 0-1 0 0,0 1 1 0 0,0-1-1 0 0,1 1 1 0 0,-1 0-1 0 0,-1 1 1 0 0,1-1-1 0 0,0 1 1 0 0,0 0-1 0 0,-8-1 1 0 0,4 2-6 0 0,1 0 0 0 0,-1 1 0 0 0,1 0 1 0 0,-1 0-1 0 0,1 0 0 0 0,0 1 0 0 0,-15 6 0 0 0,6-1-36 0 0,0 1-1 0 0,0 1 0 0 0,1 1 1 0 0,1 0-1 0 0,0 1 1 0 0,0 0-1 0 0,-15 16 1 0 0,22-19-123 0 0,0 1 0 0 0,0 0-1 0 0,1 0 1 0 0,1 1 0 0 0,-1 0 0 0 0,-6 15 0 0 0,11-22-30 0 0,1 0-1 0 0,-1 0 0 0 0,1 0 1 0 0,0 1-1 0 0,0-1 0 0 0,0 0 1 0 0,1 0-1 0 0,-1 1 0 0 0,1-1 1 0 0,0 0-1 0 0,0 0 0 0 0,0 1 0 0 0,0-1 1 0 0,0 0-1 0 0,1 1 0 0 0,0-1 1 0 0,-1 0-1 0 0,1 0 0 0 0,0 0 1 0 0,1 0-1 0 0,-1 0 0 0 0,0 0 1 0 0,1 0-1 0 0,0 0 0 0 0,0 0 1 0 0,0 0-1 0 0,4 4 0 0 0,9 3-1226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5.019"/>
    </inkml:context>
    <inkml:brush xml:id="br0">
      <inkml:brushProperty name="width" value="0.05" units="cm"/>
      <inkml:brushProperty name="height" value="0.05" units="cm"/>
    </inkml:brush>
  </inkml:definitions>
  <inkml:trace contextRef="#ctx0" brushRef="#br0">299 377 11273 0 0,'0'-1'17'0'0,"0"1"0"0"0,0-1 0 0 0,1 1 0 0 0,-1-1 0 0 0,0 1 0 0 0,1-1 0 0 0,-1 1 0 0 0,0-1 0 0 0,1 1 0 0 0,-1 0 0 0 0,1-1 0 0 0,-1 1 0 0 0,1-1 0 0 0,-1 1 0 0 0,1 0 0 0 0,-1 0 0 0 0,1-1 0 0 0,-1 1 0 0 0,1 0 0 0 0,-1 0 0 0 0,1 0 0 0 0,0-1 0 0 0,0 1 0 0 0,-1 0-3 0 0,1 0 1 0 0,-1 0-1 0 0,1 0 0 0 0,-1 0 0 0 0,0 0 0 0 0,1 0 0 0 0,-1 0 1 0 0,1-1-1 0 0,-1 1 0 0 0,0 0 0 0 0,1 0 0 0 0,-1 0 1 0 0,0-1-1 0 0,1 1 0 0 0,-1 0 0 0 0,0-1 0 0 0,1 1 0 0 0,-1 0 1 0 0,0-1-1 0 0,0 1 0 0 0,1 0 0 0 0,-1-1 0 0 0,0 1 1 0 0,0 0-1 0 0,0-1 0 0 0,1 1 0 0 0,-1-1 0 0 0,0 1 1 0 0,0 0-1 0 0,0-1 0 0 0,0 0 0 0 0,1-3 207 0 0,0 0 0 0 0,1-1-1 0 0,-1 1 1 0 0,1 0 0 0 0,4-7-1 0 0,-4 8-159 0 0,0 0 0 0 0,-1-1 0 0 0,1 1-1 0 0,-1-1 1 0 0,0 1 0 0 0,0-1-1 0 0,0 0 1 0 0,0 0 0 0 0,0-5 0 0 0,-1 7-12 0 0,0 0 0 0 0,0 0 0 0 0,0 0 1 0 0,0 0-1 0 0,0 0 0 0 0,-1 0 0 0 0,1-1 1 0 0,-1 1-1 0 0,1 0 0 0 0,-1 0 0 0 0,0 0 1 0 0,0 0-1 0 0,0 1 0 0 0,0-1 0 0 0,0 0 1 0 0,0 0-1 0 0,-1 0 0 0 0,1 1 0 0 0,-1-1 1 0 0,-1-1-1 0 0,1 2-13 0 0,-1-1 0 0 0,1 1-1 0 0,-1 0 1 0 0,1 0 0 0 0,-1 0 0 0 0,1 0 0 0 0,-1 1 0 0 0,0-1 0 0 0,1 1 0 0 0,-1-1-1 0 0,0 1 1 0 0,0 0 0 0 0,-4 1 0 0 0,-6 0 34 0 0,0 2 0 0 0,0 0-1 0 0,1 0 1 0 0,-1 1 0 0 0,-15 8-1 0 0,11-5 33 0 0,0 1-1 0 0,1 1 0 0 0,0 0 0 0 0,1 1 0 0 0,0 1 0 0 0,1 0 1 0 0,-15 16-1 0 0,24-22-35 0 0,-1 1 0 0 0,1 0 0 0 0,1 0 1 0 0,-1 0-1 0 0,1 1 0 0 0,0 0 0 0 0,0 0 0 0 0,1 0 1 0 0,0 0-1 0 0,0 0 0 0 0,1 1 0 0 0,0-1 0 0 0,0 1 1 0 0,1 0-1 0 0,0 0 0 0 0,0-1 0 0 0,0 1 1 0 0,1 0-1 0 0,2 9 0 0 0,-2-14-40 0 0,1 1 0 0 0,0-1 1 0 0,0 1-1 0 0,0-1 0 0 0,0 0 0 0 0,1 1 0 0 0,-1-1 0 0 0,1 0 1 0 0,0 0-1 0 0,0 0 0 0 0,0 0 0 0 0,0 0 0 0 0,1-1 0 0 0,-1 1 1 0 0,1 0-1 0 0,0-1 0 0 0,-1 0 0 0 0,1 0 0 0 0,0 0 1 0 0,0 0-1 0 0,0 0 0 0 0,1-1 0 0 0,-1 1 0 0 0,0-1 0 0 0,1 0 1 0 0,-1 0-1 0 0,1 0 0 0 0,-1 0 0 0 0,1-1 0 0 0,5 1 0 0 0,-1-1-3 0 0,-1 1 0 0 0,1-1 0 0 0,0-1 0 0 0,-1 0 0 0 0,1 0-1 0 0,0 0 1 0 0,-1-1 0 0 0,0 0 0 0 0,1 0 0 0 0,-1-1-1 0 0,0 0 1 0 0,0 0 0 0 0,9-7 0 0 0,-4 2-79 0 0,-2-1 0 0 0,1 0 0 0 0,-1-1-1 0 0,0 0 1 0 0,-1 0 0 0 0,-1-1 0 0 0,1-1 0 0 0,-2 1 0 0 0,1-1 0 0 0,-2-1 0 0 0,0 1 0 0 0,6-18 0 0 0,-5 10 10 0 0,-2 0 1 0 0,0-1 0 0 0,-2 1 0 0 0,0-1 0 0 0,-1 0-1 0 0,-1 0 1 0 0,-3-31 0 0 0,-14-94 88 0 0,10 99-6 0 0,4 84-107 0 0,-1-5 142 0 0,2 37 0 0 0,5-18 86 0 0,12 100 347 0 0,-13-132-864 0 0,1 0 0 0 0,10 23 0 0 0,7 10-3161 0 0,-18-47 3150 0 0,-1-1-215 0 0,0 1 0 0 0,0-1 0 0 0,0 0-1 0 0,1 0 1 0 0,0 0 0 0 0,0 0 0 0 0,3 4 0 0 0,3-2-750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5.864"/>
    </inkml:context>
    <inkml:brush xml:id="br0">
      <inkml:brushProperty name="width" value="0.05" units="cm"/>
      <inkml:brushProperty name="height" value="0.05" units="cm"/>
    </inkml:brush>
  </inkml:definitions>
  <inkml:trace contextRef="#ctx0" brushRef="#br0">39 207 9465 0 0,'-1'-6'6'0'0,"-4"-17"1103"0"0,5 23-1029 0 0,0-1 1 0 0,-1 1 0 0 0,1 0-1 0 0,0-1 1 0 0,-1 1-1 0 0,1 0 1 0 0,0-1 0 0 0,-1 1-1 0 0,1 0 1 0 0,-1 0 0 0 0,1-1-1 0 0,0 1 1 0 0,-1 0 0 0 0,1 0-1 0 0,-1 0 1 0 0,1 0 0 0 0,-1-1-1 0 0,1 1 1 0 0,-1 0 0 0 0,1 0-1 0 0,-1 0 1 0 0,1 0-1 0 0,-1 0 1 0 0,1 0 0 0 0,-1 0-1 0 0,1 0 1 0 0,-1 1 0 0 0,1-1-1 0 0,-1 0 1 0 0,1 0 0 0 0,-1 0-1 0 0,1 0 1 0 0,-1 1 0 0 0,1-1-1 0 0,0 0 1 0 0,-1 0-1 0 0,1 1 1 0 0,-1-1 0 0 0,1 0-1 0 0,0 1 1 0 0,-1-1 0 0 0,1 1-1 0 0,0-1 1 0 0,-1 1 0 0 0,1-1-13 0 0,0 1 1 0 0,0-1 0 0 0,0 0 0 0 0,1 0-1 0 0,-1 1 1 0 0,0-1 0 0 0,0 0 0 0 0,0 0-1 0 0,0 1 1 0 0,1-1 0 0 0,-1 0 0 0 0,0 0-1 0 0,0 1 1 0 0,0-1 0 0 0,1 0 0 0 0,-1 0-1 0 0,0 0 1 0 0,0 1 0 0 0,1-1 0 0 0,-1 0-1 0 0,0 0 1 0 0,0 0 0 0 0,1 0 0 0 0,-1 0-1 0 0,0 0 1 0 0,1 0 0 0 0,-1 1 0 0 0,0-1-1 0 0,0 0 1 0 0,1 0 0 0 0,-1 0 0 0 0,0 0-1 0 0,1 0 1 0 0,-1 0 0 0 0,0 0 0 0 0,1-1-1 0 0,-1 1 1 0 0,1 0 0 0 0,30 5 1017 0 0,-16-4-940 0 0,-1 0 0 0 0,29-3 0 0 0,-32 0-142 0 0,1 0-1 0 0,-1-2 1 0 0,0 1 0 0 0,0-1-1 0 0,11-6 1 0 0,-19 9-4 0 0,0-1 0 0 0,1 0-1 0 0,-1 0 1 0 0,0 0 0 0 0,0 0 0 0 0,0-1 0 0 0,0 1 0 0 0,0-1 0 0 0,-1 1 0 0 0,1-1 0 0 0,-1 0 0 0 0,0 0-1 0 0,0 0 1 0 0,0 0 0 0 0,0-1 0 0 0,0 1 0 0 0,-1-1 0 0 0,1 1 0 0 0,0-7 0 0 0,-2 7-7 0 0,0 0-1 0 0,0 0 1 0 0,0 0 0 0 0,-1 0 0 0 0,0-1 0 0 0,0 1-1 0 0,0 0 1 0 0,0 0 0 0 0,0 0 0 0 0,0 1 0 0 0,-1-1 0 0 0,1 0-1 0 0,-1 0 1 0 0,0 1 0 0 0,0-1 0 0 0,0 1 0 0 0,0 0 0 0 0,0-1-1 0 0,-1 1 1 0 0,-3-3 0 0 0,-1 0-2 0 0,0 0 0 0 0,0 0 0 0 0,0 1 0 0 0,0-1 0 0 0,-1 2 0 0 0,-12-6 0 0 0,15 8 10 0 0,1-1 0 0 0,0 1 0 0 0,-1 0 0 0 0,1 1 0 0 0,-1-1 0 0 0,1 1 0 0 0,-1 0 0 0 0,1 0 0 0 0,-1 0 0 0 0,1 1 0 0 0,-1-1-1 0 0,1 1 1 0 0,-1 0 0 0 0,1 0 0 0 0,0 1 0 0 0,-8 3 0 0 0,8-3 12 0 0,-1 1 0 0 0,1 1-1 0 0,0-1 1 0 0,-1 1 0 0 0,1-1 0 0 0,1 1-1 0 0,-1 1 1 0 0,1-1 0 0 0,0 0 0 0 0,-1 1-1 0 0,2-1 1 0 0,-4 7 0 0 0,1 1 58 0 0,0 0-1 0 0,1 1 1 0 0,1-1 0 0 0,0 1 0 0 0,0 0-1 0 0,2 0 1 0 0,-1 0 0 0 0,2 0 0 0 0,-1 0 0 0 0,4 23-1 0 0,-2-25-1 0 0,1 0 0 0 0,1-1-1 0 0,0 1 1 0 0,0-1-1 0 0,1 0 1 0 0,0 0-1 0 0,6 11 1 0 0,-7-17-107 0 0,-1 0 0 0 0,1 0 0 0 0,0-1 0 0 0,0 1 1 0 0,0-1-1 0 0,1 0 0 0 0,-1 1 0 0 0,1-2 0 0 0,0 1 0 0 0,0 0 1 0 0,0-1-1 0 0,0 1 0 0 0,0-1 0 0 0,1 0 0 0 0,-1-1 0 0 0,0 1 0 0 0,1-1 1 0 0,8 2-1 0 0,0-2-669 0 0,0 0 1 0 0,0-1 0 0 0,0 0 0 0 0,0-1-1 0 0,0 0 1 0 0,0-1 0 0 0,0-1 0 0 0,0 0-1 0 0,-1-1 1 0 0,1 0 0 0 0,15-9-1 0 0,-17 8 112 0 0,-1-1-1 0 0,0 0 0 0 0,0 0 1 0 0,0-2-1 0 0,-1 1 1 0 0,15-17-1 0 0,-18 17 644 0 0,0 0 1 0 0,-1-1 0 0 0,0 1-1 0 0,0-1 1 0 0,5-13 0 0 0,-8 16 171 0 0,0-1 1 0 0,-1 1 0 0 0,0-1 0 0 0,0 0 0 0 0,0 1-1 0 0,-1-1 1 0 0,0 0 0 0 0,0 0 0 0 0,0 1-1 0 0,-2-10 1 0 0,1 11 232 0 0,0 0-1 0 0,0 0 1 0 0,0 0-1 0 0,-1 0 1 0 0,1 0-1 0 0,-1 0 1 0 0,0 0 0 0 0,0 1-1 0 0,-3-5 1 0 0,1 4 1497 0 0,2 5-1011 0 0,6 12-752 0 0,-1-1-52 0 0,8 91 973 0 0,10 162 533 0 0,-21-248-1637 0 0,-1-10 4 0 0,1-1 1 0 0,0 1 0 0 0,0 0-1 0 0,1 0 1 0 0,-1-1-1 0 0,2 1 1 0 0,-1-1-1 0 0,1 1 1 0 0,3 8-1 0 0,-5-58 276 0 0,-4 10-285 0 0,-2 0 0 0 0,-2 0 0 0 0,-15-43 0 0 0,12 44-17 0 0,2 0 1 0 0,1-1-1 0 0,-5-42 0 0 0,11 62 34 0 0,2 1 0 0 0,0-1 0 0 0,0 1 0 0 0,1-1 0 0 0,1 1 0 0 0,0-1 0 0 0,6-18 0 0 0,-7 28-16 0 0,0 0-1 0 0,0 0 1 0 0,0 0-1 0 0,1 1 1 0 0,-1-1-1 0 0,1 0 0 0 0,0 1 1 0 0,0-1-1 0 0,0 1 1 0 0,0-1-1 0 0,0 1 1 0 0,1 0-1 0 0,-1 0 1 0 0,1 0-1 0 0,-1 0 1 0 0,1 0-1 0 0,0 0 1 0 0,-1 1-1 0 0,1 0 0 0 0,0-1 1 0 0,0 1-1 0 0,0 0 1 0 0,0 0-1 0 0,1 1 1 0 0,-1-1-1 0 0,0 1 1 0 0,0-1-1 0 0,0 1 1 0 0,0 0-1 0 0,1 0 1 0 0,-1 1-1 0 0,0-1 0 0 0,0 1 1 0 0,0-1-1 0 0,4 2 1 0 0,3 1-6 0 0,0 0 0 0 0,1 0 0 0 0,-1 1 0 0 0,-1 1 1 0 0,1 0-1 0 0,-1 0 0 0 0,0 1 0 0 0,0 0 0 0 0,0 0 0 0 0,-1 1 1 0 0,0 0-1 0 0,13 16 0 0 0,-18-20 7 0 0,0 1 1 0 0,0-1-1 0 0,0 1 1 0 0,-1 0-1 0 0,0 0 1 0 0,0 0-1 0 0,0 1 1 0 0,0-1-1 0 0,-1 0 1 0 0,1 1-1 0 0,-1-1 1 0 0,0 1-1 0 0,-1-1 1 0 0,1 1-1 0 0,-1-1 1 0 0,0 1-1 0 0,0 0 1 0 0,0-1-1 0 0,-1 1 1 0 0,1-1-1 0 0,-1 1 1 0 0,0-1-1 0 0,-1 1 1 0 0,1-1-1 0 0,-1 1 1 0 0,0-1-1 0 0,0 0 1 0 0,0 0-1 0 0,0 0 1 0 0,-1 0-1 0 0,-4 5 1 0 0,-1 0-154 0 0,-1 0 1 0 0,0 0-1 0 0,-1-1 1 0 0,0 0 0 0 0,0 0-1 0 0,-1-1 1 0 0,0-1-1 0 0,0 0 1 0 0,0 0-1 0 0,-1-1 1 0 0,0-1 0 0 0,0 0-1 0 0,-19 4 1 0 0,7-6-1847 0 0,23-1 1838 0 0,0-1 0 0 0,1 0 0 0 0,-1 0 0 0 0,0 0 0 0 0,1 0-1 0 0,-1 0 1 0 0,0 0 0 0 0,1 0 0 0 0,-1 0 0 0 0,0 0 0 0 0,1 0 0 0 0,-1-1 0 0 0,0 1 0 0 0,1 0 0 0 0,-1 0 0 0 0,0 0 0 0 0,1-1 0 0 0,-1 1 0 0 0,1 0 0 0 0,-1-1 0 0 0,1 1 0 0 0,-1-1 0 0 0,1 1 0 0 0,-1-1 0 0 0,1 1 0 0 0,-1-1 0 0 0,1 1 0 0 0,-1-1 0 0 0,1 1 0 0 0,-1-2 0 0 0,2-4-1262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6.240"/>
    </inkml:context>
    <inkml:brush xml:id="br0">
      <inkml:brushProperty name="width" value="0.05" units="cm"/>
      <inkml:brushProperty name="height" value="0.05" units="cm"/>
    </inkml:brush>
  </inkml:definitions>
  <inkml:trace contextRef="#ctx0" brushRef="#br0">14 4 10153 0 0,'5'-3'293'0'0,"-4"5"432"0"0,-1-1-611 0 0,0-1-1 0 0,-1 1 1 0 0,1 0 0 0 0,-1-1-1 0 0,1 1 1 0 0,0 0-1 0 0,-1-1 1 0 0,0 1 0 0 0,1-1-1 0 0,-1 1 1 0 0,1-1-1 0 0,-1 1 1 0 0,0-1 0 0 0,1 1-1 0 0,-1-1 1 0 0,-1 1 0 0 0,7 8 3153 0 0,2 37-2661 0 0,-3-5-313 0 0,-3 1 1 0 0,-1 0-1 0 0,-9 64 0 0 0,2-74-396 0 0,-3 30 24 0 0,9-56-375 0 0,1 0-1 0 0,0-1 0 0 0,0 1 0 0 0,1 0 0 0 0,0-1 0 0 0,0 1 1 0 0,0 0-1 0 0,3 8 0 0 0,0-8-1015 0 0,2-1-77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7.129"/>
    </inkml:context>
    <inkml:brush xml:id="br0">
      <inkml:brushProperty name="width" value="0.05" units="cm"/>
      <inkml:brushProperty name="height" value="0.05" units="cm"/>
    </inkml:brush>
  </inkml:definitions>
  <inkml:trace contextRef="#ctx0" brushRef="#br0">134 126 10533 0 0,'-7'-3'390'0'0,"7"3"-309"0"0,-1-1 1 0 0,0 1-1 0 0,0-1 1 0 0,0 1 0 0 0,0-1-1 0 0,0 1 1 0 0,-1 0-1 0 0,1 0 1 0 0,0 0-1 0 0,0-1 1 0 0,0 1-1 0 0,0 0 1 0 0,0 0-1 0 0,0 0 1 0 0,0 1-1 0 0,0-1 1 0 0,-1 0-1 0 0,-3 2 115 0 0,0 0-1 0 0,0-1 1 0 0,0 2-1 0 0,1-1 0 0 0,-1 0 1 0 0,1 1-1 0 0,0 0 1 0 0,-1 0-1 0 0,1 0 0 0 0,1 1 1 0 0,-1-1-1 0 0,0 1 1 0 0,1 0-1 0 0,0 0 0 0 0,0 0 1 0 0,-4 8-1 0 0,5-8-88 0 0,-3 4 114 0 0,1 0-1 0 0,0 1 1 0 0,0 0 0 0 0,1-1 0 0 0,0 1 0 0 0,1 0 0 0 0,0 1-1 0 0,-1 15 1 0 0,2-2 76 0 0,0-16-256 0 0,1 0 1 0 0,0-1 0 0 0,0 1-1 0 0,0-1 1 0 0,1 1-1 0 0,2 9 1 0 0,-2-14-25 0 0,0 0 0 0 0,0 0 0 0 0,0 0 0 0 0,0 0 1 0 0,0-1-1 0 0,0 1 0 0 0,0 0 0 0 0,1-1 0 0 0,-1 1 0 0 0,1-1 0 0 0,-1 0 0 0 0,1 1 0 0 0,-1-1 1 0 0,1 0-1 0 0,0 0 0 0 0,0 0 0 0 0,-1 0 0 0 0,1 0 0 0 0,0 0 0 0 0,0-1 0 0 0,0 1 1 0 0,0 0-1 0 0,0-1 0 0 0,0 0 0 0 0,4 1 0 0 0,0-1-7 0 0,-1 0 0 0 0,1 0-1 0 0,0-1 1 0 0,-1 1 0 0 0,1-1 0 0 0,-1-1-1 0 0,1 1 1 0 0,-1-1 0 0 0,0 0 0 0 0,1 0 0 0 0,-1 0-1 0 0,0-1 1 0 0,9-6 0 0 0,-6 4-127 0 0,-1-1 0 0 0,0 0 0 0 0,1 0 0 0 0,-2-1 0 0 0,1 0 0 0 0,-1 0 0 0 0,8-12 0 0 0,-7 8-53 0 0,-1-1 1 0 0,0 0 0 0 0,-1 0 0 0 0,0-1 0 0 0,0 0 0 0 0,3-19-1 0 0,-7 26 192 0 0,0-1 0 0 0,0 0 0 0 0,-1 1 0 0 0,1-1 0 0 0,-1 1 0 0 0,-1-1 0 0 0,0 0 0 0 0,0 1 0 0 0,0-1 0 0 0,0 1 0 0 0,-1-1-1 0 0,0 1 1 0 0,-1 0 0 0 0,-5-11 0 0 0,7 15-3 0 0,1 1 0 0 0,-1 0 0 0 0,0 0 0 0 0,1 0 0 0 0,-1-1 0 0 0,0 1 0 0 0,0 0 0 0 0,0 0 0 0 0,0 0 0 0 0,0 0 0 0 0,0 1 0 0 0,0-1 0 0 0,0 0 0 0 0,-1 0 0 0 0,1 1 0 0 0,0-1 0 0 0,0 1 0 0 0,-1-1 0 0 0,1 1 0 0 0,0-1 0 0 0,-1 1 0 0 0,1 0 0 0 0,0-1 0 0 0,-1 1 0 0 0,1 0 0 0 0,0 0 0 0 0,-1 0 0 0 0,1 0 0 0 0,-1 0 0 0 0,1 1 0 0 0,0-1 0 0 0,-1 0 0 0 0,1 1 0 0 0,0-1 0 0 0,-3 2 0 0 0,2-1-4 0 0,0 0 0 0 0,1 1 1 0 0,-1-1-1 0 0,0 1 0 0 0,1-1 1 0 0,-1 1-1 0 0,1 0 0 0 0,-1-1 1 0 0,1 1-1 0 0,0 0 0 0 0,0 0 1 0 0,0 0-1 0 0,0 0 0 0 0,0 0 1 0 0,0 0-1 0 0,0 0 0 0 0,1 1 1 0 0,-1-1-1 0 0,1 0 0 0 0,0 0 1 0 0,0 1-1 0 0,-1 1 0 0 0,2 2 80 0 0,1 0-1 0 0,-1-1 0 0 0,1 1 1 0 0,0-1-1 0 0,0 1 1 0 0,0-1-1 0 0,1 0 0 0 0,0 0 1 0 0,0 0-1 0 0,0-1 0 0 0,1 1 1 0 0,7 7-1 0 0,-9-10-78 0 0,1 0 1 0 0,0-1-1 0 0,-1 1 0 0 0,1-1 1 0 0,0 0-1 0 0,0 0 0 0 0,0 0 1 0 0,0 0-1 0 0,0 0 0 0 0,0-1 1 0 0,0 1-1 0 0,0-1 0 0 0,0 0 1 0 0,0 0-1 0 0,0 0 0 0 0,0 0 1 0 0,0-1-1 0 0,0 1 0 0 0,0-1 1 0 0,6-2-1 0 0,2 0-15 0 0,1 0 1 0 0,-1-1-1 0 0,0-1 1 0 0,13-6-1 0 0,-14 5 1 0 0,0 0 1 0 0,-1-1-1 0 0,0 0 0 0 0,0-1 1 0 0,0 1-1 0 0,13-17 0 0 0,-17 18-2 0 0,-1-1-1 0 0,1 0 1 0 0,-1 0-1 0 0,-1 0 1 0 0,1-1-1 0 0,-1 1 1 0 0,0-1-1 0 0,-1 1 1 0 0,0-1-1 0 0,2-13 1 0 0,-4 6-62 0 0,-1 13-32 0 0,-3 10 10 0 0,-1 8 19 0 0,1-7 66 0 0,1 1 0 0 0,-1 0 0 0 0,2 0 1 0 0,-1 0-1 0 0,2 1 0 0 0,-1-1 0 0 0,1 0 0 0 0,1 1 0 0 0,0-1 1 0 0,2 20-1 0 0,-1-27 6 0 0,0 0-1 0 0,-1 0 1 0 0,1-1 0 0 0,0 1 0 0 0,1 0 0 0 0,-1 0-1 0 0,0 0 1 0 0,1-1 0 0 0,-1 1 0 0 0,1-1-1 0 0,0 1 1 0 0,0-1 0 0 0,0 0 0 0 0,0 0 0 0 0,1 0-1 0 0,-1 0 1 0 0,0 0 0 0 0,1 0 0 0 0,-1-1 0 0 0,1 1-1 0 0,0-1 1 0 0,-1 0 0 0 0,1 1 0 0 0,0-1 0 0 0,0-1-1 0 0,0 1 1 0 0,0 0 0 0 0,0-1 0 0 0,0 1-1 0 0,0-1 1 0 0,0 0 0 0 0,0 0 0 0 0,0 0 0 0 0,0 0-1 0 0,0-1 1 0 0,0 1 0 0 0,0-1 0 0 0,0 0 0 0 0,0 0-1 0 0,0 0 1 0 0,-1 0 0 0 0,1 0 0 0 0,0-1-1 0 0,-1 1 1 0 0,1-1 0 0 0,-1 0 0 0 0,1 1 0 0 0,3-5-1 0 0,3-4-63 0 0,-1-1-1 0 0,-1 0 0 0 0,12-20 0 0 0,-1 0-18 0 0,-19 40 2 0 0,1 0 1 0 0,0 0-1 0 0,3 17 0 0 0,-1-11 78 0 0,8 54 266 0 0,32 119 0 0 0,-26-130-184 0 0,-2 1-1 0 0,-3 0 1 0 0,3 61 0 0 0,-14-108-69 0 0,0-1 1 0 0,0 0 0 0 0,-1 0 0 0 0,-1 1 0 0 0,-3 14 0 0 0,4-23-6 0 0,0 0-1 0 0,0 0 1 0 0,0 0-1 0 0,0-1 0 0 0,0 1 1 0 0,-1 0-1 0 0,1-1 1 0 0,-1 1-1 0 0,0 0 0 0 0,0-1 1 0 0,0 0-1 0 0,0 1 1 0 0,0-1-1 0 0,0 0 0 0 0,-1 0 1 0 0,1 0-1 0 0,-1-1 0 0 0,1 1 1 0 0,-1-1-1 0 0,0 1 1 0 0,1-1-1 0 0,-1 0 0 0 0,0 0 1 0 0,-4 1-1 0 0,-4 0 16 0 0,1 0 0 0 0,0-1 0 0 0,-1 0 0 0 0,1-1-1 0 0,-1 0 1 0 0,1-1 0 0 0,-1 0 0 0 0,1 0 0 0 0,0-1 0 0 0,0-1-1 0 0,-11-3 1 0 0,18 4-20 0 0,1 1-1 0 0,0-1 0 0 0,0 0 0 0 0,0 0 1 0 0,0 1-1 0 0,0-1 0 0 0,0 0 1 0 0,0-1-1 0 0,1 1 0 0 0,-1 0 0 0 0,1 0 1 0 0,0-1-1 0 0,-1 1 0 0 0,1-1 1 0 0,0 1-1 0 0,0-1 0 0 0,1 1 0 0 0,-1-1 1 0 0,1 0-1 0 0,-1 1 0 0 0,1-1 1 0 0,0 0-1 0 0,0 0 0 0 0,0 1 0 0 0,1-6 1 0 0,0-7 3 0 0,1 0 1 0 0,1 0-1 0 0,5-19 1 0 0,-6 27-11 0 0,5-19-10 0 0,1 1 1 0 0,1 1-1 0 0,2-1 0 0 0,0 2 0 0 0,18-29 0 0 0,-20 39-410 0 0,0 1 0 0 0,0 0 0 0 0,1 1-1 0 0,15-13 1 0 0,-16 16-597 0 0,0 1 0 0 0,1 1-1 0 0,-1 0 1 0 0,1 0 0 0 0,1 1 0 0 0,13-6-1 0 0,-11 8-608 0 0,-1 2-163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8.751"/>
    </inkml:context>
    <inkml:brush xml:id="br0">
      <inkml:brushProperty name="width" value="0.05" units="cm"/>
      <inkml:brushProperty name="height" value="0.05" units="cm"/>
    </inkml:brush>
  </inkml:definitions>
  <inkml:trace contextRef="#ctx0" brushRef="#br0">42 509 10533 0 0,'-2'-3'190'0'0,"-15"-20"1175"0"0,17 22-1278 0 0,0 1-1 0 0,-1-1 0 0 0,1 1 0 0 0,-1-1 1 0 0,1 1-1 0 0,0 0 0 0 0,-1-1 1 0 0,1 1-1 0 0,-1 0 0 0 0,1-1 0 0 0,-1 1 1 0 0,1 0-1 0 0,-1-1 0 0 0,1 1 1 0 0,-1 0-1 0 0,0 0 0 0 0,1 0 1 0 0,-1 0-1 0 0,1 0 0 0 0,-1-1 0 0 0,1 1 1 0 0,-1 0-1 0 0,0 0 0 0 0,1 0 1 0 0,-1 1-1 0 0,1-1 0 0 0,-1 0 0 0 0,0 0 1 0 0,1 0-1 0 0,-1 0 0 0 0,1 0 1 0 0,-1 1-1 0 0,1-1 0 0 0,-1 0 0 0 0,1 1 1 0 0,-1-1-1 0 0,1 0 0 0 0,-1 1 1 0 0,1-1-1 0 0,-1 0 0 0 0,1 1 0 0 0,-1 0 1 0 0,1 2 64 0 0,0 0 0 0 0,-1 0 0 0 0,1-1 0 0 0,0 1-1 0 0,1 0 1 0 0,-1 0 0 0 0,1 0 0 0 0,0 4 0 0 0,2 9 109 0 0,1 42 227 0 0,-2-40-428 0 0,-1 0 0 0 0,-2 33 0 0 0,-1 1-76 0 0,-1-76 130 0 0,29-118-139 0 0,-20 120 233 0 0,0 0-1 0 0,2 0 0 0 0,0 0 0 0 0,16-25 0 0 0,-24 46-188 0 0,0 0-1 0 0,1 0 1 0 0,-1 0 0 0 0,1 0-1 0 0,-1 0 1 0 0,1 0 0 0 0,0 0 0 0 0,-1 0-1 0 0,1 0 1 0 0,0 0 0 0 0,0 0 0 0 0,-1 0-1 0 0,1 1 1 0 0,0-1 0 0 0,0 0 0 0 0,0 1-1 0 0,0-1 1 0 0,0 1 0 0 0,0-1 0 0 0,0 1-1 0 0,0-1 1 0 0,1 1 0 0 0,-1 0 0 0 0,1-1-1 0 0,-1 2-15 0 0,1-1-1 0 0,-1 1 1 0 0,0 0-1 0 0,0 0 1 0 0,0-1-1 0 0,0 1 1 0 0,0 0-1 0 0,0 0 1 0 0,0 0-1 0 0,0 0 0 0 0,0 0 1 0 0,0 0-1 0 0,0 1 1 0 0,-1-1-1 0 0,1 0 1 0 0,-1 0-1 0 0,1 0 1 0 0,-1 1-1 0 0,1 1 0 0 0,7 19 4 0 0,-1 0 0 0 0,-1 1 0 0 0,4 38 0 0 0,-1-8 51 0 0,0-21-23 0 0,-9-31-29 0 0,1 1-1 0 0,-1 0 1 0 0,1 0-1 0 0,0-1 1 0 0,-1 1-1 0 0,1 0 1 0 0,0-1-1 0 0,0 1 1 0 0,0-1-1 0 0,0 1 1 0 0,0-1-1 0 0,1 0 1 0 0,1 3-1 0 0,20-47 12 0 0,18-36-5 0 0,-32 57-19 0 0,1 2 0 0 0,1-1 0 0 0,1 1-1 0 0,20-24 1 0 0,-32 44 7 0 0,0-1 0 0 0,1 1 0 0 0,-1-1 0 0 0,0 1-1 0 0,0 0 1 0 0,1-1 0 0 0,-1 1 0 0 0,0 0 0 0 0,1-1 0 0 0,-1 1 0 0 0,0 0 0 0 0,1-1-1 0 0,-1 1 1 0 0,1 0 0 0 0,-1 0 0 0 0,1-1 0 0 0,-1 1 0 0 0,0 0 0 0 0,1 0 0 0 0,-1 0-1 0 0,1 0 1 0 0,-1 0 0 0 0,1 0 0 0 0,-1 0 0 0 0,1 0 0 0 0,-1 0 0 0 0,1 0-1 0 0,0 0 1 0 0,4 12-67 0 0,-5 23-19 0 0,0-34 86 0 0,-4 41-34 0 0,1-22 66 0 0,1 0 1 0 0,2 30-1 0 0,0-44-16 0 0,0-1 1 0 0,1 0 0 0 0,0 0 0 0 0,0 1 0 0 0,1-1-1 0 0,-1 0 1 0 0,1 0 0 0 0,0 0 0 0 0,0 0 0 0 0,1 0-1 0 0,0-1 1 0 0,0 1 0 0 0,0-1 0 0 0,4 5-1 0 0,-4-7-10 0 0,-1 0 0 0 0,1 0-1 0 0,-1-1 1 0 0,1 1-1 0 0,0-1 1 0 0,0 0 0 0 0,0 1-1 0 0,0-1 1 0 0,0-1-1 0 0,0 1 1 0 0,0 0 0 0 0,0-1-1 0 0,1 1 1 0 0,-1-1 0 0 0,0 0-1 0 0,0 0 1 0 0,0-1-1 0 0,0 1 1 0 0,1 0 0 0 0,-1-1-1 0 0,0 0 1 0 0,0 0-1 0 0,4-2 1 0 0,5-1-12 0 0,0-1-1 0 0,0 0 1 0 0,-1-1 0 0 0,16-10-1 0 0,-18 9-12 0 0,0 0 0 0 0,0 0 0 0 0,-1-1 0 0 0,0 0-1 0 0,0-1 1 0 0,-1 1 0 0 0,0-2 0 0 0,-1 1 0 0 0,0-1 0 0 0,8-15-1 0 0,-11 18 14 0 0,-1 1 0 0 0,1-1 0 0 0,-1 1-1 0 0,0-1 1 0 0,-1 0 0 0 0,1 0-1 0 0,-1 0 1 0 0,-1 0 0 0 0,0 0 0 0 0,0 0-1 0 0,0 0 1 0 0,0 0 0 0 0,-1 0 0 0 0,-1 0-1 0 0,1 0 1 0 0,-1 1 0 0 0,0-1-1 0 0,-4-8 1 0 0,6 14 3 0 0,-1 0 0 0 0,1 0 0 0 0,0 0 0 0 0,-1 0-1 0 0,1 0 1 0 0,-1 1 0 0 0,1-1 0 0 0,-1 0 0 0 0,0 0 0 0 0,1 1-1 0 0,-1-1 1 0 0,0 0 0 0 0,0 1 0 0 0,1-1 0 0 0,-1 1 0 0 0,0-1-1 0 0,0 1 1 0 0,0-1 0 0 0,0 1 0 0 0,0-1 0 0 0,1 1 0 0 0,-1 0 0 0 0,0 0-1 0 0,0-1 1 0 0,0 1 0 0 0,-1 0 0 0 0,0 0-6 0 0,0 1 0 0 0,0-1 0 0 0,1 1 0 0 0,-1-1 0 0 0,0 1 0 0 0,1 0 1 0 0,-1 0-1 0 0,1-1 0 0 0,-1 1 0 0 0,1 0 0 0 0,-1 1 0 0 0,1-1 0 0 0,-2 2 0 0 0,-2 1 1 0 0,1 1 0 0 0,0 1 0 0 0,0-1 0 0 0,0 1 0 0 0,0-1 0 0 0,-4 12-1 0 0,5-10 32 0 0,0 1 0 0 0,1 0 0 0 0,0 0 0 0 0,0 0 0 0 0,1 0 0 0 0,0 0 0 0 0,0 1 0 0 0,1-1 0 0 0,0 0 0 0 0,0 0 0 0 0,1 1 0 0 0,0-1 0 0 0,1 0 0 0 0,0 0 0 0 0,0 0 0 0 0,1 0 0 0 0,-1-1 0 0 0,2 1 0 0 0,-1-1 0 0 0,6 9-1 0 0,-7-14-63 0 0,-1 0-1 0 0,1 0 0 0 0,0 0 1 0 0,0 0-1 0 0,-1 0 0 0 0,1 0 1 0 0,1-1-1 0 0,-1 1 0 0 0,0-1 1 0 0,0 1-1 0 0,0-1 0 0 0,1 0 1 0 0,-1 0-1 0 0,1 0 0 0 0,-1 0 1 0 0,1 0-1 0 0,4 0 0 0 0,-3-1-334 0 0,1 0 0 0 0,0 0 0 0 0,-1 0 0 0 0,1 0 1 0 0,-1-1-1 0 0,1 0 0 0 0,-1 0 0 0 0,1 0 0 0 0,6-3 0 0 0,-3 0-361 0 0,1 0 0 0 0,-2 0 0 0 0,1-1 0 0 0,0 1-1 0 0,-1-2 1 0 0,0 1 0 0 0,0-1 0 0 0,0 0 0 0 0,11-14 0 0 0,-12 12 751 0 0,-1 0-1 0 0,1 0 1 0 0,-1-1 0 0 0,-1 1-1 0 0,1-1 1 0 0,-1 0 0 0 0,-1 0-1 0 0,0 0 1 0 0,0-1 0 0 0,-1 1-1 0 0,0-1 1 0 0,-1 0 0 0 0,0 1-1 0 0,0-1 1 0 0,-2-14 0 0 0,-1-118 5815 0 0,2 142-5502 0 0,7 25 587 0 0,1 3-493 0 0,-1 0 0 0 0,-2 1-1 0 0,0 0 1 0 0,-2 0 0 0 0,-1 0 0 0 0,-2 0-1 0 0,-4 43 1 0 0,-1-46-341 0 0,-3 15-53 0 0,8-41-63 0 0,5-26-1166 0 0,1-1 763 0 0,2 0 1 0 0,0 1 0 0 0,20-42 0 0 0,0-1 403 0 0,-21 51 82 0 0,0 1 1 0 0,1-1-1 0 0,1 1 0 0 0,1 1 1 0 0,0-1-1 0 0,16-18 0 0 0,-26 35-37 0 0,0 0-1 0 0,0 0 1 0 0,0-1-1 0 0,0 1 0 0 0,1 0 1 0 0,-1 0-1 0 0,0 0 1 0 0,0-1-1 0 0,0 1 0 0 0,1 0 1 0 0,-1 0-1 0 0,0 0 1 0 0,0 0-1 0 0,0-1 0 0 0,1 1 1 0 0,-1 0-1 0 0,0 0 1 0 0,0 0-1 0 0,1 0 0 0 0,-1 0 1 0 0,0 0-1 0 0,0 0 1 0 0,1 0-1 0 0,-1 0 0 0 0,0 0 1 0 0,0 0-1 0 0,1 0 1 0 0,-1 0-1 0 0,0 0 0 0 0,1 0 1 0 0,-1 0-1 0 0,0 0 1 0 0,0 0-1 0 0,1 0 0 0 0,-1 0 1 0 0,0 0-1 0 0,0 1 1 0 0,1-1-1 0 0,4 11 192 0 0,-3 16 55 0 0,-11 46 242 0 0,5-43-138 0 0,0 0 1 0 0,1 52-1 0 0,4-74-338 0 0,0 1 1 0 0,0-1 0 0 0,0 0 0 0 0,1 0 0 0 0,0 0-1 0 0,1 0 1 0 0,0 0 0 0 0,0 0 0 0 0,0-1 0 0 0,1 1-1 0 0,0-1 1 0 0,1 0 0 0 0,0 0 0 0 0,8 9 0 0 0,-12-15-87 0 0,0 1 0 0 0,1-1 1 0 0,-1 0-1 0 0,1 0 0 0 0,-1 0 1 0 0,1 0-1 0 0,-1 0 0 0 0,1 0 1 0 0,-1 0-1 0 0,1 0 0 0 0,0 0 1 0 0,0-1-1 0 0,-1 1 1 0 0,1-1-1 0 0,0 0 0 0 0,0 1 1 0 0,0-1-1 0 0,0 0 0 0 0,-1 0 1 0 0,1 0-1 0 0,0 0 0 0 0,0 0 1 0 0,0-1-1 0 0,-1 1 0 0 0,1 0 1 0 0,0-1-1 0 0,0 0 0 0 0,-1 1 1 0 0,1-1-1 0 0,0 0 0 0 0,-1 0 1 0 0,1 0-1 0 0,0 0 0 0 0,-1 0 1 0 0,0 0-1 0 0,1 0 1 0 0,-1 0-1 0 0,0-1 0 0 0,2-1 1 0 0,3-3-488 0 0,-1 0 0 0 0,0-1 0 0 0,0 0 0 0 0,0 0 0 0 0,-1 0 1 0 0,0 0-1 0 0,4-12 0 0 0,0-3-392 0 0,-2 1 0 0 0,0-1 0 0 0,5-43 0 0 0,14-96 517 0 0,-15 106 459 0 0,-5 32 116 0 0,-1 0 0 0 0,-1 0 0 0 0,-2-1 0 0 0,0-32 0 0 0,-2 46-42 0 0,-3-28 413 0 0,4 37-483 0 0,0 1 0 0 0,-1-1 0 0 0,1 0 0 0 0,0 0 0 0 0,0 0 0 0 0,-1 0 0 0 0,1 0 0 0 0,0 1 0 0 0,-1-1 0 0 0,1 0 0 0 0,-1 0 0 0 0,1 1 0 0 0,-1-1 0 0 0,1 0 0 0 0,-1 1 0 0 0,0-1 0 0 0,1 0 0 0 0,-1 1 0 0 0,0-1 0 0 0,1 1 0 0 0,-1-1 0 0 0,0 1 0 0 0,0-1 0 0 0,1 1 0 0 0,-1 0-1 0 0,0-1 1 0 0,0 1 0 0 0,0 0 0 0 0,0 0 0 0 0,0 0 0 0 0,1-1 0 0 0,-3 1 0 0 0,2 1 22 0 0,0 0 0 0 0,0-1 0 0 0,0 1 0 0 0,0 0-1 0 0,0 0 1 0 0,1 0 0 0 0,-1 0 0 0 0,0 0 0 0 0,1 0 0 0 0,-1 0 0 0 0,0 0-1 0 0,1 0 1 0 0,-1 0 0 0 0,1 0 0 0 0,0 0 0 0 0,-1 2 0 0 0,-8 24 443 0 0,8-23-381 0 0,-6 27 391 0 0,1 1 0 0 0,2 0 0 0 0,-1 46 0 0 0,6-4 686 0 0,17 124 0 0 0,-9-125-1405 0 0,-9-72 159 0 0,1 0-1 0 0,-1 0 0 0 0,0 0 0 0 0,1 0 1 0 0,-1 0-1 0 0,1 0 0 0 0,0 0 1 0 0,-1 0-1 0 0,1 0 0 0 0,0 0 0 0 0,-1 0 1 0 0,1 0-1 0 0,1 0 0 0 0,2 3-1708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19.108"/>
    </inkml:context>
    <inkml:brush xml:id="br0">
      <inkml:brushProperty name="width" value="0.05" units="cm"/>
      <inkml:brushProperty name="height" value="0.05" units="cm"/>
    </inkml:brush>
  </inkml:definitions>
  <inkml:trace contextRef="#ctx0" brushRef="#br0">2 157 8201 0 0,'0'-4'58'0'0,"-1"0"1"0"0,1 0-1 0 0,-1 0 1 0 0,1 0-1 0 0,0 0 1 0 0,1 0-1 0 0,-1 0 1 0 0,2-4-1 0 0,0-17 853 0 0,-2 22-715 0 0,1 0 0 0 0,-1 0 0 0 0,1 0 0 0 0,0 0 0 0 0,0 0 0 0 0,0 0 0 0 0,0 0 0 0 0,0 1 0 0 0,0-1 0 0 0,1 0 0 0 0,0 1 1 0 0,-1-1-1 0 0,1 1 0 0 0,0-1 0 0 0,0 1 0 0 0,0 0 0 0 0,1 0 0 0 0,-1 0 0 0 0,0 0 0 0 0,1 0 0 0 0,0 0 0 0 0,-1 1 0 0 0,1-1 1 0 0,0 1-1 0 0,3-1 0 0 0,9-4-286 0 0,0 1 1 0 0,0 0-1 0 0,24-4 0 0 0,-28 7-286 0 0,13 0-2568 0 0,-21 2 1492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22.402"/>
    </inkml:context>
    <inkml:brush xml:id="br0">
      <inkml:brushProperty name="width" value="0.05" units="cm"/>
      <inkml:brushProperty name="height" value="0.05" units="cm"/>
    </inkml:brush>
  </inkml:definitions>
  <inkml:trace contextRef="#ctx0" brushRef="#br0">9 41 9465 0 0,'-3'-4'-56'0'0,"-3"-9"920"0"0,7 12-796 0 0,0 1 0 0 0,-1-1 0 0 0,1 1 0 0 0,0-1 0 0 0,0 1 0 0 0,-1-1 0 0 0,1 1-1 0 0,0 0 1 0 0,0 0 0 0 0,0-1 0 0 0,-1 1 0 0 0,1 0 0 0 0,0 0 0 0 0,0 0 0 0 0,0 0 0 0 0,1 0 0 0 0,-1 0 73 0 0,1 0 1 0 0,-1 0 0 0 0,0 0-1 0 0,0 0 1 0 0,0-1-1 0 0,1 1 1 0 0,-1 0 0 0 0,0 0-1 0 0,0-1 1 0 0,0 1-1 0 0,0-1 1 0 0,0 1 0 0 0,0-1-1 0 0,0 1 1 0 0,0-1-1 0 0,0 0 1 0 0,0 0 0 0 0,0 1-1 0 0,0-1 1 0 0,0 0-1 0 0,-1 0 1 0 0,1 0-1 0 0,0 0 1 0 0,0 0 0 0 0,-1 0-1 0 0,1 0 1 0 0,-1 0-1 0 0,1-2 1 0 0,9 108 2249 0 0,-7-62-2782 0 0,1 0 0 0 0,18 77 0 0 0,-17-108-149 0 0,-3-1-2042 0 0,-3-11 2356 0 0,0 1 1 0 0,1 0-1 0 0,-1 0 0 0 0,0-1 1 0 0,0 1-1 0 0,0-1 0 0 0,0 1 1 0 0,0-1-1 0 0,1 1 0 0 0,-1-1 1 0 0,0 1-1 0 0,0-1 0 0 0,0 0 1 0 0,-2 1-1 0 0,-10-1-2230 0 0,1-3 1052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6.570"/>
    </inkml:context>
    <inkml:brush xml:id="br0">
      <inkml:brushProperty name="width" value="0.05" units="cm"/>
      <inkml:brushProperty name="height" value="0.05" units="cm"/>
    </inkml:brush>
  </inkml:definitions>
  <inkml:trace contextRef="#ctx0" brushRef="#br0">55 29 8133 0 0,'-6'-7'102'0'0,"-7"-9"618"0"0,12 15-670 0 0,1 1-1 0 0,0-1 0 0 0,-1 1 1 0 0,1 0-1 0 0,-1-1 0 0 0,1 1 1 0 0,0 0-1 0 0,-1-1 0 0 0,1 1 1 0 0,-1 0-1 0 0,1 0 0 0 0,-1-1 1 0 0,1 1-1 0 0,-1 0 0 0 0,1 0 1 0 0,-1 0-1 0 0,1 0 0 0 0,-1 0 0 0 0,1 0 1 0 0,-1 0-1 0 0,1 0 0 0 0,-1 0 1 0 0,1 0-1 0 0,-1 0 0 0 0,1 0 1 0 0,-1 0-1 0 0,1 0 0 0 0,-2 0 1 0 0,-4 33 1218 0 0,1-12-846 0 0,1-1 0 0 0,1 0 0 0 0,0 39 0 0 0,9 61 615 0 0,-2-68-739 0 0,31 369 1505 0 0,-24-271-1163 0 0,33 818 2467 0 0,-80-246-2653 0 0,13-367-352 0 0,12-246-100 0 0,0 46 108 0 0,12-164-199 0 0,1 1 0 0 0,0-1 1 0 0,1 1-1 0 0,0 0 0 0 0,0 0 0 0 0,1 0 0 0 0,0 1 0 0 0,0-1 0 0 0,1 1 0 0 0,0 0 0 0 0,7-8 0 0 0,-5 10-369 0 0,0-1-821 0 0,-7 6 1258 0 0,0 0 1 0 0,0 0-1 0 0,0 0 0 0 0,0 0 1 0 0,0 0-1 0 0,0 0 1 0 0,0 0-1 0 0,0 0 0 0 0,0-1 1 0 0,0 1-1 0 0,0 0 0 0 0,0 0 1 0 0,0 0-1 0 0,0 0 1 0 0,0 0-1 0 0,0 0 0 0 0,0 0 1 0 0,0 0-1 0 0,0 0 0 0 0,0-1 1 0 0,-1 1-1 0 0,1 0 1 0 0,0 0-1 0 0,0 0 0 0 0,0 0 1 0 0,0 0-1 0 0,0 0 0 0 0,0 0 1 0 0,0 0-1 0 0,0 0 1 0 0,0 0-1 0 0,0 0 0 0 0,0 0 1 0 0,0 0-1 0 0,-1 0 0 0 0,1 0 1 0 0,0-1-1 0 0,0 1 1 0 0,0 0-1 0 0,0 0 0 0 0,0 0 1 0 0,0 0-1 0 0,0 0 0 0 0,0 0 1 0 0,0 0-1 0 0,-1 0 1 0 0,1 0-1 0 0,0 0 0 0 0,0 0 1 0 0,0 0-1 0 0,0 0 0 0 0,0 0 1 0 0,0 1-1 0 0,0-1 1 0 0,0 0-1 0 0,0 0 0 0 0,0 0 1 0 0,-1 0-1 0 0,1 0 0 0 0,0 0 1 0 0,0 0-1 0 0,0 0 1 0 0,0 0-1 0 0,-7 2 25 0 0,15 2-4 0 0,18 4 15 0 0,257 27 38 0 0,2-23-28 0 0,-119-7-5 0 0,1036 10-125 0 0,-66-2 483 0 0,442 85 2143 0 0,-1466-88-2455 0 0,413 22 154 0 0,-475-35-236 0 0,-49 3 17 0 0,-1 0-1 0 0,0 0 0 0 0,0 0 0 0 0,0 0 0 0 0,0 0 0 0 0,0 0 0 0 0,0 0 0 0 0,0 0 0 0 0,1 0 0 0 0,-1 0 0 0 0,0 0 0 0 0,0 0 0 0 0,0 0 0 0 0,0 0 0 0 0,0 0 0 0 0,0 0 0 0 0,0 0 0 0 0,0 0 0 0 0,1 0 1 0 0,-1 0-1 0 0,0 0 0 0 0,0 0 0 0 0,0 0 0 0 0,0 0 0 0 0,0-1 0 0 0,0 1 0 0 0,0 0 0 0 0,0 0 0 0 0,0 0 0 0 0,0 0 0 0 0,0 0 0 0 0,0 0 0 0 0,0 0 0 0 0,0 0 0 0 0,0 0 0 0 0,1-1 0 0 0,-1 1 0 0 0,0 0 0 0 0,0 0 1 0 0,0 0-1 0 0,0 0 0 0 0,0 0 0 0 0,0 0 0 0 0,0 0 0 0 0,0-1 0 0 0,-1 1 0 0 0,1 0 0 0 0,0 0 0 0 0,0 0 0 0 0,0 0 0 0 0,0 0 0 0 0,0 0 0 0 0,0 0 0 0 0,0-1 0 0 0,-7-5 1 0 0,-11-3-51 0 0,-286-99-4690 0 0,249 91 3558 0 0,-21-10-757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23.042"/>
    </inkml:context>
    <inkml:brush xml:id="br0">
      <inkml:brushProperty name="width" value="0.05" units="cm"/>
      <inkml:brushProperty name="height" value="0.05" units="cm"/>
    </inkml:brush>
  </inkml:definitions>
  <inkml:trace contextRef="#ctx0" brushRef="#br0">32 180 8165 0 0,'-3'-2'102'0'0,"0"-1"0"0"0,0 0 1 0 0,1 0-1 0 0,-1 0 0 0 0,1 0 1 0 0,0 0-1 0 0,0-1 0 0 0,0 1 1 0 0,0-1-1 0 0,0 1 0 0 0,1-1 1 0 0,-3-7-1 0 0,4 10-31 0 0,0-1 1 0 0,-1 1-1 0 0,1 0 1 0 0,0-1-1 0 0,0 1 1 0 0,0 0-1 0 0,0-1 1 0 0,0 1-1 0 0,0 0 1 0 0,1-1-1 0 0,-1 1 1 0 0,0 0-1 0 0,1-1 1 0 0,-1 1-1 0 0,1 0 1 0 0,-1 0-1 0 0,1-1 1 0 0,-1 1-1 0 0,1 0 1 0 0,0 0-1 0 0,0 0 1 0 0,0 0-1 0 0,0 0 1 0 0,0 0-1 0 0,-1 0 1 0 0,2 0-1 0 0,-1 0 1 0 0,0 1-1 0 0,0-1 1 0 0,0 0-1 0 0,0 1 1 0 0,0-1-1 0 0,1 1 1 0 0,-1-1-1 0 0,0 1 1 0 0,0-1-1 0 0,1 1 1 0 0,-1 0-1 0 0,0 0 1 0 0,3 0-1 0 0,11-4 294 0 0,-1-1-1 0 0,1 0 0 0 0,-1-1 1 0 0,15-8-1 0 0,35-13 385 0 0,-47 21-553 0 0,-8 2-120 0 0,0 1 1 0 0,1 0-1 0 0,-1 0 1 0 0,1 1-1 0 0,0 0 1 0 0,0 1-1 0 0,19 0 1 0 0,-28 1-78 0 0,-1 0 1 0 0,1 0-1 0 0,-1 0 1 0 0,1 0 0 0 0,-1 0-1 0 0,1 1 1 0 0,-1-1-1 0 0,0 0 1 0 0,1 0-1 0 0,-1 1 1 0 0,1-1-1 0 0,-1 0 1 0 0,1 1 0 0 0,-1-1-1 0 0,0 0 1 0 0,1 1-1 0 0,-1-1 1 0 0,0 1-1 0 0,0-1 1 0 0,1 1-1 0 0,-1-1 1 0 0,0 0 0 0 0,0 1-1 0 0,1-1 1 0 0,-1 1-1 0 0,0-1 1 0 0,0 1-1 0 0,0-1 1 0 0,0 1-1 0 0,0-1 1 0 0,0 1 0 0 0,0-1-1 0 0,0 1 1 0 0,0 0-1 0 0,0-1 1 0 0,0 1-1 0 0,0-1 1 0 0,0 1-1 0 0,0-1 1 0 0,0 1 0 0 0,-1-1-1 0 0,1 0 1 0 0,0 1-1 0 0,0-1 1 0 0,-1 1-1 0 0,1-1 1 0 0,0 1 0 0 0,0-1-1 0 0,-1 1 1 0 0,-17 27-8 0 0,15-25 14 0 0,-60 93-1478 0 0,63-96 1451 0 0,0 1-1 0 0,0-1 1 0 0,-1 0 0 0 0,1 0 0 0 0,0 0 0 0 0,0 1 0 0 0,0-1 0 0 0,0 0 0 0 0,0 0 0 0 0,0 0 0 0 0,-1 1 0 0 0,1-1-1 0 0,0 0 1 0 0,0 0 0 0 0,0 0 0 0 0,0 0 0 0 0,-1 0 0 0 0,1 0 0 0 0,0 1 0 0 0,0-1 0 0 0,0 0 0 0 0,-1 0 0 0 0,1 0-1 0 0,0 0 1 0 0,0 0 0 0 0,-1 0 0 0 0,1 0 0 0 0,0 0 0 0 0,0 0 0 0 0,-1 0 0 0 0,1 0 0 0 0,0 0 0 0 0,0 0 0 0 0,0 0-1 0 0,-1 0 1 0 0,1 0 0 0 0,0 0 0 0 0,-1 0 0 0 0,-1-10-493 0 0,4-16-48 0 0,2 12 206 0 0,1-1 1 0 0,0 1 0 0 0,13-25-1 0 0,-10 27 116 0 0,-8 11-549 0 0,-6 1 305 0 0,6-5 288 0 0,0 4 98 0 0,0-1 0 0 0,0 1 0 0 0,0 0 0 0 0,0-1 0 0 0,-1 1 0 0 0,1-1 0 0 0,0 1 0 0 0,0 0 0 0 0,-1-1 0 0 0,1 1 0 0 0,-1 0 0 0 0,0-1 0 0 0,0-1 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23.496"/>
    </inkml:context>
    <inkml:brush xml:id="br0">
      <inkml:brushProperty name="width" value="0.05" units="cm"/>
      <inkml:brushProperty name="height" value="0.05" units="cm"/>
    </inkml:brush>
  </inkml:definitions>
  <inkml:trace contextRef="#ctx0" brushRef="#br0">424 119 7777 0 0,'0'0'396'0'0,"-14"-5"-108"0"0,-44-14 82 0 0,43 15 914 0 0,-33 16-887 0 0,-66 24 0 0 0,107-33-356 0 0,1-1 0 0 0,0 1-1 0 0,0 0 1 0 0,0 0 0 0 0,-9 8 0 0 0,13-9-15 0 0,-1 0 0 0 0,1 0 1 0 0,0 1-1 0 0,0-1 0 0 0,1 1 0 0 0,-1-1 0 0 0,-1 4 1 0 0,-5 7 67 0 0,-10 12 93 0 0,1 1 0 0 0,-24 52 0 0 0,36-66-112 0 0,0 0 0 0 0,1 0 0 0 0,1 1 0 0 0,0-1 0 0 0,0 1-1 0 0,1 0 1 0 0,1 0 0 0 0,0 0 0 0 0,1 16 0 0 0,0-25-19 0 0,1 1 1 0 0,-1-1-1 0 0,1 0 0 0 0,0 1 1 0 0,0-1-1 0 0,1 0 0 0 0,-1 0 1 0 0,1 0-1 0 0,0 0 0 0 0,0 0 1 0 0,1 0-1 0 0,-1 0 0 0 0,1-1 1 0 0,-1 1-1 0 0,1-1 0 0 0,0 0 1 0 0,1 0-1 0 0,-1 0 0 0 0,0 0 1 0 0,1-1-1 0 0,0 1 0 0 0,4 2 1 0 0,-2-3-26 0 0,1 1 0 0 0,-1-1 0 0 0,0 0 0 0 0,1-1 1 0 0,-1 1-1 0 0,1-1 0 0 0,-1-1 0 0 0,1 1 0 0 0,0-1 0 0 0,-1 0 1 0 0,1-1-1 0 0,0 1 0 0 0,-1-1 0 0 0,8-2 0 0 0,32-9-115 0 0,74-29-1 0 0,-100 32 25 0 0,0-1-1 0 0,0-1 1 0 0,-1 0-1 0 0,-1-2 1 0 0,31-26-1 0 0,-35 26 43 0 0,-1-1 0 0 0,0 0-1 0 0,-1 0 1 0 0,-1-1 0 0 0,0-1 0 0 0,-1 0-1 0 0,-1 0 1 0 0,0-1 0 0 0,11-33-1 0 0,-17 42 26 0 0,-1 0-1 0 0,0 0 1 0 0,-1 1-1 0 0,0-1 0 0 0,0 0 1 0 0,0 0-1 0 0,-1 0 1 0 0,0 0-1 0 0,-1 0 0 0 0,0 0 1 0 0,0 0-1 0 0,-1 0 0 0 0,0 0 1 0 0,0 0-1 0 0,-1 1 1 0 0,0-1-1 0 0,0 1 0 0 0,-1 0 1 0 0,0 0-1 0 0,0 0 1 0 0,0 0-1 0 0,-1 1 0 0 0,0-1 1 0 0,0 1-1 0 0,-11-8 1 0 0,12 10-1 0 0,-1 1 1 0 0,0-1 0 0 0,0 1 0 0 0,0 1 0 0 0,0-1-1 0 0,-1 1 1 0 0,1-1 0 0 0,-1 1 0 0 0,1 1 0 0 0,-1-1-1 0 0,0 1 1 0 0,0 0 0 0 0,1 1 0 0 0,-1-1 0 0 0,0 1-1 0 0,0 0 1 0 0,0 1 0 0 0,0-1 0 0 0,1 1 0 0 0,-1 0-1 0 0,0 1 1 0 0,0-1 0 0 0,-8 5 0 0 0,-10 4-58 0 0,0 1 0 0 0,0 2 0 0 0,-40 28 1 0 0,46-29-63 0 0,-6 1-406 0 0,21-12 286 0 0,-1 1 1 0 0,1-1-1 0 0,0 1 1 0 0,0 0 0 0 0,-1 0-1 0 0,1 0 1 0 0,0 1-1 0 0,1-1 1 0 0,-1 1-1 0 0,0-1 1 0 0,1 1 0 0 0,-1 0-1 0 0,1 0 1 0 0,-3 5-1 0 0,0-1-1022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27.530"/>
    </inkml:context>
    <inkml:brush xml:id="br0">
      <inkml:brushProperty name="width" value="0.05" units="cm"/>
      <inkml:brushProperty name="height" value="0.05" units="cm"/>
    </inkml:brush>
  </inkml:definitions>
  <inkml:trace contextRef="#ctx0" brushRef="#br0">0 40 6973 0 0,'2'-2'760'0'0,"-2"2"-632"0"0,0-1 0 0 0,1 1 0 0 0,-1-1-1 0 0,0 1 1 0 0,0-1 0 0 0,1 1-1 0 0,-1-1 1 0 0,0 1 0 0 0,1-1-1 0 0,-1 1 1 0 0,0 0 0 0 0,1-1-1 0 0,-1 1 1 0 0,1 0 0 0 0,-1-1 0 0 0,1 1-1 0 0,-1 0 1 0 0,1-1 0 0 0,-1 1-1 0 0,1 0 1 0 0,-1 0 0 0 0,1-1-1 0 0,-1 1 1 0 0,7 4 5542 0 0,-6 5-5435 0 0,0-1 1 0 0,0 1-1 0 0,1 0 0 0 0,0 0 0 0 0,1-1 0 0 0,0 0 1 0 0,5 12-1 0 0,27 44-481 0 0,-30-56 382 0 0,-4-7-131 0 0,-1 1-1 0 0,1-1 1 0 0,-1 0-1 0 0,1 0 1 0 0,0 0 0 0 0,-1 0-1 0 0,1 1 1 0 0,0-1-1 0 0,0 0 1 0 0,0 0-1 0 0,0-1 1 0 0,0 1-1 0 0,0 0 1 0 0,2 1-1 0 0,17 9 65 0 0,-15-8-2 0 0,5-7-18 0 0,31-9-106 0 0,-31 9-55 0 0,12-12-333 0 0,67-51 398 0 0,-86 65 42 0 0,0 0 0 0 0,0 0 0 0 0,0 0 0 0 0,0 0 0 0 0,-1-1 0 0 0,1 0 0 0 0,-1 1 0 0 0,1-1 0 0 0,-1 0 0 0 0,3-5 0 0 0,34-56-30 0 0,-29 49 107 0 0,-10 24 26 0 0,1 41-54 0 0,1 0 1 0 0,12 62 0 0 0,1-55-65 0 0,-14-54-144 0 0,1 5-2287 0 0,6 27 1483 0 0,-6-27-152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27.965"/>
    </inkml:context>
    <inkml:brush xml:id="br0">
      <inkml:brushProperty name="width" value="0.05" units="cm"/>
      <inkml:brushProperty name="height" value="0.05" units="cm"/>
    </inkml:brush>
  </inkml:definitions>
  <inkml:trace contextRef="#ctx0" brushRef="#br0">443 10 9401 0 0,'-5'-2'101'0'0,"0"0"0"0"0,0 1-1 0 0,0-1 1 0 0,0 1 0 0 0,0 0 0 0 0,0 1 0 0 0,-1-1 0 0 0,1 1-1 0 0,0 0 1 0 0,0 1 0 0 0,0-1 0 0 0,0 1 0 0 0,-1 0 0 0 0,1 0 0 0 0,0 1-1 0 0,0-1 1 0 0,1 1 0 0 0,-1 0 0 0 0,-6 4 0 0 0,-9 5 303 0 0,1 1 1 0 0,0 1-1 0 0,1 1 1 0 0,0 0-1 0 0,2 1 1 0 0,-1 1 0 0 0,2 0-1 0 0,0 2 1 0 0,1-1-1 0 0,-16 29 1 0 0,10-11 42 0 0,1 0 0 0 0,3 2 0 0 0,0 0-1 0 0,-19 77 1 0 0,27-82-285 0 0,1 1 0 0 0,1 1 0 0 0,2-1 0 0 0,2 1 0 0 0,1 0 0 0 0,1 0 0 0 0,2-1 0 0 0,1 1 0 0 0,13 53 0 0 0,-14-78-141 0 0,1 0 0 0 0,0 0 0 0 0,0 0 1 0 0,1 0-1 0 0,0-1 0 0 0,1 0 0 0 0,0 0 0 0 0,0 0 0 0 0,1 0 0 0 0,0-1 0 0 0,11 11 0 0 0,-13-14-10 0 0,-1-1 1 0 0,1-1 0 0 0,1 1 0 0 0,-1 0 0 0 0,0-1 0 0 0,1 0 0 0 0,-1 0 0 0 0,1 0 0 0 0,0-1-1 0 0,-1 1 1 0 0,1-1 0 0 0,0 0 0 0 0,0-1 0 0 0,0 1 0 0 0,0-1 0 0 0,0 0 0 0 0,0 0 0 0 0,0-1-1 0 0,0 1 1 0 0,-1-1 0 0 0,1 0 0 0 0,0 0 0 0 0,8-4 0 0 0,4-3-77 0 0,0 0 0 0 0,-1-1 0 0 0,0 0 0 0 0,-1-1 0 0 0,0-1 0 0 0,-1-1 0 0 0,0 0 0 0 0,17-19 0 0 0,-4 0-257 0 0,-1-2 0 0 0,36-57-1 0 0,-45 61 241 0 0,-2-1-1 0 0,-1 0 0 0 0,-1-2 1 0 0,-2 1-1 0 0,-1-1 0 0 0,11-65 1 0 0,-15 57 79 0 0,-2 0 1 0 0,-3 0-1 0 0,0 1 1 0 0,-3-1-1 0 0,-10-61 1 0 0,10 87 23 0 0,-1 0 1 0 0,-1 0-1 0 0,0 0 0 0 0,-9-20 1 0 0,11 31-16 0 0,1 0 0 0 0,-1 0 0 0 0,1 0 1 0 0,-1 0-1 0 0,0 0 0 0 0,0 1 1 0 0,0-1-1 0 0,0 1 0 0 0,-1-1 0 0 0,1 1 1 0 0,-1 0-1 0 0,1 0 0 0 0,-1 0 1 0 0,0 0-1 0 0,0 0 0 0 0,0 1 0 0 0,0-1 1 0 0,0 1-1 0 0,0 0 0 0 0,0 0 1 0 0,0 0-1 0 0,-1 0 0 0 0,1 0 0 0 0,0 1 1 0 0,-5 0-1 0 0,-3 1-10 0 0,-1 1-1 0 0,1 0 1 0 0,0 1 0 0 0,0 0-1 0 0,0 1 1 0 0,0 0 0 0 0,0 1 0 0 0,1 0-1 0 0,-13 8 1 0 0,-9 8-597 0 0,-43 36 1 0 0,-3 15-2717 0 0,60-49 1642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0.104"/>
    </inkml:context>
    <inkml:brush xml:id="br0">
      <inkml:brushProperty name="width" value="0.05" units="cm"/>
      <inkml:brushProperty name="height" value="0.05" units="cm"/>
    </inkml:brush>
  </inkml:definitions>
  <inkml:trace contextRef="#ctx0" brushRef="#br0">74 118 8661 0 0,'-25'-19'6617'0'0,"24"19"-6568"0"0,1 0 0 0 0,0 0 0 0 0,0 0 0 0 0,0-1 0 0 0,-1 1 0 0 0,1 0 0 0 0,0 0 0 0 0,0-1 0 0 0,0 1 0 0 0,0 0 0 0 0,0 0 0 0 0,-1-1 0 0 0,1 1 0 0 0,0 0 0 0 0,0 0 0 0 0,0-1 0 0 0,0 1 0 0 0,0 0-1 0 0,0 0 1 0 0,0-1 0 0 0,0 1 0 0 0,0 0 0 0 0,0-1 0 0 0,0 1 0 0 0,0 0 0 0 0,0 0 0 0 0,0-1 0 0 0,0 1 0 0 0,0 0 0 0 0,0 0 0 0 0,1-1 0 0 0,-1 1 0 0 0,0 0 0 0 0,0 0 0 0 0,0-1 0 0 0,0 1 0 0 0,0 0 0 0 0,1 0 0 0 0,-1-1 0 0 0,0 1 0 0 0,0 0 0 0 0,0 0 0 0 0,1 0 0 0 0,-1 0 0 0 0,0-1 0 0 0,0 1 0 0 0,1 0 0 0 0,-1 0 0 0 0,0 0 0 0 0,0 0-1 0 0,1 0 1 0 0,-1 0 0 0 0,0 0 0 0 0,0 0 0 0 0,1 0 0 0 0,-1 0 0 0 0,0 0 0 0 0,1 0 0 0 0,-1 0 0 0 0,0 0 0 0 0,1 0 0 0 0,26-4 714 0 0,-17 3-528 0 0,18-6-112 0 0,43-16 0 0 0,-7 1-47 0 0,43-8-71 0 0,-124 35-635 0 0,0 1-1 0 0,1 1 0 0 0,0 0 1 0 0,-24 15-1 0 0,19-10-582 0 0,0-1 0 0 0,-25 9 0 0 0,40-18 849 0 0,1 0 136 0 0,0 0 1 0 0,-1 0-1 0 0,0 0 0 0 0,0-1 0 0 0,1 0 0 0 0,-1 0 1 0 0,0 0-1 0 0,0-1 0 0 0,0 0 0 0 0,-8-1 1 0 0,13 1 252 0 0,1 0 0 0 0,0 0 1 0 0,-1 0-1 0 0,1 0 0 0 0,0 0 1 0 0,-1 0-1 0 0,1 0 0 0 0,0-1 1 0 0,-1 1-1 0 0,1 0 1 0 0,0 0-1 0 0,-1 0 0 0 0,1 0 1 0 0,0-1-1 0 0,-1 1 0 0 0,1 0 1 0 0,0 0-1 0 0,-1-1 0 0 0,1 1 1 0 0,0 0-1 0 0,0-1 1 0 0,0 1-1 0 0,-1 0 0 0 0,1-1 1 0 0,0 1-1 0 0,0 0 0 0 0,0-1 1 0 0,0 1-1 0 0,-1-1 0 0 0,-3 8 1825 0 0,-9 7-849 0 0,9-10-913 0 0,0 1 0 0 0,1-1-1 0 0,-1 1 1 0 0,1-1 0 0 0,0 1 0 0 0,-3 6-1 0 0,3 0 1 0 0,0 0 0 0 0,0 0 0 0 0,1 0 0 0 0,0 0 0 0 0,1 0 0 0 0,0 15 0 0 0,1-12 9 0 0,-1-1-1 0 0,0 1 1 0 0,-5 19-1 0 0,4-23-76 0 0,0 0-42 0 0,1-8 225 0 0,1-6 268 0 0,1 1-441 0 0,-1 0 1 0 0,1 0-1 0 0,0 0 1 0 0,1 0-1 0 0,-1 1 1 0 0,0-1-1 0 0,1 0 1 0 0,0 1-1 0 0,-1-1 1 0 0,1 1-1 0 0,0 0 1 0 0,0 0-1 0 0,0 0 1 0 0,1 0-1 0 0,-1 0 0 0 0,4-2 1 0 0,6-5-38 0 0,0 1 0 0 0,15-8 0 0 0,-5 4 20 0 0,30-11-1 0 0,-43 20 34 0 0,-1 1 0 0 0,0-1 0 0 0,1 1 0 0 0,-1 1-1 0 0,1 0 1 0 0,0 0 0 0 0,11 0 0 0 0,-18 2-23 0 0,0-1 1 0 0,-1 0 0 0 0,1 0-1 0 0,-1 0 1 0 0,1 1 0 0 0,-1-1 0 0 0,1 1-1 0 0,-1-1 1 0 0,1 1 0 0 0,-1 0 0 0 0,0-1-1 0 0,1 1 1 0 0,-1 0 0 0 0,0 0-1 0 0,0 0 1 0 0,0 0 0 0 0,1 0 0 0 0,-1 0-1 0 0,0 1 1 0 0,0-1 0 0 0,0 0 0 0 0,-1 0-1 0 0,1 1 1 0 0,0-1 0 0 0,0 0-1 0 0,-1 1 1 0 0,1-1 0 0 0,-1 1 0 0 0,1-1-1 0 0,-1 1 1 0 0,0-1 0 0 0,1 1-1 0 0,-1-1 1 0 0,0 1 0 0 0,0 0 0 0 0,-1 2-1 0 0,1 0-1 0 0,0 0 0 0 0,-1 1 0 0 0,1-1 0 0 0,-1 0 0 0 0,-1 0 0 0 0,1 0 0 0 0,0 0 0 0 0,-1 0 0 0 0,0 0 0 0 0,0-1 0 0 0,0 1 0 0 0,-4 5 0 0 0,-2 0 11 0 0,0 0 0 0 0,-15 12 0 0 0,20-19-55 0 0,-1 1 1 0 0,1-1 0 0 0,-1 0-1 0 0,1 0 1 0 0,-1 0-1 0 0,0-1 1 0 0,1 1 0 0 0,-1-1-1 0 0,0 0 1 0 0,0 0-1 0 0,-7 1 1 0 0,3-2-74 0 0,2 1-223 0 0,0 0 0 0 0,1-1 0 0 0,-1 0 1 0 0,0 0-1 0 0,1-1 0 0 0,-1 1 0 0 0,0-1 1 0 0,1-1-1 0 0,-1 1 0 0 0,1-1 0 0 0,-10-4 1 0 0,1 0-1141 0 0,0-1 1 0 0,0-1-1 0 0,-16-12 1 0 0,18 11 429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0.543"/>
    </inkml:context>
    <inkml:brush xml:id="br0">
      <inkml:brushProperty name="width" value="0.05" units="cm"/>
      <inkml:brushProperty name="height" value="0.05" units="cm"/>
    </inkml:brush>
  </inkml:definitions>
  <inkml:trace contextRef="#ctx0" brushRef="#br0">419 102 8001 0 0,'-1'-4'116'0'0,"0"1"1"0"0,-1 0 0 0 0,1 0-1 0 0,-1-1 1 0 0,0 1 0 0 0,0 0-1 0 0,0 1 1 0 0,0-1 0 0 0,-1 0-1 0 0,1 0 1 0 0,-1 1 0 0 0,0 0 0 0 0,1-1-1 0 0,-1 1 1 0 0,0 0 0 0 0,-1 1-1 0 0,1-1 1 0 0,0 0 0 0 0,0 1-1 0 0,-1 0 1 0 0,-3-2 0 0 0,3 2 37 0 0,-1 0 0 0 0,0 0 1 0 0,1 1-1 0 0,-1 0 0 0 0,1-1 1 0 0,-1 1-1 0 0,0 1 0 0 0,1-1 1 0 0,-1 1-1 0 0,0 0 0 0 0,1 0 1 0 0,-1 0-1 0 0,1 0 0 0 0,0 1 1 0 0,-7 3-1 0 0,-7 6 209 0 0,0 1 1 0 0,0 2-1 0 0,1-1 0 0 0,1 2 0 0 0,0 0 1 0 0,1 1-1 0 0,1 0 0 0 0,0 1 0 0 0,-18 31 1 0 0,16-20-120 0 0,1 1 1 0 0,1 1-1 0 0,2 0 0 0 0,0 0 1 0 0,-11 57-1 0 0,19-67-128 0 0,0 0 1 0 0,2 0-1 0 0,1 0 0 0 0,0 0 0 0 0,1 1 0 0 0,2-1 0 0 0,0 0 0 0 0,1 0 0 0 0,6 22 0 0 0,-7-33-80 0 0,1-1-1 0 0,0 1 1 0 0,1-1-1 0 0,-1 1 0 0 0,2-1 1 0 0,-1 0-1 0 0,1-1 0 0 0,0 1 1 0 0,1-1-1 0 0,-1 0 1 0 0,2-1-1 0 0,-1 1 0 0 0,1-1 1 0 0,0 0-1 0 0,0-1 0 0 0,0 1 1 0 0,1-1-1 0 0,0-1 1 0 0,0 0-1 0 0,0 0 0 0 0,0 0 1 0 0,13 2-1 0 0,-7-2-17 0 0,1-1 1 0 0,0-1-1 0 0,0 0 0 0 0,0-1 1 0 0,0-1-1 0 0,0 0 0 0 0,0-2 0 0 0,0 1 1 0 0,19-5-1 0 0,-15 0-75 0 0,0 1 1 0 0,0-2 0 0 0,-1-1-1 0 0,1 0 1 0 0,-2-1 0 0 0,26-18-1 0 0,-21 12-159 0 0,-2-2-1 0 0,0 0 0 0 0,-1-1 1 0 0,-1-1-1 0 0,0 0 1 0 0,-2-2-1 0 0,0 0 1 0 0,-1-1-1 0 0,-1 0 0 0 0,-2-1 1 0 0,11-25-1 0 0,-16 28-26 0 0,0-1 0 0 0,-2 0 0 0 0,0-1 1 0 0,-1 1-1 0 0,1-36 0 0 0,-8-111-451 0 0,2 153 668 0 0,1 6 17 0 0,-1-1 1 0 0,0 1 0 0 0,-1-1 0 0 0,0 1-1 0 0,-1 0 1 0 0,0 0 0 0 0,0 0 0 0 0,-1 0-1 0 0,-7-13 1 0 0,8 17 14 0 0,-1 1 0 0 0,1-1 0 0 0,-1 1 0 0 0,1 0 0 0 0,-1 0 0 0 0,0 1-1 0 0,-1-1 1 0 0,1 1 0 0 0,0 0 0 0 0,-1 0 0 0 0,0 0 0 0 0,0 0 0 0 0,0 1 0 0 0,0 0 0 0 0,0 0-1 0 0,0 1 1 0 0,-1-1 0 0 0,-5 0 0 0 0,-6 1 21 0 0,0 0 1 0 0,0 1-1 0 0,0 1 1 0 0,0 0-1 0 0,0 1 0 0 0,0 1 1 0 0,1 1-1 0 0,-1 1 1 0 0,-26 10-1 0 0,6 1-33 0 0,0 2 0 0 0,-65 41 0 0 0,81-45-529 0 0,0 1-1 0 0,1 0 1 0 0,0 2-1 0 0,1 0 1 0 0,-27 34-1 0 0,28-25-794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4.146"/>
    </inkml:context>
    <inkml:brush xml:id="br0">
      <inkml:brushProperty name="width" value="0.05" units="cm"/>
      <inkml:brushProperty name="height" value="0.05" units="cm"/>
    </inkml:brush>
  </inkml:definitions>
  <inkml:trace contextRef="#ctx0" brushRef="#br0">73 151 7325 0 0,'-40'-34'730'0'0,"38"32"-611"0"0,-1 0 1 0 0,1 0-1 0 0,-1 0 0 0 0,1-1 0 0 0,0 1 0 0 0,0 0 0 0 0,0-1 0 0 0,0 0 0 0 0,0 0 0 0 0,1 1 0 0 0,-1-1 0 0 0,1 0 0 0 0,0 0 0 0 0,-1 0 0 0 0,2-1 0 0 0,-1 1 0 0 0,0 0 0 0 0,1 0 0 0 0,-1 0 1 0 0,1-1-1 0 0,0 1 0 0 0,0-6 0 0 0,1 7-50 0 0,-1 1 0 0 0,0 0 1 0 0,1-1-1 0 0,-1 1 0 0 0,1 0 0 0 0,0 0 1 0 0,-1 0-1 0 0,1-1 0 0 0,0 1 1 0 0,0 0-1 0 0,0 0 0 0 0,0 0 1 0 0,0 0-1 0 0,0 0 0 0 0,0 1 1 0 0,0-1-1 0 0,0 0 0 0 0,0 0 0 0 0,0 1 1 0 0,1-1-1 0 0,-1 1 0 0 0,0-1 1 0 0,0 1-1 0 0,3-1 0 0 0,38-10 1054 0 0,-36 10-1021 0 0,19-3 109 0 0,-1 1-1 0 0,1 1 0 0 0,-1 1 1 0 0,1 1-1 0 0,0 2 0 0 0,-1 0 1 0 0,1 2-1 0 0,-1 0 0 0 0,32 11 1 0 0,-9 1 7 0 0,0 2 0 0 0,-1 2 1 0 0,68 41-1 0 0,-92-47-179 0 0,-2 0 0 0 0,0 2 0 0 0,-1 0-1 0 0,0 1 1 0 0,-2 1 0 0 0,0 0 0 0 0,-1 1 0 0 0,0 1-1 0 0,-2 1 1 0 0,-1 0 0 0 0,0 1 0 0 0,-2 0 0 0 0,0 1-1 0 0,8 26 1 0 0,-5-3 24 0 0,-1 1 0 0 0,-3 1 0 0 0,-1-1 0 0 0,-3 2 0 0 0,-2-1 1 0 0,-2 64-1 0 0,-7 80 30 0 0,-8-1-1 0 0,-57 286 1 0 0,61-446 86 0 0,-1 0-1 0 0,-2 0 1 0 0,-17 33-1 0 0,-16 42 186 0 0,43-100-361 0 0,1-4 1 0 0,1 0 0 0 0,-1 0 0 0 0,1 0 0 0 0,-1 0 0 0 0,0-1 0 0 0,0 1 0 0 0,0 0 0 0 0,0 0 0 0 0,0-1 0 0 0,0 1 0 0 0,0 0 0 0 0,-1-1-1 0 0,1 1 1 0 0,-2 1 0 0 0,-14-12-3712 0 0,14 4 2883 0 0,-10-12-2989 0 0,12 17 3722 0 0,1 0-1 0 0,0-1 1 0 0,-1 1-1 0 0,1 0 1 0 0,0-1 0 0 0,-1 1-1 0 0,1 0 1 0 0,-1 0-1 0 0,1-1 1 0 0,0 1-1 0 0,-1 0 1 0 0,1 0 0 0 0,-1 0-1 0 0,1 0 1 0 0,-1-1-1 0 0,1 1 1 0 0,-1 0 0 0 0,1 0-1 0 0,-1 0 1 0 0,1 0-1 0 0,-1 0 1 0 0,1 0-1 0 0,-1 0 1 0 0,1 1 0 0 0,-1-1-1 0 0,1 0 1 0 0,0 0-1 0 0,-1 0 1 0 0,1 0 0 0 0,-1 0-1 0 0,1 1 1 0 0,-1-1-1 0 0,1 0 1 0 0,0 1-1 0 0,-1-1 1 0 0,-1 2-62 0 0,0-1 1 0 0,-1 1-1 0 0,1-1 0 0 0,0 0 1 0 0,0 0-1 0 0,-1 0 0 0 0,1 0 1 0 0,-1 0-1 0 0,1-1 0 0 0,-4 1 1 0 0,-18 8-14 0 0,23-9 236 0 0,1 1 0 0 0,-1 0-1 0 0,0 0 1 0 0,0-1 0 0 0,1 1-1 0 0,-1 0 1 0 0,0 0 0 0 0,1 0-1 0 0,-1 0 1 0 0,0 0 0 0 0,1 0-1 0 0,0 0 1 0 0,-1 0 0 0 0,0 2-1 0 0,1-3-12 0 0,0 1-1 0 0,0-1 0 0 0,0 1 0 0 0,0-1 0 0 0,0 1 0 0 0,-1-1 1 0 0,1 1-1 0 0,0-1 0 0 0,0 1 0 0 0,0-1 0 0 0,-1 1 0 0 0,1-1 1 0 0,0 0-1 0 0,-1 1 0 0 0,1-1 0 0 0,0 1 0 0 0,-1-1 1 0 0,1 0-1 0 0,-1 1 0 0 0,1-1 0 0 0,0 0 0 0 0,-1 0 0 0 0,1 1 1 0 0,-1-1-1 0 0,1 0 0 0 0,-1 0 0 0 0,1 0 0 0 0,-1 1 0 0 0,1-1 1 0 0,-1 0-1 0 0,1 0 0 0 0,-1 0 0 0 0,0 0 48 0 0,0 1 0 0 0,0 0 1 0 0,0 0-1 0 0,0-1 0 0 0,0 1 0 0 0,0 0 0 0 0,0 0 1 0 0,1 0-1 0 0,-1 0 0 0 0,0 0 0 0 0,0 0 0 0 0,1 0 1 0 0,-1 0-1 0 0,1 0 0 0 0,-1 0 0 0 0,1 0 0 0 0,0 0 1 0 0,-1 1-1 0 0,1-1 0 0 0,0 0 0 0 0,0 0 0 0 0,0 0 1 0 0,-1 1-1 0 0,2 1 0 0 0,-5 46 733 0 0,3-37-577 0 0,0 11 173 0 0,1 0-1 0 0,6 43 1 0 0,-5-56-314 0 0,1 0 0 0 0,1 0 0 0 0,0 0 0 0 0,0 0 0 0 0,1-1 0 0 0,0 1-1 0 0,0-1 1 0 0,11 16 0 0 0,-13-22-111 0 0,0-1 0 0 0,0 0 0 0 0,0 0 0 0 0,0 0-1 0 0,0 0 1 0 0,0 0 0 0 0,1 0 0 0 0,-1-1 0 0 0,0 1-1 0 0,1-1 1 0 0,-1 0 0 0 0,1 0 0 0 0,0 1 0 0 0,-1-2-1 0 0,1 1 1 0 0,0 0 0 0 0,0 0 0 0 0,0-1 0 0 0,0 0-1 0 0,-1 0 1 0 0,1 1 0 0 0,3-2 0 0 0,-1 1-5 0 0,0-1 0 0 0,-1 0 1 0 0,1-1-1 0 0,0 1 0 0 0,-1-1 0 0 0,1 0 1 0 0,-1 0-1 0 0,0 0 0 0 0,1 0 1 0 0,-1-1-1 0 0,0 0 0 0 0,4-4 0 0 0,-1 1 6 0 0,1-2 1 0 0,-1 1-1 0 0,-1-1 0 0 0,0 0 0 0 0,0-1 0 0 0,9-15 0 0 0,-12 18-32 0 0,-1 8-21 0 0,5 2-381 0 0,-6-4 380 0 0,-1 0 0 0 0,0 0 0 0 0,1-1 0 0 0,-1 1 0 0 0,0 0 0 0 0,1 0 0 0 0,-1-1 0 0 0,0 1 0 0 0,1 0 0 0 0,-1-1 0 0 0,0 1 0 0 0,0 0 0 0 0,0-1 0 0 0,1 1 0 0 0,-1 0 0 0 0,0-1 0 0 0,0 1 0 0 0,0-1 0 0 0,0 1 0 0 0,0 0 0 0 0,0-1 0 0 0,1 1 1 0 0,-1-1-1 0 0,0 1 0 0 0,0 0 0 0 0,0-1 0 0 0,0 1 0 0 0,-1-1 0 0 0,1 1 0 0 0,0 0 0 0 0,0-1 0 0 0,0 1 0 0 0,0-1 0 0 0,0 1 0 0 0,0 0 0 0 0,-1-1 0 0 0,1 1 0 0 0,0 0 0 0 0,0-1 0 0 0,0 1 0 0 0,-1-1 0 0 0,-1-8-2615 0 0,1 3 1433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4.644"/>
    </inkml:context>
    <inkml:brush xml:id="br0">
      <inkml:brushProperty name="width" value="0.05" units="cm"/>
      <inkml:brushProperty name="height" value="0.05" units="cm"/>
    </inkml:brush>
  </inkml:definitions>
  <inkml:trace contextRef="#ctx0" brushRef="#br0">204 30 9465 0 0,'-1'-1'-64'0'0,"-9"-22"1351"0"0,9 22-1088 0 0,0 1-1 0 0,0-1 1 0 0,0 0 0 0 0,0 1-1 0 0,0-1 1 0 0,-1 1-1 0 0,1-1 1 0 0,0 1 0 0 0,0 0-1 0 0,-1 0 1 0 0,1-1 0 0 0,0 1-1 0 0,0 0 1 0 0,-1 0-1 0 0,1 0 1 0 0,-2 0 0 0 0,1 0-8 0 0,1 0-170 0 0,1 0 0 0 0,-1 0-1 0 0,1 0 1 0 0,-1 0 0 0 0,0 0-1 0 0,1 1 1 0 0,-1-1 0 0 0,1 0-1 0 0,-1 0 1 0 0,1 0 0 0 0,-1 0-1 0 0,1 0 1 0 0,-1 1 0 0 0,1-1-1 0 0,0 0 1 0 0,-1 1 0 0 0,1-1-1 0 0,-1 0 1 0 0,1 1 0 0 0,-1-1-1 0 0,1 0 1 0 0,0 1-1 0 0,-1-1 1 0 0,1 1 0 0 0,0-1-1 0 0,0 0 1 0 0,-1 1 0 0 0,1-1-1 0 0,0 1 1 0 0,0-1 0 0 0,0 1-1 0 0,-1-1 1 0 0,1 1 0 0 0,0 0-1 0 0,-42 80 1115 0 0,21-45-747 0 0,3 1-1 0 0,0 1 1 0 0,-20 69-1 0 0,36-99-374 0 0,-2 4 3 0 0,1 0 0 0 0,0 0 0 0 0,1 0 0 0 0,1 1 0 0 0,-1-1 0 0 0,2 0 0 0 0,0 1 0 0 0,2 16 0 0 0,-1-27-17 0 0,0 0 1 0 0,0 0 0 0 0,0 0-1 0 0,0 0 1 0 0,0 0-1 0 0,1 0 1 0 0,-1 0-1 0 0,0-1 1 0 0,1 1-1 0 0,0-1 1 0 0,-1 1-1 0 0,1-1 1 0 0,0 0-1 0 0,0 1 1 0 0,-1-1-1 0 0,1 0 1 0 0,0 0 0 0 0,0 0-1 0 0,0-1 1 0 0,1 1-1 0 0,-1 0 1 0 0,0-1-1 0 0,0 1 1 0 0,0-1-1 0 0,0 0 1 0 0,0 0-1 0 0,4 0 1 0 0,9 1-117 0 0,0-1 0 0 0,27-3 0 0 0,-26 2 18 0 0,-10 1-17 0 0,0 0 0 0 0,0-1 1 0 0,0 1-1 0 0,1-1 0 0 0,-1 0 1 0 0,0-1-1 0 0,0 1 0 0 0,0-1 1 0 0,-1-1-1 0 0,10-4 0 0 0,-15 4-22 0 0,-7 0 90 0 0,7 3 43 0 0,-1 0 1 0 0,1-1-1 0 0,-1 1 1 0 0,0 0-1 0 0,1 0 1 0 0,-1 0-1 0 0,1 0 0 0 0,-1-1 1 0 0,1 1-1 0 0,-1 0 1 0 0,1-1-1 0 0,-1 1 1 0 0,1 0-1 0 0,-1-1 1 0 0,1 1-1 0 0,-1 0 0 0 0,1-1 1 0 0,-1 1-1 0 0,1-1 1 0 0,0 1-1 0 0,-1-1 1 0 0,1 1-1 0 0,0-1 0 0 0,-1 1 1 0 0,1-1-1 0 0,0 0 1 0 0,0 1-1 0 0,0-1 1 0 0,-1 0-1 0 0,2-1-3 0 0,0-1-1 0 0,-1 1 1 0 0,0-1 0 0 0,1 1-1 0 0,-1-1 1 0 0,0 1-1 0 0,0-1 1 0 0,0 1 0 0 0,0-1-1 0 0,-1 1 1 0 0,1-1 0 0 0,-1 1-1 0 0,0-1 1 0 0,1 1-1 0 0,-1 0 1 0 0,0-1 0 0 0,0 1-1 0 0,-1 0 1 0 0,1 0-1 0 0,0 0 1 0 0,-1 0 0 0 0,1 0-1 0 0,-1 0 1 0 0,0 0 0 0 0,0 0-1 0 0,1 0 1 0 0,-1 1-1 0 0,0-1 1 0 0,0 1 0 0 0,-3-2-1 0 0,3 2 10 0 0,0 0 0 0 0,0 0-1 0 0,0 0 1 0 0,0 0 0 0 0,0 0-1 0 0,0 1 1 0 0,0-1 0 0 0,0 1 0 0 0,0-1-1 0 0,0 1 1 0 0,0 0 0 0 0,-1 0-1 0 0,1-1 1 0 0,0 2 0 0 0,0-1-1 0 0,0 0 1 0 0,-1 0 0 0 0,1 1 0 0 0,0-1-1 0 0,0 1 1 0 0,0 0 0 0 0,0-1-1 0 0,0 1 1 0 0,0 0 0 0 0,0 0-1 0 0,0 1 1 0 0,0-1 0 0 0,1 0 0 0 0,-1 0-1 0 0,0 1 1 0 0,1-1 0 0 0,-1 1-1 0 0,1 0 1 0 0,-3 3 0 0 0,-2 4-9 0 0,3-5-22 0 0,-1 1-1 0 0,2-1 1 0 0,-1 1-1 0 0,0 0 0 0 0,1 0 1 0 0,0 0-1 0 0,-3 9 1 0 0,3-24-5991 0 0,2 5 4580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5.064"/>
    </inkml:context>
    <inkml:brush xml:id="br0">
      <inkml:brushProperty name="width" value="0.05" units="cm"/>
      <inkml:brushProperty name="height" value="0.05" units="cm"/>
    </inkml:brush>
  </inkml:definitions>
  <inkml:trace contextRef="#ctx0" brushRef="#br0">316 0 9097 0 0,'-9'3'42'0'0,"4"-2"27"0"0,1 1 0 0 0,0-1 0 0 0,-1 1 1 0 0,1-1-1 0 0,0 1 0 0 0,0 1 1 0 0,0-1-1 0 0,0 0 0 0 0,0 1 1 0 0,-6 6-1 0 0,-26 30 1050 0 0,1 2-1 0 0,3 1 1 0 0,-34 57-1 0 0,53-79-912 0 0,2 1 0 0 0,0 0 0 0 0,2 1-1 0 0,0-1 1 0 0,1 2 0 0 0,1-1-1 0 0,2 1 1 0 0,-5 30 0 0 0,9-40-164 0 0,0 1 1 0 0,1 0 0 0 0,0 0-1 0 0,1 0 1 0 0,0 0 0 0 0,2-1-1 0 0,-1 1 1 0 0,2-1-1 0 0,-1 1 1 0 0,2-1 0 0 0,0 0-1 0 0,0-1 1 0 0,2 1 0 0 0,-1-1-1 0 0,13 17 1 0 0,-13-21-37 0 0,1-1 0 0 0,-1 1 0 0 0,2-1 0 0 0,-1 0 0 0 0,1-1 0 0 0,0 0 0 0 0,0 0 0 0 0,1-1 0 0 0,-1 0 0 0 0,1 0 0 0 0,0-1 0 0 0,1 0 0 0 0,-1-1 0 0 0,1 0 0 0 0,15 3 0 0 0,-18-5-112 0 0,1 0 0 0 0,-1-1-1 0 0,0 0 1 0 0,0 0 0 0 0,0 0-1 0 0,0-1 1 0 0,0 0-1 0 0,0-1 1 0 0,0 1 0 0 0,0-1-1 0 0,0-1 1 0 0,0 1 0 0 0,-1-1-1 0 0,0-1 1 0 0,1 1 0 0 0,-1-1-1 0 0,0 0 1 0 0,0 0 0 0 0,-1-1-1 0 0,0 1 1 0 0,1-1 0 0 0,5-8-1 0 0,3-6-277 0 0,0-1-1 0 0,-2 0 0 0 0,0 0 1 0 0,-1-2-1 0 0,9-27 0 0 0,-6 9 61 0 0,-1-1-1 0 0,6-44 0 0 0,7-93 129 0 0,-25 156 255 0 0,0 0-1 0 0,-1 0 1 0 0,-2 1 0 0 0,0-1 0 0 0,-1 0 0 0 0,-8-25-1 0 0,10 44-17 0 0,0-1-1 0 0,0 1 0 0 0,-1 0 0 0 0,0-1 0 0 0,1 1 0 0 0,-1 0 1 0 0,0 0-1 0 0,-5-5 0 0 0,6 7-14 0 0,0 0 0 0 0,0 0 0 0 0,0 0 0 0 0,0 0 0 0 0,-1 0 0 0 0,1 0 0 0 0,0 1 0 0 0,0-1 0 0 0,-1 1 0 0 0,1-1 0 0 0,-1 1 0 0 0,1-1 0 0 0,0 1-1 0 0,-1-1 1 0 0,1 1 0 0 0,-1 0 0 0 0,1 0 0 0 0,-1 0 0 0 0,1 0 0 0 0,-1 0 0 0 0,1 0 0 0 0,-1 0 0 0 0,1 1 0 0 0,-2 0 0 0 0,-33 12 272 0 0,1 2 0 0 0,0 1 0 0 0,-33 22 0 0 0,10-6-289 0 0,24-14-196 0 0,-111 65-2824 0 0,117-64 1694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7.970"/>
    </inkml:context>
    <inkml:brush xml:id="br0">
      <inkml:brushProperty name="width" value="0.05" units="cm"/>
      <inkml:brushProperty name="height" value="0.05" units="cm"/>
    </inkml:brush>
  </inkml:definitions>
  <inkml:trace contextRef="#ctx0" brushRef="#br0">49 40 8329 0 0,'-13'19'671'0'0,"12"-17"-491"0"0,0 0-1 0 0,0 0 1 0 0,0 0 0 0 0,0 0 0 0 0,-1 0 0 0 0,1 0 0 0 0,0-1 0 0 0,-1 1 0 0 0,0-1 0 0 0,1 1-1 0 0,-4 1 1 0 0,-11 11 6924 0 0,16-14-7049 0 0,0 0 0 0 0,0 0-1 0 0,1 0 1 0 0,-1 0-1 0 0,0 0 1 0 0,0 0 0 0 0,0 0-1 0 0,1 0 1 0 0,-1 0-1 0 0,0 0 1 0 0,0 0 0 0 0,0 0-1 0 0,1 0 1 0 0,-1 0-1 0 0,0 0 1 0 0,0 0 0 0 0,0 0-1 0 0,0 0 1 0 0,1 1-1 0 0,-1-1 1 0 0,0 0 0 0 0,0 0-1 0 0,0 0 1 0 0,0 0-1 0 0,0 0 1 0 0,1 0 0 0 0,-1 1-1 0 0,0-1 1 0 0,0 0-1 0 0,0 0 1 0 0,0 0 0 0 0,0 1-1 0 0,3 1 2434 0 0,1-7-1419 0 0,-3 3-1028 0 0,1 0 0 0 0,0 0 0 0 0,-1 1 0 0 0,1-1-1 0 0,0 1 1 0 0,0-1 0 0 0,0 1 0 0 0,0 0 0 0 0,0 0 0 0 0,0 0 0 0 0,0 0 0 0 0,0 0 0 0 0,4-1 0 0 0,34-9-74 0 0,-30 9 42 0 0,-2 1-32 0 0,0-1 0 0 0,1 0 1 0 0,-1-1-1 0 0,-1 0 1 0 0,1 0-1 0 0,0-1 1 0 0,-1 0-1 0 0,1 0 0 0 0,-1 0 1 0 0,-1-1-1 0 0,1 0 1 0 0,0-1-1 0 0,9-10 1 0 0,-17 22 8 0 0,1 1 1 0 0,0 0 0 0 0,0-1 0 0 0,0 1 0 0 0,2 10 0 0 0,0 5 14 0 0,9 87 104 0 0,-5-67-34 0 0,-3 0 0 0 0,-1 61 0 0 0,-19 73-845 0 0,17-151-820 0 0,0-18-3582 0 0,-7-19-1662 0 0,4 5 5115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18.069"/>
    </inkml:context>
    <inkml:brush xml:id="br0">
      <inkml:brushProperty name="width" value="0.05" units="cm"/>
      <inkml:brushProperty name="height" value="0.05" units="cm"/>
    </inkml:brush>
  </inkml:definitions>
  <inkml:trace contextRef="#ctx0" brushRef="#br0">14 33 5849 0 0,'0'0'18'0'0,"-1"0"1"0"0,0 0-1 0 0,1 0 1 0 0,-1 0-1 0 0,0-1 1 0 0,1 1-1 0 0,-1 0 1 0 0,0 0-1 0 0,1 0 0 0 0,-1-1 1 0 0,1 1-1 0 0,-1 0 1 0 0,1-1-1 0 0,-1 1 1 0 0,1 0-1 0 0,-1-1 1 0 0,1 1-1 0 0,-1-1 1 0 0,1 1-1 0 0,-1-1 1 0 0,0 0-1 0 0,1 1-1 0 0,0-1 0 0 0,0 1 0 0 0,0 0 0 0 0,0 0 0 0 0,0-1 0 0 0,0 1 0 0 0,0 0 0 0 0,0 0 0 0 0,0-1-1 0 0,0 1 1 0 0,0 0 0 0 0,0 0 0 0 0,0-1 0 0 0,0 1 0 0 0,0 0 0 0 0,0 0 0 0 0,0-1 0 0 0,0 1-1 0 0,0 0 1 0 0,1 0 0 0 0,-1 0 0 0 0,0-1 0 0 0,0 1 0 0 0,0 0 0 0 0,0 0 0 0 0,1 0 0 0 0,-1-1 0 0 0,0 1-1 0 0,0 0 1 0 0,0 0 0 0 0,1 0 0 0 0,-1 0 0 0 0,0 0 0 0 0,0-1 0 0 0,0 1 0 0 0,1 0 0 0 0,-1 0-1 0 0,0 0 1 0 0,0 0 0 0 0,1 0 0 0 0,-1 0 0 0 0,0 0 0 0 0,0 0 0 0 0,1 0 0 0 0,-1 0 0 0 0,0 0 0 0 0,0 0-1 0 0,1 0 1 0 0,-1 0 0 0 0,0 0 0 0 0,1 0 0 0 0,87-7 858 0 0,53-3-13 0 0,1081 45 1677 0 0,-836-17-2369 0 0,309 14-124 0 0,916 32-26 0 0,-1354-55 557 0 0,346 55 1 0 0,-595-62-573 0 0,0-1 0 0 0,-1 1 1 0 0,1 0-1 0 0,-1 1 1 0 0,1 0-1 0 0,-1 0 0 0 0,11 7 1 0 0,-23-6 451 0 0,-3 1 180 0 0,16-5-162 0 0,35-7 319 0 0,-9 10-412 0 0,-27-2-332 0 0,1 0 0 0 0,0 0-1 0 0,-1-1 1 0 0,1 0-1 0 0,14-2 1 0 0,-22 2 64 0 0,1-1-87 0 0,-1 1 0 0 0,0 0 0 0 0,1 0 0 0 0,-1 0 0 0 0,0 0 0 0 0,0 0 0 0 0,1 0 0 0 0,-1 0 1 0 0,0 0-1 0 0,1-1 0 0 0,-1 1 0 0 0,0 0 0 0 0,1 0 0 0 0,-1 0 0 0 0,0 1 0 0 0,1-1 0 0 0,-1 0 1 0 0,0 0-1 0 0,1 0 0 0 0,-1 0 0 0 0,0 0 0 0 0,1 0 0 0 0,-1 0 0 0 0,0 0 0 0 0,0 1 0 0 0,1-1 1 0 0,-1 0-1 0 0,0 0 0 0 0,0 0 0 0 0,1 1 0 0 0,-1-1 0 0 0,0 0 0 0 0,0 0 0 0 0,0 1 0 0 0,1-1 0 0 0,-1 0 1 0 0,0 0-1 0 0,0 1 0 0 0,0-1 0 0 0,0 0 0 0 0,0 1 0 0 0,1-1 0 0 0,-1 0 0 0 0,0 1 0 0 0,0-1 1 0 0,7 24 220 0 0,-6-18 676 0 0,11 23-600 0 0,40 95-36 0 0,35 54 347 0 0,-18-36-370 0 0,-44-81-25 0 0,-4 2 0 0 0,-1 0 0 0 0,-4 0 1 0 0,-3 2-1 0 0,-2 0 0 0 0,-3 0 0 0 0,-3 1 0 0 0,-6 112 0 0 0,-24 78 703 0 0,-7 122-410 0 0,31 23-164 0 0,3-194-317 0 0,-4-137-39 0 0,-3 1 0 0 0,-21 106-1 0 0,24-162 17 0 0,0-1 0 0 0,1 0 0 0 0,1 1 0 0 0,0-1 0 0 0,1 1 0 0 0,0-1 0 0 0,5 19 0 0 0,-5-27 859 0 0,-4-6-968 0 0,-99 3-32 0 0,-36-2 94 0 0,-115 3-2733 0 0,213-4 671 0 0,-52 6 1 0 0,46 1 64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8.313"/>
    </inkml:context>
    <inkml:brush xml:id="br0">
      <inkml:brushProperty name="width" value="0.05" units="cm"/>
      <inkml:brushProperty name="height" value="0.05" units="cm"/>
    </inkml:brush>
  </inkml:definitions>
  <inkml:trace contextRef="#ctx0" brushRef="#br0">24 179 9365 0 0,'-2'-6'68'0'0,"1"5"63"0"0,1-1-1 0 0,-1 1 1 0 0,1 0 0 0 0,-1-1-1 0 0,1 1 1 0 0,-1 0 0 0 0,0 0-1 0 0,0-1 1 0 0,0 1 0 0 0,0 0-1 0 0,0 0 1 0 0,0 0 0 0 0,0 0-1 0 0,0 0 1 0 0,0 0 0 0 0,0 0-1 0 0,0 1 1 0 0,-2-2 0 0 0,3 2-59 0 0,0 0 1 0 0,0 0-1 0 0,-1 0 1 0 0,1 0-1 0 0,0 0 1 0 0,0 0 0 0 0,0 0-1 0 0,0 0 1 0 0,0 0-1 0 0,0 0 1 0 0,-1 0-1 0 0,1 0 1 0 0,0 0-1 0 0,0 0 1 0 0,0 0-1 0 0,0 0 1 0 0,0 0 0 0 0,0 0-1 0 0,0-1 1 0 0,-1 1-1 0 0,1 0 1 0 0,0 0-1 0 0,0 0 1 0 0,0 0-1 0 0,0 0 1 0 0,0 0-1 0 0,0 0 1 0 0,0 0 0 0 0,0-1-1 0 0,0 1 1 0 0,0 0-1 0 0,0 0 1 0 0,0 0-1 0 0,0 0 1 0 0,0 0-1 0 0,0 0 1 0 0,0-1-1 0 0,0 1 1 0 0,0 0 0 0 0,0 0-1 0 0,0 0 1 0 0,0 0-1 0 0,0 0 1 0 0,0 0-1 0 0,0-1 1 0 0,0 1-1 0 0,0 0 1 0 0,0 0-1 0 0,0 0 1 0 0,0 0 0 0 0,0 0-1 0 0,0 0 1 0 0,0 0-1 0 0,0-1 1 0 0,0 1-1 0 0,0 0 1 0 0,1 0-1 0 0,-1 0 1 0 0,0 0-1 0 0,0 0 1 0 0,0 0 0 0 0,0 0-1 0 0,14-5 2056 0 0,28-2-1250 0 0,-35 5-606 0 0,46-7-722 0 0,0-3 0 0 0,-1-3 0 0 0,58-24 0 0 0,-101 36 55 0 0,32-16-2254 0 0,-38 18 2192 0 0,-1 0 1 0 0,1-1-1 0 0,-1 1 0 0 0,0-1 0 0 0,1 0 1 0 0,-1 0-1 0 0,0 1 0 0 0,0-2 0 0 0,0 1 0 0 0,0 0 1 0 0,-1 0-1 0 0,3-3 0 0 0,-2-4-1112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8.671"/>
    </inkml:context>
    <inkml:brush xml:id="br0">
      <inkml:brushProperty name="width" value="0.05" units="cm"/>
      <inkml:brushProperty name="height" value="0.05" units="cm"/>
    </inkml:brush>
  </inkml:definitions>
  <inkml:trace contextRef="#ctx0" brushRef="#br0">695 43 8829 0 0,'-5'-5'121'0'0,"0"0"0"0"0,-1 1-1 0 0,0-1 1 0 0,0 1 0 0 0,0 0 0 0 0,-12-6 0 0 0,14 9 20 0 0,-1 0-1 0 0,1 0 1 0 0,-1 0-1 0 0,0 0 1 0 0,1 1-1 0 0,-1 0 1 0 0,0 0-1 0 0,1 0 1 0 0,-1 0 0 0 0,1 1-1 0 0,-9 1 1 0 0,-3 3 451 0 0,0 0 1 0 0,0 1 0 0 0,0 0 0 0 0,1 1-1 0 0,-28 18 1 0 0,9-2 565 0 0,-39 35 0 0 0,44-31-602 0 0,0 2 0 0 0,2 0 0 0 0,1 2 1 0 0,-27 43-1 0 0,14-11 596 0 0,-43 93 0 0 0,70-130-946 0 0,1 1 1 0 0,1 0-1 0 0,2 1 1 0 0,1 0 0 0 0,1 1-1 0 0,-5 56 1 0 0,11-75-198 0 0,0-1 0 0 0,0 1 0 0 0,1 0 0 0 0,1 0 0 0 0,-1 0 1 0 0,2-1-1 0 0,-1 1 0 0 0,1-1 0 0 0,1 1 0 0 0,0-1 0 0 0,0 0 0 0 0,1-1 0 0 0,0 1 1 0 0,0-1-1 0 0,1 0 0 0 0,0 0 0 0 0,0 0 0 0 0,1-1 0 0 0,0 0 0 0 0,0 0 0 0 0,1-1 1 0 0,0 0-1 0 0,0-1 0 0 0,10 6 0 0 0,0-1-20 0 0,-1-2-1 0 0,2 0 1 0 0,-1-1 0 0 0,1 0 0 0 0,1-2 0 0 0,-1 0-1 0 0,1-1 1 0 0,-1-2 0 0 0,1 0 0 0 0,0 0-1 0 0,20-3 1 0 0,-17-1-68 0 0,0-1-1 0 0,0-1 1 0 0,0-1-1 0 0,-1-1 1 0 0,27-11-1 0 0,0-3-388 0 0,54-32-1 0 0,-77 37 257 0 0,-1-1-1 0 0,-1-2 0 0 0,0 0 1 0 0,-2-1-1 0 0,0-1 1 0 0,-1-2-1 0 0,-1 0 1 0 0,18-25-1 0 0,-17 17 110 0 0,-2-1-1 0 0,-1 0 1 0 0,-2-1-1 0 0,-1-1 1 0 0,-1-1-1 0 0,11-45 0 0 0,-14 41 102 0 0,-1 0-1 0 0,-3-1 0 0 0,4-48 1 0 0,-10 76 10 0 0,-1 0 0 0 0,0 0 1 0 0,-1 0-1 0 0,0 0 0 0 0,-1 0 1 0 0,0 1-1 0 0,0-1 0 0 0,-1 0 1 0 0,-1 1-1 0 0,0-1 0 0 0,0 1 1 0 0,-1 0-1 0 0,0 1 0 0 0,-1-1 1 0 0,0 1-1 0 0,-12-13 0 0 0,9 13-4 0 0,0 1 0 0 0,-1 0 0 0 0,0 1 0 0 0,0 0 0 0 0,-1 1 0 0 0,0 0 0 0 0,0 1 0 0 0,0 0-1 0 0,-1 0 1 0 0,0 2 0 0 0,0-1 0 0 0,-23-3 0 0 0,-10 2-104 0 0,-1 1-1 0 0,-50 3 0 0 0,69 1-6 0 0,-10 0-259 0 0,-49 1-1037 0 0,31 6-3056 0 0,48-6 2725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9.172"/>
    </inkml:context>
    <inkml:brush xml:id="br0">
      <inkml:brushProperty name="width" value="0.05" units="cm"/>
      <inkml:brushProperty name="height" value="0.05" units="cm"/>
    </inkml:brush>
  </inkml:definitions>
  <inkml:trace contextRef="#ctx0" brushRef="#br0">188 207 10113 0 0,'-49'-4'2042'0'0,"-73"-15"0"0"0,121 19-1935 0 0,0-1 0 0 0,0 1 0 0 0,0 0 0 0 0,0 0-1 0 0,0 0 1 0 0,0-1 0 0 0,0 1 0 0 0,0 0 0 0 0,0-1-1 0 0,1 1 1 0 0,-1-1 0 0 0,0 1 0 0 0,0-1 0 0 0,0 1-1 0 0,1-1 1 0 0,-3-1 0 0 0,3 2-68 0 0,0-1 0 0 0,1 1 1 0 0,-1-1-1 0 0,0 1 0 0 0,0 0 0 0 0,0-1 0 0 0,0 1 1 0 0,0 0-1 0 0,0-1 0 0 0,0 1 0 0 0,1 0 0 0 0,-1-1 1 0 0,0 1-1 0 0,0 0 0 0 0,0-1 0 0 0,1 1 0 0 0,-1 0 1 0 0,0-1-1 0 0,0 1 0 0 0,1 0 0 0 0,-1 0 0 0 0,0-1 1 0 0,1 1-1 0 0,-1 0 0 0 0,0 0 0 0 0,1 0 0 0 0,-1 0 1 0 0,1-1-1 0 0,36-13 795 0 0,-32 12-816 0 0,68-21 93 0 0,139-23 1 0 0,80 9-105 0 0,-135 19 2 0 0,-138 15-50 0 0,-18 3 13 0 0,-1 0 0 0 0,1-1 1 0 0,0 1-1 0 0,0 0 0 0 0,-1 0 0 0 0,1 0 0 0 0,0-1 0 0 0,-1 1 1 0 0,1 0-1 0 0,0-1 0 0 0,0 1 0 0 0,-1 0 0 0 0,1-1 0 0 0,-1 1 1 0 0,1-1-1 0 0,0 1 0 0 0,-1-1 0 0 0,1 1 0 0 0,-1-1 0 0 0,1-1 1 0 0,-4 1-385 0 0,0-1 0 0 0,-1 1 0 0 0,1-1 0 0 0,-1 1 0 0 0,0 0 0 0 0,-6-1 0 0 0,8 2 206 0 0,-17-2-235 0 0,0 0 1 0 0,-1 1-1 0 0,1 2 1 0 0,0 0-1 0 0,-1 1 0 0 0,-31 7 1 0 0,40-7 431 0 0,-1 1 1 0 0,1 0 0 0 0,-1 1 0 0 0,1 0-1 0 0,0 1 1 0 0,0 0 0 0 0,1 0 0 0 0,-11 9-1 0 0,16-11 53 0 0,0 1-1 0 0,0 1 0 0 0,1-1 0 0 0,-1 0 0 0 0,1 1 1 0 0,0 0-1 0 0,1 0 0 0 0,-1 0 0 0 0,1 1 0 0 0,0-1 1 0 0,0 1-1 0 0,1 0 0 0 0,0-1 0 0 0,0 1 0 0 0,0 0 1 0 0,0 0-1 0 0,0 8 0 0 0,0 15 478 0 0,0-1 0 0 0,2 1 0 0 0,7 54 0 0 0,26 85 1148 0 0,-4-26-1283 0 0,2 56-2227 0 0,-29-183 1235 0 0,-1-9 74 0 0,0-1 0 0 0,0 1 0 0 0,0 0 0 0 0,1 0-1 0 0,3 7 1 0 0,1 0-1219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39.935"/>
    </inkml:context>
    <inkml:brush xml:id="br0">
      <inkml:brushProperty name="width" value="0.05" units="cm"/>
      <inkml:brushProperty name="height" value="0.05" units="cm"/>
    </inkml:brush>
  </inkml:definitions>
  <inkml:trace contextRef="#ctx0" brushRef="#br0">100 378 11413 0 0,'-6'-5'534'0'0,"1"1"249"0"0,2 10 1408 0 0,5-7-2004 0 0,-1 0 0 0 0,1 1 0 0 0,-1-1 0 0 0,1 0 0 0 0,-1 0 0 0 0,1 0 0 0 0,-1 0 1 0 0,0 0-1 0 0,0 0 0 0 0,2-2 189 0 0,2 0-259 0 0,-1 1-1 0 0,1-1 1 0 0,0 1-1 0 0,0 0 1 0 0,0 1-1 0 0,6-2 1 0 0,12-5-99 0 0,-14 4-14 0 0,-1 0-1 0 0,1 0 0 0 0,-1-1 1 0 0,1 0-1 0 0,-1 0 0 0 0,-1-1 1 0 0,1 0-1 0 0,7-9 0 0 0,-13 13-3 0 0,0 0-1 0 0,0 0 0 0 0,-1-1 0 0 0,1 1 1 0 0,-1-1-1 0 0,1 1 0 0 0,-1-1 0 0 0,0 1 1 0 0,0-1-1 0 0,0 0 0 0 0,-1 1 1 0 0,1-1-1 0 0,0 0 0 0 0,-1 0 0 0 0,0 1 1 0 0,0-1-1 0 0,0 0 0 0 0,0 0 0 0 0,0 0 1 0 0,0 1-1 0 0,-1-1 0 0 0,0 0 1 0 0,1 0-1 0 0,-1 1 0 0 0,0-1 0 0 0,0 0 1 0 0,0 1-1 0 0,-1-1 0 0 0,1 1 0 0 0,0-1 1 0 0,-1 1-1 0 0,-2-3 0 0 0,2 2 2 0 0,0 1-1 0 0,0-1 0 0 0,0 1 1 0 0,-1-1-1 0 0,1 1 0 0 0,-1 0 1 0 0,1 0-1 0 0,-1 0 0 0 0,0 0 1 0 0,1 1-1 0 0,-1-1 0 0 0,0 1 1 0 0,0-1-1 0 0,0 1 0 0 0,0 0 0 0 0,-1 0 1 0 0,1 1-1 0 0,0-1 0 0 0,0 1 1 0 0,0-1-1 0 0,-1 1 0 0 0,1 0 1 0 0,0 0-1 0 0,-1 1 0 0 0,1-1 1 0 0,0 1-1 0 0,0-1 0 0 0,0 1 1 0 0,0 0-1 0 0,-1 0 0 0 0,1 0 1 0 0,-4 3-1 0 0,-1 1 7 0 0,0-1 0 0 0,1 1 1 0 0,-1 1-1 0 0,1-1 0 0 0,1 1 0 0 0,-1 0 0 0 0,1 1 1 0 0,0 0-1 0 0,0 0 0 0 0,-8 14 0 0 0,0 1 22 0 0,7-11 22 0 0,0 0 0 0 0,1 1 0 0 0,0 0-1 0 0,-7 21 1 0 0,10-20 156 0 0,0 0-1 0 0,0 1 1 0 0,1 0 0 0 0,1 25-1 0 0,1-33-143 0 0,0 0-1 0 0,1 0 0 0 0,-1 0 1 0 0,2 1-1 0 0,-1-1 1 0 0,1-1-1 0 0,0 1 0 0 0,0 0 1 0 0,0 0-1 0 0,1-1 1 0 0,0 1-1 0 0,0-1 0 0 0,5 7 1 0 0,-5-9-144 0 0,0 0 1 0 0,0 0 0 0 0,0-1-1 0 0,0 1 1 0 0,1-1-1 0 0,-1 0 1 0 0,1 0-1 0 0,0 0 1 0 0,-1 0-1 0 0,1-1 1 0 0,0 1-1 0 0,0-1 1 0 0,0 0 0 0 0,0 0-1 0 0,0 0 1 0 0,0-1-1 0 0,0 0 1 0 0,0 0-1 0 0,0 0 1 0 0,0 0-1 0 0,0 0 1 0 0,6-2-1 0 0,9-2-890 0 0,0-1 0 0 0,0 0-1 0 0,28-14 1 0 0,-2 2-771 0 0,-18 7 1045 0 0,1 0-1 0 0,-2-2 1 0 0,0-1 0 0 0,0-1-1 0 0,-1-2 1 0 0,-1 0 0 0 0,33-28-1 0 0,-38 26 882 0 0,-1 0 0 0 0,-1-1 0 0 0,-1-1 0 0 0,0 0 0 0 0,-1-1 0 0 0,-2-1 0 0 0,0 0 0 0 0,18-44 0 0 0,-27 56-21 0 0,1-1 222 0 0,-1 0 0 0 0,0 0 1 0 0,-1 0-1 0 0,0 0 0 0 0,1-14 1 0 0,-4 23-290 0 0,0 0 1 0 0,0 0-1 0 0,0 0 0 0 0,0-1 1 0 0,0 1-1 0 0,0 0 1 0 0,-1 0-1 0 0,1 0 0 0 0,-1 0 1 0 0,1 0-1 0 0,-1 0 1 0 0,0 0-1 0 0,0 0 0 0 0,0 0 1 0 0,0 0-1 0 0,0 0 1 0 0,-1 0-1 0 0,1 1 0 0 0,0-1 1 0 0,-1 0-1 0 0,1 1 1 0 0,-1-1-1 0 0,0 1 1 0 0,1 0-1 0 0,-1-1 0 0 0,0 1 1 0 0,0 0-1 0 0,0 0 1 0 0,0 0-1 0 0,0 0 0 0 0,0 1 1 0 0,0-1-1 0 0,0 0 1 0 0,-3 1-1 0 0,-5-2 52 0 0,0 0 1 0 0,0 1-1 0 0,0 1 0 0 0,0 0 1 0 0,0 0-1 0 0,0 1 0 0 0,0 0 1 0 0,0 0-1 0 0,0 2 0 0 0,0-1 1 0 0,-16 7-1 0 0,21-7-118 0 0,-1 0 1 0 0,1 0-1 0 0,0 1 1 0 0,1 0 0 0 0,-1 0-1 0 0,0 0 1 0 0,1 1-1 0 0,0-1 1 0 0,-1 1-1 0 0,2 0 1 0 0,-1 0-1 0 0,0 0 1 0 0,1 1-1 0 0,0 0 1 0 0,0-1-1 0 0,0 1 1 0 0,0 0 0 0 0,1 0-1 0 0,0 0 1 0 0,0 1-1 0 0,0-1 1 0 0,-1 10-1 0 0,3-9 51 0 0,-1 0-1 0 0,2 0 1 0 0,-1 0 0 0 0,1 1-1 0 0,0-1 1 0 0,0 0-1 0 0,0 0 1 0 0,1 0-1 0 0,0-1 1 0 0,0 1 0 0 0,1 0-1 0 0,0-1 1 0 0,0 1-1 0 0,0-1 1 0 0,0 0 0 0 0,1 0-1 0 0,0 0 1 0 0,0-1-1 0 0,9 9 1 0 0,6 3 154 0 0,0 0 1 0 0,2-2-1 0 0,31 18 1 0 0,-19-15-184 0 0,-25-14-58 0 0,0 0-1 0 0,0 1 1 0 0,-1 0 0 0 0,0 1-1 0 0,10 7 1 0 0,-16-11 6 0 0,-1-1 1 0 0,1 1 0 0 0,-1 0-1 0 0,1-1 1 0 0,-1 1 0 0 0,0 0-1 0 0,1 0 1 0 0,-1 0 0 0 0,0 0-1 0 0,1-1 1 0 0,-1 1 0 0 0,0 0-1 0 0,0 0 1 0 0,0 0 0 0 0,0 0-1 0 0,0 0 1 0 0,0 0-1 0 0,0 0 1 0 0,0 0 0 0 0,0-1-1 0 0,0 1 1 0 0,-1 0 0 0 0,1 0-1 0 0,0 0 1 0 0,-1 0 0 0 0,1-1-1 0 0,0 1 1 0 0,-1 0 0 0 0,1 0-1 0 0,-1 0 1 0 0,1-1-1 0 0,-1 1 1 0 0,0 0 0 0 0,1-1-1 0 0,-1 1 1 0 0,1-1 0 0 0,-1 1-1 0 0,-1 0 1 0 0,-2 3 12 0 0,0-1 0 0 0,-1 0 0 0 0,1 0 0 0 0,-9 5 0 0 0,-12 4 0 0 0,2-1-41 0 0,-41 13 0 0 0,57-21-107 0 0,-1-1 0 0 0,0-1-1 0 0,0 0 1 0 0,1 0 0 0 0,-1 0-1 0 0,0-1 1 0 0,0 0-1 0 0,0-1 1 0 0,-13-2 0 0 0,13 2-92 0 0,5 0-14 0 0,0 1 1 0 0,1-1-1 0 0,-1 1 1 0 0,0-1-1 0 0,0 0 1 0 0,1 0-1 0 0,-1 0 1 0 0,1-1-1 0 0,-1 1 0 0 0,1-1 1 0 0,-1 1-1 0 0,1-1 1 0 0,0 0-1 0 0,-3-2 1 0 0,4 3 40 0 0,0 0 0 0 0,0 1 0 0 0,1-1 0 0 0,-1 0 0 0 0,0 0 0 0 0,0-1 1 0 0,0 1-1 0 0,1 0 0 0 0,-1 0 0 0 0,0 0 0 0 0,1 0 0 0 0,-1-1 0 0 0,1 1 1 0 0,0 0-1 0 0,-1 0 0 0 0,1-1 0 0 0,0 1 0 0 0,0 0 0 0 0,0-1 0 0 0,0 1 0 0 0,0 0 1 0 0,0-1-1 0 0,0 1 0 0 0,0 0 0 0 0,0 0 0 0 0,1-3 0 0 0,1-6-250 0 0,1-3-719 0 0,4 2-47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0.265"/>
    </inkml:context>
    <inkml:brush xml:id="br0">
      <inkml:brushProperty name="width" value="0.05" units="cm"/>
      <inkml:brushProperty name="height" value="0.05" units="cm"/>
    </inkml:brush>
  </inkml:definitions>
  <inkml:trace contextRef="#ctx0" brushRef="#br0">20 64 8329 0 0,'10'-11'90'0'0,"1"0"415"0"0,-1 0 0 0 0,2 1 0 0 0,13-11-1 0 0,-38 46 1653 0 0,7-12-1823 0 0,-8 9 441 0 0,2 1 0 0 0,-15 38 0 0 0,23-52-589 0 0,1 1 1 0 0,1 0-1 0 0,0 0 1 0 0,0 0 0 0 0,1 1-1 0 0,0-1 1 0 0,1 0-1 0 0,0 0 1 0 0,2 17 0 0 0,26 111 876 0 0,9 66-1940 0 0,-35-188 402 0 0,-1-11 26 0 0,-1 1 0 0 0,1-1 0 0 0,-1 0 0 0 0,0 1 0 0 0,0-1 0 0 0,0 1 0 0 0,-2 8 0 0 0,-1 0-1088 0 0,3-1-24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0.610"/>
    </inkml:context>
    <inkml:brush xml:id="br0">
      <inkml:brushProperty name="width" value="0.05" units="cm"/>
      <inkml:brushProperty name="height" value="0.05" units="cm"/>
    </inkml:brush>
  </inkml:definitions>
  <inkml:trace contextRef="#ctx0" brushRef="#br0">5 107 10153 0 0,'-2'-8'90'0'0,"2"8"-60"0"0,0 0 0 0 0,0 0 0 0 0,0 0 0 0 0,0 0 0 0 0,0 0 0 0 0,0 0 0 0 0,0 0 0 0 0,0 0 0 0 0,0 1 0 0 0,-1-1 0 0 0,1 0 1 0 0,0 0-1 0 0,0 0 0 0 0,0 0 0 0 0,0 0 0 0 0,0 0 0 0 0,0 0 0 0 0,0 0 0 0 0,0 0 0 0 0,0-1 0 0 0,0 1 0 0 0,0 0 0 0 0,0 0 0 0 0,-1 0 0 0 0,1 0 0 0 0,0 0 0 0 0,0 0 0 0 0,0 0 0 0 0,0 0 0 0 0,0 0 0 0 0,0 0 0 0 0,0 0 0 0 0,0 0 0 0 0,0 0 0 0 0,0 0 0 0 0,0 0 0 0 0,0 0 0 0 0,0 0 0 0 0,0 0 0 0 0,0 0 0 0 0,0 0 0 0 0,0-1 0 0 0,0 1 0 0 0,0 0 0 0 0,0 0 0 0 0,0 0 0 0 0,-1 0 0 0 0,1 0 0 0 0,0 0 0 0 0,0 0 0 0 0,0 0 0 0 0,0 0 0 0 0,0 0 0 0 0,1 0 0 0 0,-1 0 0 0 0,0-1 0 0 0,0 1 0 0 0,37-10 2778 0 0,-4 1-2918 0 0,1 2 0 0 0,56-6 0 0 0,-11 2-568 0 0,-60 8 501 0 0,49-11-434 0 0,-68 13 621 0 0,1 1 0 0 0,-1 0 0 0 0,1 0-1 0 0,-1 0 1 0 0,1-1 0 0 0,-1 1 0 0 0,0 0 0 0 0,1-1 0 0 0,-1 1 0 0 0,1 0 0 0 0,-1-1 0 0 0,0 1-1 0 0,1 0 1 0 0,-1-1 0 0 0,0 1 0 0 0,0-1 0 0 0,1 1 0 0 0,-1-1 0 0 0,0 1 0 0 0,0-1 0 0 0,1 1 0 0 0,-1-1-1 0 0,0 1 1 0 0,0-1 0 0 0,0 1 0 0 0,0-1 0 0 0,0 1 0 0 0,0-1 0 0 0,0 1 0 0 0,0-1 0 0 0,0 1-1 0 0,0-1 1 0 0,0 1 0 0 0,0-1 0 0 0,0 1 0 0 0,-1-1 0 0 0,1 1 0 0 0,0-1 0 0 0,0 1 0 0 0,0-1-1 0 0,-1 1 1 0 0,1 0 0 0 0,0-1 0 0 0,-1 1 0 0 0,1-1 0 0 0,0 1 0 0 0,-1 0 0 0 0,1-1 0 0 0,0 1 0 0 0,-1 0-1 0 0,1-1 1 0 0,-1 1 0 0 0,1 0 0 0 0,-1 0 0 0 0,1-1 0 0 0,-1 1 0 0 0,0-1 18 0 0,1 1 0 0 0,0 0 0 0 0,-1-1 1 0 0,1 1-1 0 0,0-1 0 0 0,-1 1 0 0 0,1-1 0 0 0,-1 1 0 0 0,1 0 1 0 0,-1 0-1 0 0,1-1 0 0 0,-1 1 0 0 0,1 0 0 0 0,-1 0 1 0 0,1-1-1 0 0,-1 1 0 0 0,1 0 0 0 0,-1 0 0 0 0,0 0 1 0 0,1 0-1 0 0,-1 0 0 0 0,1 0 0 0 0,-1 0 0 0 0,0 0 0 0 0,1 0 1 0 0,-1 0-1 0 0,1 0 0 0 0,-1 0 0 0 0,1 0 0 0 0,-1 0 1 0 0,1 1-1 0 0,-1-1 0 0 0,0 0 0 0 0,1 0 0 0 0,-1 1 1 0 0,1-1-1 0 0,0 0 0 0 0,-1 1 0 0 0,1-1 0 0 0,-1 1 0 0 0,1-1 1 0 0,-1 0-1 0 0,1 1 0 0 0,0-1 0 0 0,-1 1 0 0 0,1-1 1 0 0,0 1-1 0 0,0-1 0 0 0,-1 1 0 0 0,1 0 0 0 0,-19 84 1184 0 0,-13 87-645 0 0,28-142-609 0 0,2-22-150 0 0,1 0 0 0 0,0 0-1 0 0,0 0 1 0 0,1 0 0 0 0,0 0 0 0 0,0 0 0 0 0,1-1 0 0 0,3 14 0 0 0,-4-14-860 0 0,0-6 846 0 0,0 0 0 0 0,0 0 1 0 0,0 0-1 0 0,0 0 0 0 0,0 0 1 0 0,0-1-1 0 0,0 1 1 0 0,1 0-1 0 0,-1 0 0 0 0,0 0 1 0 0,0-1-1 0 0,1 1 0 0 0,-1 0 1 0 0,0 0-1 0 0,1 0 1 0 0,0 1-1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0.954"/>
    </inkml:context>
    <inkml:brush xml:id="br0">
      <inkml:brushProperty name="width" value="0.05" units="cm"/>
      <inkml:brushProperty name="height" value="0.05" units="cm"/>
    </inkml:brush>
  </inkml:definitions>
  <inkml:trace contextRef="#ctx0" brushRef="#br0">16 18 7805 0 0,'-4'-6'-212'0'0,"0"-1"204"0"0,6 4-220 0 0,-4 2 220 0 0,2 2-244 0 0,-4 2 88 0 0,2 0-36 0 0,2 5-124 0 0,-2-3 140 0 0,4 8-428 0 0,0-7 63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1.580"/>
    </inkml:context>
    <inkml:brush xml:id="br0">
      <inkml:brushProperty name="width" value="0.05" units="cm"/>
      <inkml:brushProperty name="height" value="0.05" units="cm"/>
    </inkml:brush>
  </inkml:definitions>
  <inkml:trace contextRef="#ctx0" brushRef="#br0">18 152 6437 0 0,'0'1'35'0'0,"0"0"1"0"0,0-1 0 0 0,0 1 0 0 0,0 0 0 0 0,1 0 0 0 0,-1 0 0 0 0,0-1 0 0 0,-1 1-1 0 0,1 0 1 0 0,0 0 0 0 0,0 0 0 0 0,0-1 0 0 0,0 1 0 0 0,-1 0 0 0 0,1 0 0 0 0,0-1-1 0 0,-1 1 1 0 0,1 0 0 0 0,0-1 0 0 0,-1 1 0 0 0,1 0 0 0 0,-1-1 0 0 0,1 1 0 0 0,-1 0 0 0 0,0-1-1 0 0,0 1 1 0 0,-8 9 2787 0 0,8-10-2762 0 0,1 0 0 0 0,0 0 1 0 0,0 0-1 0 0,0 0 1 0 0,0 0-1 0 0,0 0 0 0 0,0 0 1 0 0,0 1-1 0 0,0-1 1 0 0,0 0-1 0 0,0 0 0 0 0,0 0 1 0 0,0 0-1 0 0,0 0 1 0 0,0 0-1 0 0,0 1 1 0 0,0-1-1 0 0,0 0 0 0 0,0 0 1 0 0,0 0-1 0 0,0 0 1 0 0,0 0-1 0 0,0 0 0 0 0,0 1 1 0 0,0-1-1 0 0,0 0 1 0 0,0 0-1 0 0,0 0 0 0 0,0 0 1 0 0,0 0-1 0 0,0 0 1 0 0,0 0-1 0 0,0 1 0 0 0,0-1 1 0 0,0 0-1 0 0,0 0 1 0 0,0 0-1 0 0,1 0 0 0 0,-1 0 1 0 0,0 0-1 0 0,0 0 1 0 0,0 0-1 0 0,0 0 0 0 0,0 0 1 0 0,0 1-1 0 0,0-1 1 0 0,1 0-1 0 0,-1 0 1 0 0,0 0-1 0 0,0 0 0 0 0,12 2 2039 0 0,12-3-170 0 0,-23 1-1785 0 0,1 2-122 0 0,0-1 0 0 0,0 1 0 0 0,-1-1 1 0 0,1 1-1 0 0,-1-1 0 0 0,1 1 0 0 0,-1 0 0 0 0,0 0 1 0 0,0 0-1 0 0,1-1 0 0 0,-1 1 0 0 0,0 0 1 0 0,-1 1-1 0 0,1-1 0 0 0,0 0 0 0 0,-1 0 1 0 0,1 0-1 0 0,-1 0 0 0 0,0 1 0 0 0,1-1 0 0 0,-1 0 1 0 0,0 0-1 0 0,-1 5 0 0 0,0 1-5 0 0,1 1 0 0 0,-2 0 0 0 0,1-1 0 0 0,-7 17 0 0 0,-32 53-32 0 0,40-78 14 0 0,0 0 1 0 0,0 0-1 0 0,0 0 0 0 0,0 0 1 0 0,0 0-1 0 0,0 0 0 0 0,-1 0 0 0 0,1 0 1 0 0,0 1-1 0 0,0-1 0 0 0,0 0 1 0 0,0 0-1 0 0,0 0 0 0 0,0 0 1 0 0,0 0-1 0 0,0 0 0 0 0,0 0 1 0 0,0 1-1 0 0,0-1 0 0 0,0 0 0 0 0,0 0 1 0 0,0 0-1 0 0,0 0 0 0 0,0 0 1 0 0,0 0-1 0 0,0 1 0 0 0,0-1 1 0 0,0 0-1 0 0,0 0 0 0 0,0 0 1 0 0,0 0-1 0 0,0 0 0 0 0,0 0 0 0 0,0 1 1 0 0,0-1-1 0 0,0 0 0 0 0,0 0 1 0 0,0 0-1 0 0,0 0 0 0 0,0 0 1 0 0,0 0-1 0 0,0 0 0 0 0,0 1 0 0 0,1-1 1 0 0,-1 0-1 0 0,0 0 0 0 0,0 0 1 0 0,0 0-1 0 0,0 0 0 0 0,0 0 1 0 0,0 0-1 0 0,0 0 0 0 0,1 0 1 0 0,-1 0-1 0 0,0 0 0 0 0,0 0 0 0 0,0 0 1 0 0,0 0-1 0 0,0 0 0 0 0,0 0 1 0 0,1 0-1 0 0,-1 0 0 0 0,0 0 1 0 0,0 0-1 0 0,0 0 0 0 0,0 0 1 0 0,0 0-1 0 0,0 0 0 0 0,1 0 0 0 0,13-8-17 0 0,14-15-66 0 0,132-132 8 0 0,-152 146 106 0 0,4-3 92 0 0,24-19 1 0 0,-32 29-103 0 0,0-1 0 0 0,-1 1 0 0 0,1 0 1 0 0,0 0-1 0 0,0 0 0 0 0,0 0 1 0 0,0 1-1 0 0,1-1 0 0 0,-1 1 0 0 0,0 0 1 0 0,1 1-1 0 0,4-1 0 0 0,-8 1-23 0 0,0 0 1 0 0,0 0-1 0 0,0 0 1 0 0,0 1-1 0 0,0-1 1 0 0,0 0-1 0 0,0 1 0 0 0,0-1 1 0 0,0 1-1 0 0,0-1 1 0 0,0 1-1 0 0,-1 0 1 0 0,1-1-1 0 0,0 1 0 0 0,0 0 1 0 0,-1-1-1 0 0,1 1 1 0 0,0 0-1 0 0,-1 0 1 0 0,1 0-1 0 0,-1-1 0 0 0,1 1 1 0 0,-1 0-1 0 0,1 0 1 0 0,-1 0-1 0 0,1 1 1 0 0,8 35 94 0 0,-2-8 259 0 0,-4-24-291 0 0,-1 0-1 0 0,1 0 0 0 0,0 0 0 0 0,1-1 0 0 0,-1 0 0 0 0,1 1 0 0 0,0-1 0 0 0,0-1 1 0 0,0 1-1 0 0,0 0 0 0 0,1-1 0 0 0,-1 0 0 0 0,1 0 0 0 0,0 0 0 0 0,0-1 0 0 0,0 0 1 0 0,0 0-1 0 0,10 3 0 0 0,-1-3-31 0 0,0 0-1 0 0,0-1 1 0 0,1 0 0 0 0,-1-1-1 0 0,1-1 1 0 0,14-2 0 0 0,-22 2-58 0 0,-1-1 1 0 0,1 0-1 0 0,-1 0 0 0 0,0 0 1 0 0,0-1-1 0 0,0 0 0 0 0,0 0 1 0 0,0-1-1 0 0,-1 0 0 0 0,0 1 1 0 0,1-2-1 0 0,-1 1 0 0 0,-1-1 1 0 0,6-5-1 0 0,-5 4-42 0 0,1-1-1 0 0,-1 0 1 0 0,0 0 0 0 0,-1 0 0 0 0,0 0-1 0 0,0-1 1 0 0,0 0 0 0 0,-1 0-1 0 0,0 0 1 0 0,3-13 0 0 0,-6 15 51 0 0,0 0-1 0 0,0 0 1 0 0,-1-1 0 0 0,1 1 0 0 0,-1 0 0 0 0,0 0-1 0 0,-1 0 1 0 0,0 0 0 0 0,0 0 0 0 0,0 1 0 0 0,-1-1-1 0 0,1 1 1 0 0,-1-1 0 0 0,-1 1 0 0 0,1 0 0 0 0,-7-8-1 0 0,9 12 11 0 0,-1 0-1 0 0,1-1 0 0 0,-1 1 0 0 0,1 0 0 0 0,-1 0 1 0 0,1 0-1 0 0,-1 0 0 0 0,0 0 0 0 0,1 0 1 0 0,-4-1-1 0 0,4 2 7 0 0,1 0 1 0 0,-1 0-1 0 0,1 0 0 0 0,-1 0 1 0 0,1 0-1 0 0,-1 0 0 0 0,1-1 1 0 0,-1 1-1 0 0,0 0 0 0 0,1 1 1 0 0,-1-1-1 0 0,1 0 1 0 0,-1 0-1 0 0,1 0 0 0 0,-1 0 1 0 0,1 0-1 0 0,-1 0 0 0 0,1 1 1 0 0,-1-1-1 0 0,1 0 1 0 0,-1 0-1 0 0,1 1 0 0 0,-1-1 1 0 0,1 0-1 0 0,-1 1 0 0 0,1-1 1 0 0,0 1-1 0 0,-1-1 0 0 0,1 0 1 0 0,-1 1-1 0 0,1-1 1 0 0,0 1-1 0 0,0-1 0 0 0,-1 1 1 0 0,1 0-1 0 0,-4 7-2 0 0,0 0 0 0 0,0 0 0 0 0,-1-1 1 0 0,0 0-1 0 0,-11 13 0 0 0,-2 1-4 0 0,18-20 9 0 0,-1-1 0 0 0,0 1 1 0 0,1 0-1 0 0,-1-1 1 0 0,1 1-1 0 0,-1 0 0 0 0,1 0 1 0 0,-1 0-1 0 0,1-1 1 0 0,0 1-1 0 0,-1 0 0 0 0,1 0 1 0 0,0 0-1 0 0,0 0 1 0 0,0 0-1 0 0,-1-1 0 0 0,1 1 1 0 0,0 0-1 0 0,0 0 1 0 0,0 0-1 0 0,0 0 0 0 0,1 0 1 0 0,-1 0-1 0 0,0 0 0 0 0,0-1 1 0 0,0 1-1 0 0,1 0 1 0 0,-1 0-1 0 0,0 0 0 0 0,1 0 1 0 0,-1-1-1 0 0,1 1 1 0 0,-1 0-1 0 0,1 0 0 0 0,-1-1 1 0 0,1 1-1 0 0,0 0 1 0 0,-1-1-1 0 0,1 1 0 0 0,0-1 1 0 0,-1 1-1 0 0,1-1 0 0 0,0 1 1 0 0,0-1-1 0 0,1 1 1 0 0,-1 0-8 0 0,1-1 0 0 0,0 1 1 0 0,-1-1-1 0 0,1 1 1 0 0,0-1-1 0 0,-1 0 1 0 0,1 0-1 0 0,0 0 0 0 0,-1 0 1 0 0,1 0-1 0 0,0 0 1 0 0,0 0-1 0 0,-1 0 0 0 0,1-1 1 0 0,0 1-1 0 0,-1-1 1 0 0,1 1-1 0 0,-1-1 1 0 0,1 1-1 0 0,-1-1 0 0 0,1 0 1 0 0,-1 0-1 0 0,3-1 1 0 0,150-127-1332 0 0,-162 195 1746 0 0,9 208 1184 0 0,2-105-874 0 0,-3-138-604 0 0,-20 512 673 0 0,19-537-782 0 0,1 3 8 0 0,-1 1 1 0 0,-1-1 0 0 0,1 1-1 0 0,-2-1 1 0 0,1 0 0 0 0,-1 0-1 0 0,-8 17 1 0 0,10-25-10 0 0,0 1 0 0 0,1-1 0 0 0,-1 0 0 0 0,0 0 0 0 0,0 0 1 0 0,0 0-1 0 0,0 0 0 0 0,0-1 0 0 0,0 1 0 0 0,0 0 0 0 0,0 0 0 0 0,0 0 0 0 0,0-1 0 0 0,0 1 0 0 0,0-1 1 0 0,0 1-1 0 0,-1-1 0 0 0,1 1 0 0 0,0-1 0 0 0,0 0 0 0 0,-1 0 0 0 0,1 1 0 0 0,0-1 0 0 0,-1 0 0 0 0,1 0 1 0 0,0 0-1 0 0,-1-1 0 0 0,1 1 0 0 0,0 0 0 0 0,0 0 0 0 0,-1-1 0 0 0,1 1 0 0 0,0 0 0 0 0,0-1 1 0 0,0 0-1 0 0,-1 1 0 0 0,1-1 0 0 0,0 0 0 0 0,0 1 0 0 0,0-1 0 0 0,0 0 0 0 0,-1-1 0 0 0,-4-3 3 0 0,1 0 0 0 0,0-1 0 0 0,0 1 0 0 0,0-1 0 0 0,1 0 0 0 0,-5-8 0 0 0,-3-8-16 0 0,1-1 0 0 0,1 0 0 0 0,1-1 0 0 0,1 0 0 0 0,1-1 0 0 0,1 1 0 0 0,-4-42 0 0 0,8 35-6 0 0,0-1 0 0 0,3 1 1 0 0,0-1-1 0 0,2 1 0 0 0,13-55 0 0 0,-8 49 0 0 0,2-7-55 0 0,2 1-1 0 0,17-44 0 0 0,-29 86 64 0 0,1 0-1 0 0,-1 0 1 0 0,0 0-1 0 0,1 0 1 0 0,-1 0-1 0 0,1 1 1 0 0,-1-1-1 0 0,1 0 1 0 0,-1 0-1 0 0,1 1 0 0 0,-1-1 1 0 0,1 0-1 0 0,0 0 1 0 0,-1 1-1 0 0,1-1 1 0 0,0 1-1 0 0,0-1 1 0 0,-1 1-1 0 0,1-1 1 0 0,0 1-1 0 0,0-1 1 0 0,0 1-1 0 0,0 0 1 0 0,1-1-1 0 0,-1 1-17 0 0,0 1-1 0 0,0-1 1 0 0,0 0-1 0 0,0 1 1 0 0,0-1 0 0 0,0 0-1 0 0,0 1 1 0 0,0-1-1 0 0,0 1 1 0 0,0 0-1 0 0,0-1 1 0 0,-1 1 0 0 0,1 0-1 0 0,0-1 1 0 0,0 1-1 0 0,-1 0 1 0 0,2 1-1 0 0,3 6-541 0 0,0-1 0 0 0,0 1-1 0 0,6 14 1 0 0,-11-20 361 0 0,3 6-555 0 0,0 0 1 0 0,-1 0 0 0 0,2 15 0 0 0,1 0-1121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2.309"/>
    </inkml:context>
    <inkml:brush xml:id="br0">
      <inkml:brushProperty name="width" value="0.05" units="cm"/>
      <inkml:brushProperty name="height" value="0.05" units="cm"/>
    </inkml:brush>
  </inkml:definitions>
  <inkml:trace contextRef="#ctx0" brushRef="#br0">18 65 8329 0 0,'-4'-7'381'0'0,"1"0"-1"0"0,1-1 1 0 0,-1 1 0 0 0,1-1 0 0 0,1 0 0 0 0,-2-11-1 0 0,3 19-361 0 0,0 0 0 0 0,0 0 0 0 0,0 0 0 0 0,0 0 0 0 0,0 0 0 0 0,0 1 0 0 0,0-1-1 0 0,0 0 1 0 0,0 0 0 0 0,0 0 0 0 0,1 0 0 0 0,-1 0 0 0 0,0 0 0 0 0,0 0 0 0 0,0 0 0 0 0,0 0-1 0 0,0 0 1 0 0,0 1 0 0 0,0-1 0 0 0,0 0 0 0 0,0 0 0 0 0,0 0 0 0 0,0 0 0 0 0,1 0-1 0 0,-1 0 1 0 0,0 0 0 0 0,0 0 0 0 0,0 0 0 0 0,0 0 0 0 0,0 0 0 0 0,0 0 0 0 0,0 0 0 0 0,1 0-1 0 0,-1 0 1 0 0,0 0 0 0 0,0 0 0 0 0,0 0 0 0 0,0 0 0 0 0,0 0 0 0 0,0 0 0 0 0,0 0 0 0 0,0 0-1 0 0,1 0 1 0 0,-1 0 0 0 0,0 0 0 0 0,0-1 0 0 0,0 1 0 0 0,0 0 0 0 0,0 0 0 0 0,0 0 0 0 0,0 0-1 0 0,0 0 1 0 0,0 0 0 0 0,0 0 0 0 0,0 0 0 0 0,1 0 0 0 0,4 8 86 0 0,82 156 205 0 0,-32-69-96 0 0,44 89 396 0 0,186 374 2478 0 0,-219-386-2700 0 0,-60-152-413 0 0,-1 0-1 0 0,0 1 1 0 0,-2 0-1 0 0,0 0 1 0 0,-2 0 0 0 0,-1 35-1 0 0,-2-43-230 0 0,0 0 0 0 0,0-1 0 0 0,-2 1 0 0 0,1-1 0 0 0,-10 20 0 0 0,11-27-79 0 0,0 1 1 0 0,-1-1-1 0 0,0 0 1 0 0,0 0-1 0 0,-1 0 1 0 0,0-1-1 0 0,1 1 1 0 0,-1-1-1 0 0,-1 0 1 0 0,1 0-1 0 0,-1 0 1 0 0,1-1-1 0 0,-1 1 1 0 0,-7 3-1 0 0,-2-1-1022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06:42.667"/>
    </inkml:context>
    <inkml:brush xml:id="br0">
      <inkml:brushProperty name="width" value="0.05" units="cm"/>
      <inkml:brushProperty name="height" value="0.05" units="cm"/>
    </inkml:brush>
  </inkml:definitions>
  <inkml:trace contextRef="#ctx0" brushRef="#br0">17 122 8201 0 0,'-1'1'95'0'0,"-1"1"0"0"0,1-1 1 0 0,-1 1-1 0 0,1 0 0 0 0,0 0 1 0 0,0 0-1 0 0,0 0 0 0 0,0 0 1 0 0,0 0-1 0 0,0 0 0 0 0,0 0 1 0 0,1 0-1 0 0,-1 0 0 0 0,1 0 1 0 0,-1 1-1 0 0,1-1 0 0 0,0 0 1 0 0,0 0-1 0 0,0 4 0 0 0,5 44 2460 0 0,-5-47-2492 0 0,1-1 1 0 0,-1 1 0 0 0,1 0-1 0 0,0-1 1 0 0,0 1-1 0 0,0-1 1 0 0,0 1 0 0 0,1-1-1 0 0,-1 1 1 0 0,1-1-1 0 0,-1 0 1 0 0,1 0 0 0 0,0 1-1 0 0,0-1 1 0 0,0-1-1 0 0,0 1 1 0 0,0 0 0 0 0,0 0-1 0 0,5 2 1 0 0,-3-2-88 0 0,1 0 0 0 0,0-1 1 0 0,-1 1-1 0 0,1-1 0 0 0,0 0 1 0 0,0-1-1 0 0,0 1 0 0 0,0-1 1 0 0,0 0-1 0 0,7 0 0 0 0,3-2-424 0 0,0-1 0 0 0,1 0-1 0 0,-1-1 1 0 0,0-1-1 0 0,28-12 1 0 0,-6 2-493 0 0,-30 13 876 0 0,0 0 0 0 0,-1 0-1 0 0,1-1 1 0 0,0-1 0 0 0,-1 1-1 0 0,0-1 1 0 0,0 0 0 0 0,8-6-1 0 0,-4 0 483 0 0,-1 1 0 0 0,0-2 1 0 0,0 1-1 0 0,-1-1 0 0 0,0 0 0 0 0,-1-1 0 0 0,0 0 0 0 0,-1 0 0 0 0,-1-1 1 0 0,1 1-1 0 0,-2-1 0 0 0,0 0 0 0 0,3-20 0 0 0,-7 33-386 0 0,0 0 0 0 0,0 0 0 0 0,0-1 0 0 0,0 1 0 0 0,0 0 0 0 0,0-1 0 0 0,0 1 0 0 0,0 0 0 0 0,0-1 0 0 0,0 1 0 0 0,0 0 0 0 0,1-1 0 0 0,-1 1 0 0 0,0 0 0 0 0,0 0 0 0 0,0-1 0 0 0,0 1 0 0 0,1 0 0 0 0,-1 0 0 0 0,0-1 0 0 0,0 1 0 0 0,0 0 0 0 0,1 0 0 0 0,-1-1 1 0 0,0 1-1 0 0,0 0 0 0 0,1 0 0 0 0,-1 0 0 0 0,0 0 0 0 0,1 0 0 0 0,-1-1 0 0 0,1 1 0 0 0,-1 0-7 0 0,0 1 1 0 0,0-1 0 0 0,0 0-1 0 0,1 0 1 0 0,-1 0 0 0 0,0 1 0 0 0,0-1-1 0 0,0 0 1 0 0,1 0 0 0 0,-1 1-1 0 0,0-1 1 0 0,0 0 0 0 0,0 0 0 0 0,0 1-1 0 0,0-1 1 0 0,0 0 0 0 0,0 1-1 0 0,0-1 1 0 0,1 0 0 0 0,-1 0-1 0 0,0 1 1 0 0,0-1 0 0 0,0 0 0 0 0,0 1-1 0 0,-1-1 1 0 0,1 0 0 0 0,0 0-1 0 0,0 1 1 0 0,0-1 0 0 0,0 0 0 0 0,0 1-1 0 0,-5 14-31 0 0,0 0 0 0 0,-1 0 0 0 0,0-1 0 0 0,-2 0 0 0 0,-13 22 0 0 0,0-2-1230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3.134"/>
    </inkml:context>
    <inkml:brush xml:id="br0">
      <inkml:brushProperty name="width" value="0.05" units="cm"/>
      <inkml:brushProperty name="height" value="0.05" units="cm"/>
    </inkml:brush>
  </inkml:definitions>
  <inkml:trace contextRef="#ctx0" brushRef="#br0">496 64 7165 0 0,'5'-16'132'0'0,"-4"13"-22"0"0,0 0 0 0 0,0 1 1 0 0,0-1-1 0 0,0 0 0 0 0,0 0 0 0 0,1 1 0 0 0,-1-1 1 0 0,3-2-1 0 0,1-11 1694 0 0,-5 11-1061 0 0,-4 9-300 0 0,-17 37 405 0 0,7-12-443 0 0,-18 28 0 0 0,-89 136 1101 0 0,-149 329 0 0 0,258-497-1524 0 0,-19 46-195 0 0,29-64 1 0 0,-1 0 1 0 0,2 0-1 0 0,-1 0 1 0 0,1 1-1 0 0,0-1 1 0 0,0 0-1 0 0,1 15 1 0 0,-1-6-649 0 0,1-14 698 0 0,-1-1 0 0 0,1 1 0 0 0,0-1 0 0 0,0 1 0 0 0,0-1 1 0 0,0 1-1 0 0,0-1 0 0 0,0 1 0 0 0,0-1 0 0 0,0 1 0 0 0,1-1 1 0 0,-1 1-1 0 0,1-1 0 0 0,-1 1 0 0 0,2 1 0 0 0,5 6-1265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5:16:21.387"/>
    </inkml:context>
    <inkml:brush xml:id="br0">
      <inkml:brushProperty name="width" value="0.05" units="cm"/>
      <inkml:brushProperty name="height" value="0.05" units="cm"/>
    </inkml:brush>
  </inkml:definitions>
  <inkml:trace contextRef="#ctx0" brushRef="#br0">1 1 24575,'0'0'-8191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51.068"/>
    </inkml:context>
    <inkml:brush xml:id="br0">
      <inkml:brushProperty name="width" value="0.05" units="cm"/>
      <inkml:brushProperty name="height" value="0.05" units="cm"/>
    </inkml:brush>
  </inkml:definitions>
  <inkml:trace contextRef="#ctx0" brushRef="#br0">0 52 5388 0 0,'3'-5'66'0'0,"8"-14"-16"0"0,-9 14 118 0 0,2 1-66 0 0,17-15 4542 0 0,-21 29-4508 0 0,3 27 2 0 0,-2-28 501 0 0,0 5-514 0 0,6 43 2 0 0,-5-43 587 0 0,-1 1-627 0 0,25 155 91 0 0,-19-124 52 0 0,-2-21-235 0 0,-4-22 511 0 0,-1 11-359 0 0,0-10-2801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0.813"/>
    </inkml:context>
    <inkml:brush xml:id="br0">
      <inkml:brushProperty name="width" value="0.05" units="cm"/>
      <inkml:brushProperty name="height" value="0.05" units="cm"/>
    </inkml:brush>
  </inkml:definitions>
  <inkml:trace contextRef="#ctx0" brushRef="#br0">124 0 4428 0 0,'-10'12'-28'0'0,"4"-1"103"0"0,6-10-26 0 0,0-1 1 0 0,0 1-1 0 0,0-1 0 0 0,0 1 1 0 0,-1-1-1 0 0,1 1 0 0 0,0-1 1 0 0,0 1-1 0 0,-1-1 0 0 0,1 1 1 0 0,0-1-1 0 0,-1 0 0 0 0,1 1 1 0 0,-1-1-1 0 0,1 1 0 0 0,0-1 0 0 0,-1 0 1 0 0,1 0-1 0 0,-1 1 0 0 0,1-1 1 0 0,-1 0-1 0 0,1 0 0 0 0,-1 1 1 0 0,1-1-1 0 0,-1 0 0 0 0,1 0 1 0 0,-1 0-1 0 0,1 0 0 0 0,-1 0 1 0 0,1 0-1 0 0,-1 0 0 0 0,1 0 1 0 0,-2 0-1 0 0,-6 3 489 0 0,7-2-503 0 0,1-1-1 0 0,-1 1 1 0 0,0-1-1 0 0,0 1 0 0 0,1-1 1 0 0,-1 1-1 0 0,0-1 1 0 0,0 0-1 0 0,0 1 0 0 0,1-1 1 0 0,-1 0-1 0 0,0 0 1 0 0,0 0-1 0 0,0 0 0 0 0,0 1 1 0 0,0-1-1 0 0,1 0 1 0 0,-1-1-1 0 0,0 1 0 0 0,-1 0 1 0 0,22-2 3939 0 0,-19 4-3799 0 0,0-1 0 0 0,-1 1-1 0 0,1 0 1 0 0,-1 0 0 0 0,1 0 0 0 0,-1 0 0 0 0,0 0-1 0 0,0 0 1 0 0,0 1 0 0 0,0-1 0 0 0,0 0 0 0 0,-1 0 0 0 0,1 0-1 0 0,0 0 1 0 0,-1 0 0 0 0,0 0 0 0 0,0 1 0 0 0,-3 21 558 0 0,20 180 1984 0 0,-8-135-1672 0 0,0 89-1 0 0,-45 283 2746 0 0,37-441-3789 0 0,-19 163 676 0 0,-22 271-80 0 0,31-247-95 0 0,4-164-461 0 0,3-13-29 0 0,6-13-65 0 0,2-5-1245 0 0,-1-1 0 0 0,0 0 0 0 0,-1 0 0 0 0,1-1 0 0 0,0-9 0 0 0,0 1-1313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1.407"/>
    </inkml:context>
    <inkml:brush xml:id="br0">
      <inkml:brushProperty name="width" value="0.05" units="cm"/>
      <inkml:brushProperty name="height" value="0.05" units="cm"/>
    </inkml:brush>
  </inkml:definitions>
  <inkml:trace contextRef="#ctx0" brushRef="#br0">12 55 6533 0 0,'1'-1'25'0'0,"-1"-1"1"0"0,0 1-1 0 0,0 0 0 0 0,0-1 1 0 0,0 1-1 0 0,0 0 1 0 0,0 0-1 0 0,0-1 1 0 0,0 1-1 0 0,-1 0 1 0 0,1-1-1 0 0,-1 1 0 0 0,1 0 1 0 0,-1 0-1 0 0,1-1 1 0 0,-1 1-1 0 0,1 0 1 0 0,-3-2-1 0 0,-3-13 2220 0 0,25 15 2265 0 0,-6-4-3165 0 0,-10 4-1103 0 0,-1 0-1 0 0,1 0 1 0 0,0 0 0 0 0,-1 0-1 0 0,1 1 1 0 0,0-1 0 0 0,0 1-1 0 0,3-1 1 0 0,-5 2-180 0 0,0-1-1 0 0,0 0 0 0 0,0 1 1 0 0,0-1-1 0 0,0 0 1 0 0,0 1-1 0 0,0-1 1 0 0,0 1-1 0 0,0-1 1 0 0,0 1-1 0 0,-1 0 0 0 0,1-1 1 0 0,0 1-1 0 0,0 0 1 0 0,-1 0-1 0 0,1 0 1 0 0,0-1-1 0 0,-1 1 1 0 0,1 0-1 0 0,-1 0 1 0 0,1 0-1 0 0,-1 0 0 0 0,1 0 1 0 0,-1 0-1 0 0,0 0 1 0 0,1 0-1 0 0,-1 2 1 0 0,22 46 1014 0 0,-10-27-910 0 0,-7-12-159 0 0,0 0 0 0 0,1-1 0 0 0,1 0-1 0 0,0 0 1 0 0,0-1 0 0 0,11 11 0 0 0,-12-14-372 0 0,0 0-1 0 0,0 0 1 0 0,0-1-1 0 0,10 5 1 0 0,-12-7-242 0 0,0-1 1 0 0,0 1 0 0 0,0-1 0 0 0,0 0 0 0 0,0 0 0 0 0,0 0 0 0 0,1 0-1 0 0,5 0 1 0 0,-2-2-1101 0 0,0-3-88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1.769"/>
    </inkml:context>
    <inkml:brush xml:id="br0">
      <inkml:brushProperty name="width" value="0.05" units="cm"/>
      <inkml:brushProperty name="height" value="0.05" units="cm"/>
    </inkml:brush>
  </inkml:definitions>
  <inkml:trace contextRef="#ctx0" brushRef="#br0">241 6 10461 0 0,'0'-1'31'0'0,"0"1"1"0"0,0 0-1 0 0,0 0 0 0 0,0-1 1 0 0,0 1-1 0 0,0 0 1 0 0,0 0-1 0 0,-1-1 0 0 0,1 1 1 0 0,0 0-1 0 0,0 0 0 0 0,0 0 1 0 0,0-1-1 0 0,0 1 1 0 0,-1 0-1 0 0,1 0 0 0 0,0 0 1 0 0,0-1-1 0 0,-1 1 0 0 0,1 0 1 0 0,0 0-1 0 0,0 0 1 0 0,0 0-1 0 0,-1 0 0 0 0,1 0 1 0 0,0 0-1 0 0,-1-1 0 0 0,1 1 1 0 0,0 0-1 0 0,0 0 1 0 0,-1 0-1 0 0,1 0 0 0 0,0 0 1 0 0,0 0-1 0 0,-1 0 0 0 0,1 0 1 0 0,0 0-1 0 0,0 1 1 0 0,-1-1-1 0 0,1 0 0 0 0,0 0 1 0 0,0 0-1 0 0,-1 0 0 0 0,1 0 1 0 0,0 0-1 0 0,0 0 1 0 0,-1 1-1 0 0,1-1 0 0 0,0 0 1 0 0,0 0-1 0 0,0 0 0 0 0,-1 1 1 0 0,1-1-1 0 0,-3 16 3811 0 0,3-12-3427 0 0,-1 0 1 0 0,0 0-1 0 0,0-1 0 0 0,0 1 1 0 0,-1 0-1 0 0,1-1 1 0 0,-1 1-1 0 0,0-1 0 0 0,0 1 1 0 0,-2 3-1 0 0,-30 36-267 0 0,26-32 157 0 0,-73 81-285 0 0,23-35-2779 0 0,45-47 1164 0 0,-3-3-453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2.751"/>
    </inkml:context>
    <inkml:brush xml:id="br0">
      <inkml:brushProperty name="width" value="0.05" units="cm"/>
      <inkml:brushProperty name="height" value="0.05" units="cm"/>
    </inkml:brush>
  </inkml:definitions>
  <inkml:trace contextRef="#ctx0" brushRef="#br0">292 32 7261 0 0,'3'-7'49'0'0,"3"-9"1051"0"0,-5 15-1050 0 0,-1 1 1 0 0,0 0 0 0 0,0 0 0 0 0,0-1 0 0 0,0 1 0 0 0,0 0 0 0 0,0-1 0 0 0,-1 1-1 0 0,1 0 1 0 0,0-1 0 0 0,0 1 0 0 0,0 0 0 0 0,0 0 0 0 0,0-1 0 0 0,0 1 0 0 0,0 0-1 0 0,-1-1 1 0 0,1 1 0 0 0,0 0 0 0 0,0 0 0 0 0,0-1 0 0 0,-1 1 0 0 0,1 0 0 0 0,0 0-1 0 0,0 0 1 0 0,-1-1 0 0 0,1 1 0 0 0,0 0 0 0 0,0 0 0 0 0,-1 0 0 0 0,1 0 0 0 0,0 0-1 0 0,0 0 1 0 0,-1-1 0 0 0,1 1 0 0 0,0 0 0 0 0,-1 0 0 0 0,1 0 0 0 0,0 0 0 0 0,-1 0-1 0 0,1 0 1 0 0,0 0 0 0 0,-1 0 0 0 0,1 0 0 0 0,-4 30 2070 0 0,-8 32-747 0 0,4-27-428 0 0,-3 45-1 0 0,3 1 105 0 0,-29 126 0 0 0,-37 75 1 0 0,44-174-729 0 0,-9 19-156 0 0,-9 33-136 0 0,41-130-22 0 0,2 0 1 0 0,1 0 0 0 0,-1 45-1 0 0,5-39-5 0 0,1-1-1 0 0,2 0 0 0 0,9 42 1 0 0,-4-56-114 0 0,-2-4-294 0 0,-6-17 387 0 0,0 0 0 0 0,0 0 0 0 0,0 0 0 0 0,0 0 1 0 0,0 1-1 0 0,0-1 0 0 0,0 0 0 0 0,0 0 0 0 0,0 0 1 0 0,1 1-1 0 0,-1-1 0 0 0,0 0 0 0 0,0 0 0 0 0,0 0 1 0 0,-1 1-1 0 0,1-1 0 0 0,0 0 0 0 0,0 0 0 0 0,0 0 1 0 0,0 1-1 0 0,0-1 0 0 0,0 0 0 0 0,0 0 0 0 0,0 0 1 0 0,0 0-1 0 0,0 1 0 0 0,0-1 0 0 0,-1 0 0 0 0,1 0 1 0 0,0 0-1 0 0,0 0 0 0 0,0 0 0 0 0,0 1 0 0 0,0-1 1 0 0,-1 0-1 0 0,1 0 0 0 0,0 0 0 0 0,0 0 0 0 0,0 0 1 0 0,0 0-1 0 0,-1 0 0 0 0,1 0 0 0 0,0 0 0 0 0,0 0 1 0 0,0 1-1 0 0,-1-1 0 0 0,0-1 14 0 0,1 1 0 0 0,-1 0 0 0 0,1 0 1 0 0,-1-1-1 0 0,1 1 0 0 0,-1 0 0 0 0,1-1 0 0 0,-1 1 0 0 0,1 0 0 0 0,-1-1 0 0 0,1 1 1 0 0,0-1-1 0 0,-1 1 0 0 0,1-1 0 0 0,-1 1 0 0 0,1-1 0 0 0,0 1 0 0 0,0-1 0 0 0,-1 1 1 0 0,1-1-1 0 0,0 1 0 0 0,0-1 0 0 0,0 0 0 0 0,-1 1 0 0 0,1-1 0 0 0,0 1 0 0 0,0-1 1 0 0,0 0-1 0 0,0 1 0 0 0,0-1 0 0 0,0 1 0 0 0,0-1 0 0 0,1 0 0 0 0,-1 1 0 0 0,0-1 1 0 0,0 1-1 0 0,0-1 0 0 0,1-1 0 0 0,-1 2 8 0 0,0-1-1 0 0,1 0 1 0 0,-1 0-1 0 0,0 0 1 0 0,0 0 0 0 0,0 0-1 0 0,0 0 1 0 0,0 0 0 0 0,0 0-1 0 0,-1 0 1 0 0,1 0-1 0 0,0 1 1 0 0,0-1 0 0 0,-1-2-1 0 0,87 0-141 0 0,530-3 157 0 0,-174 5-90 0 0,897-30 23 0 0,206-3 85 0 0,-1280 30-26 0 0,-274 3-527 0 0,-92 0-1975 0 0,44 5 954 0 0,-6-3-316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3.559"/>
    </inkml:context>
    <inkml:brush xml:id="br0">
      <inkml:brushProperty name="width" value="0.05" units="cm"/>
      <inkml:brushProperty name="height" value="0.05" units="cm"/>
    </inkml:brush>
  </inkml:definitions>
  <inkml:trace contextRef="#ctx0" brushRef="#br0">109 114 5849 0 0,'-9'-3'165'0'0,"1"1"0"0"0,0 0 1 0 0,-1 0-1 0 0,0 1 1 0 0,1 0-1 0 0,-1 1 1 0 0,0-1-1 0 0,-9 2 1 0 0,-3 0 743 0 0,880-9 1271 0 0,-144 1-2331 0 0,1244-17 154 0 0,-1399-9 184 0 0,-544 31-90 0 0,-8 1 87 0 0,-1 1-1 0 0,1-2 1 0 0,-1 1-1 0 0,13-5 1 0 0,-43 0 662 0 0,-24-1-804 0 0,0 3 0 0 0,-1 1 0 0 0,-88 7 0 0 0,154 0-777 0 0,17 0 818 0 0,-36-4-62 0 0,1 0 0 0 0,0 1 1 0 0,0-1-1 0 0,-1 0 0 0 0,1 1 0 0 0,0-1 0 0 0,0 0 0 0 0,-1 1 0 0 0,1-1 1 0 0,0 1-1 0 0,0-1 0 0 0,0 0 0 0 0,-1 1 0 0 0,1-1 0 0 0,0 1 1 0 0,0-1-1 0 0,0 0 0 0 0,0 1 0 0 0,0-1 0 0 0,0 1 0 0 0,0-1 0 0 0,0 1 1 0 0,0-1-1 0 0,0 1 0 0 0,0-1 0 0 0,1 0 0 0 0,-1 1 0 0 0,0-1 1 0 0,0 1-1 0 0,0-1 0 0 0,0 0 0 0 0,1 1 0 0 0,-1-1 0 0 0,0 1 1 0 0,10 25 224 0 0,-6-14-21 0 0,2 13 222 0 0,-1-1-1 0 0,-1 1 1 0 0,0 47-1 0 0,-9 75 778 0 0,-2-71-898 0 0,-4 0 0 0 0,-35 131 0 0 0,28-141-493 0 0,-3-1 1 0 0,-48 100-1 0 0,56-143-732 0 0,-1-2 0 0 0,-30 36 1 0 0,18-28-704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4.353"/>
    </inkml:context>
    <inkml:brush xml:id="br0">
      <inkml:brushProperty name="width" value="0.05" units="cm"/>
      <inkml:brushProperty name="height" value="0.05" units="cm"/>
    </inkml:brush>
  </inkml:definitions>
  <inkml:trace contextRef="#ctx0" brushRef="#br0">221 236 7165 0 0,'0'-2'197'0'0,"0"-1"0"0"0,0 0 1 0 0,0 1-1 0 0,0-1 1 0 0,0 0-1 0 0,0 1 0 0 0,-1-1 1 0 0,0 1-1 0 0,1-1 0 0 0,-1 0 1 0 0,0 1-1 0 0,0 0 1 0 0,0-1-1 0 0,-1 1 0 0 0,1 0 1 0 0,0-1-1 0 0,-1 1 1 0 0,0 0-1 0 0,1 0 0 0 0,-4-3 1 0 0,4 5-163 0 0,1 0 0 0 0,-1 0 0 0 0,1 0 0 0 0,-1 0 1 0 0,1 0-1 0 0,-1 0 0 0 0,1 0 0 0 0,-1 0 0 0 0,1 0 0 0 0,-1 0 0 0 0,1 0 1 0 0,-1 0-1 0 0,1 0 0 0 0,-1 0 0 0 0,1 0 0 0 0,-1 1 0 0 0,1-1 1 0 0,0 0-1 0 0,-1 0 0 0 0,1 1 0 0 0,-1-1 0 0 0,1 0 0 0 0,0 0 1 0 0,-1 1-1 0 0,1-1 0 0 0,0 1 0 0 0,-1-1 0 0 0,1 1 0 0 0,-13 14 290 0 0,10-12-199 0 0,-4 7-16 0 0,0-1 1 0 0,0 1-1 0 0,1 0 0 0 0,1 1 1 0 0,-1 0-1 0 0,-4 15 1 0 0,-17 72 392 0 0,14-49-363 0 0,-1 1-112 0 0,-34 79-1 0 0,33-102-9 0 0,9-17 7 0 0,6-10-21 0 0,0-1-1 0 0,0 1 1 0 0,0 0-1 0 0,0 0 1 0 0,0 0-1 0 0,0 0 1 0 0,0 0-1 0 0,0 0 1 0 0,0 0 0 0 0,0 0-1 0 0,0 0 1 0 0,0 0-1 0 0,0 0 1 0 0,-1 0-1 0 0,1 0 1 0 0,0 0 0 0 0,0 0-1 0 0,0 0 1 0 0,0 0-1 0 0,0 0 1 0 0,0 0-1 0 0,0 0 1 0 0,22-49-32 0 0,36-57 1 0 0,8-16-247 0 0,-36 61 149 0 0,-14 29 17 0 0,23-61-1 0 0,-30 65 79 0 0,1 0 0 0 0,1 1 0 0 0,16-29 0 0 0,-25 52 36 0 0,1 0 1 0 0,0 0-1 0 0,0 0 1 0 0,0 1-1 0 0,0-1 1 0 0,1 1-1 0 0,-1 0 1 0 0,1 0-1 0 0,0 0 1 0 0,0 1-1 0 0,0-1 1 0 0,0 1-1 0 0,0 0 1 0 0,1 0-1 0 0,5-2 1 0 0,-7 4 19 0 0,0-1 0 0 0,0 1 0 0 0,-1 0 0 0 0,1-1 1 0 0,0 1-1 0 0,-1 1 0 0 0,1-1 0 0 0,0 0 0 0 0,0 1 0 0 0,-1-1 0 0 0,1 1 0 0 0,-1 0 0 0 0,1-1 1 0 0,0 1-1 0 0,-1 1 0 0 0,0-1 0 0 0,1 0 0 0 0,-1 1 0 0 0,0-1 0 0 0,1 1 0 0 0,-1 0 0 0 0,0-1 0 0 0,0 1 1 0 0,-1 0-1 0 0,1 0 0 0 0,0 0 0 0 0,2 5 0 0 0,3 4 100 0 0,-1 0-1 0 0,0 1 1 0 0,0 0-1 0 0,-2 1 1 0 0,7 20 0 0 0,8 69 274 0 0,-12-39-986 0 0,-2 1 0 0 0,-4 78 0 0 0,-2-132-2 0 0,-1-1-1 0 0,1 1 1 0 0,-1-1-1 0 0,-1 0 1 0 0,0 0-1 0 0,0 0 1 0 0,-1-1 0 0 0,-9 17-1 0 0,4-11-794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4.930"/>
    </inkml:context>
    <inkml:brush xml:id="br0">
      <inkml:brushProperty name="width" value="0.05" units="cm"/>
      <inkml:brushProperty name="height" value="0.05" units="cm"/>
    </inkml:brush>
  </inkml:definitions>
  <inkml:trace contextRef="#ctx0" brushRef="#br0">12 295 7069 0 0,'-2'-8'48'0'0,"-1"1"0"0"0,1-1 0 0 0,1 0 0 0 0,-1 0 1 0 0,1 0-1 0 0,1 0 0 0 0,-1-10 0 0 0,2 16-9 0 0,-1 0 0 0 0,0-1 0 0 0,0 1 0 0 0,1 0 0 0 0,-1 0-1 0 0,1 0 1 0 0,-1 0 0 0 0,1 0 0 0 0,0 0 0 0 0,0 0 0 0 0,0 0 0 0 0,0 0-1 0 0,0 0 1 0 0,0 0 0 0 0,1 1 0 0 0,-1-1 0 0 0,1 0 0 0 0,-1 1 0 0 0,1-1-1 0 0,0 1 1 0 0,-1 0 0 0 0,1-1 0 0 0,0 1 0 0 0,0 0 0 0 0,0 0 0 0 0,0 0-1 0 0,0 0 1 0 0,0 1 0 0 0,0-1 0 0 0,4 0 0 0 0,21-3 94 0 0,1 2 1 0 0,55 3-1 0 0,-26 0-173 0 0,292 8-782 0 0,-348-9 893 0 0,0 1 1 0 0,0-1-1 0 0,0 0 1 0 0,1-1-1 0 0,-1 1 1 0 0,0 0 0 0 0,0 0-1 0 0,0 0 1 0 0,0-1-1 0 0,0 1 1 0 0,0 0-1 0 0,0-1 1 0 0,0 1-1 0 0,0-1 1 0 0,-1 1-1 0 0,1-1 1 0 0,0 1 0 0 0,0-1-1 0 0,1-1 1 0 0,-2 0 1612 0 0,-4 7-431 0 0,0 3-1141 0 0,2 1 0 0 0,-1-1 0 0 0,-2 11 1 0 0,1-1 58 0 0,-50 290 2037 0 0,54-304-2194 0 0,-2 4 26 0 0,-13 168 192 0 0,16-167-123 0 0,3-21-115 0 0,1-23-129 0 0,32-276-617 0 0,-35 281 732 0 0,2 1-1 0 0,2-1 0 0 0,0 1 1 0 0,21-56-1 0 0,-22 72 12 0 0,1 0-1 0 0,1 0 0 0 0,-1 1 1 0 0,2 0-1 0 0,0 0 0 0 0,0 1 1 0 0,1 0-1 0 0,1 0 0 0 0,-1 1 1 0 0,2 0-1 0 0,-1 1 0 0 0,22-14 1 0 0,-27 20 8 0 0,0 1-1 0 0,1-1 1 0 0,-1 1 0 0 0,1 0 0 0 0,0 0 0 0 0,0 1 0 0 0,-1 0 0 0 0,1 0 0 0 0,0 0 0 0 0,0 1 0 0 0,0 0 0 0 0,0 0-1 0 0,0 0 1 0 0,0 1 0 0 0,0 0 0 0 0,0 0 0 0 0,-1 0 0 0 0,1 1 0 0 0,0 0 0 0 0,9 4 0 0 0,-11-4 26 0 0,0 0 0 0 0,0 1 0 0 0,-1-1 0 0 0,1 1 1 0 0,0 0-1 0 0,-1 0 0 0 0,0 0 0 0 0,1 0 0 0 0,-1 1 1 0 0,-1-1-1 0 0,1 1 0 0 0,0 0 0 0 0,-1 0 0 0 0,0 0 0 0 0,0 0 1 0 0,0 0-1 0 0,0 0 0 0 0,-1 0 0 0 0,1 1 0 0 0,-1-1 0 0 0,0 1 1 0 0,-1-1-1 0 0,1 1 0 0 0,-1-1 0 0 0,0 1 0 0 0,0-1 1 0 0,-1 7-1 0 0,0-5 48 0 0,-1 1 1 0 0,1-1-1 0 0,-2 0 1 0 0,1 1 0 0 0,0-1-1 0 0,-1 0 1 0 0,-1 0-1 0 0,1 0 1 0 0,-7 8 0 0 0,-6 6 98 0 0,-23 21 0 0 0,18-19-105 0 0,-14 11-923 0 0,-2-1 0 0 0,-67 45 0 0 0,104-76 681 0 0,-1-1 1 0 0,0 1-1 0 0,0-1 0 0 0,1 1 1 0 0,-1-1-1 0 0,0 1 0 0 0,0-1 1 0 0,0 1-1 0 0,0-1 0 0 0,0 0 1 0 0,1 0-1 0 0,-1 1 0 0 0,0-1 1 0 0,0 0-1 0 0,0 0 1 0 0,0 0-1 0 0,0 0 0 0 0,0 0 1 0 0,0 0-1 0 0,-2-1 0 0 0,1 0-1468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5.383"/>
    </inkml:context>
    <inkml:brush xml:id="br0">
      <inkml:brushProperty name="width" value="0.05" units="cm"/>
      <inkml:brushProperty name="height" value="0.05" units="cm"/>
    </inkml:brush>
  </inkml:definitions>
  <inkml:trace contextRef="#ctx0" brushRef="#br0">74 178 10013 0 0,'0'-1'23'0'0,"0"1"1"0"0,0 0-1 0 0,0 0 1 0 0,0 0-1 0 0,0 0 0 0 0,1-1 1 0 0,-1 1-1 0 0,0 0 0 0 0,0 0 1 0 0,0 0-1 0 0,1 0 1 0 0,-1 0-1 0 0,0 0 0 0 0,0-1 1 0 0,0 1-1 0 0,1 0 1 0 0,-1 0-1 0 0,0 0 0 0 0,0 0 1 0 0,0 0-1 0 0,1 0 1 0 0,-1 0-1 0 0,0 0 0 0 0,0 0 1 0 0,1 0-1 0 0,-1 0 1 0 0,0 0-1 0 0,0 0 0 0 0,1 0 1 0 0,-1 0-1 0 0,0 0 1 0 0,0 0-1 0 0,0 1 0 0 0,1-1 1 0 0,-1 0-1 0 0,0 0 1 0 0,0 0-1 0 0,1 0 0 0 0,7 11 1143 0 0,1 13 560 0 0,-6-3-1341 0 0,0 1-1 0 0,-1-1 0 0 0,-1 1 0 0 0,-1-1 1 0 0,-4 34-1 0 0,-4-17-234 0 0,-2-1 0 0 0,-1 1 0 0 0,-20 41 0 0 0,-4 15-147 0 0,35-93-2 0 0,-2 3-1 0 0,0 1 1 0 0,1 0 0 0 0,0 0-1 0 0,-1 10 1 0 0,18-43-218 0 0,-4-16 95 0 0,-3-1 1 0 0,-1 1-1 0 0,3-88 1 0 0,3-11-213 0 0,-10 115 283 0 0,1 0 1 0 0,19-54-1 0 0,-20 72 47 0 0,0 1 0 0 0,0 0 0 0 0,1 0 0 0 0,1 0 0 0 0,-1 1 0 0 0,2 0-1 0 0,-1 0 1 0 0,1 0 0 0 0,12-10 0 0 0,-16 16 4 0 0,-1-1-1 0 0,1 1 0 0 0,0 0 1 0 0,1 0-1 0 0,-1 0 1 0 0,0 0-1 0 0,0 1 0 0 0,1-1 1 0 0,-1 1-1 0 0,1 0 1 0 0,-1 0-1 0 0,1 0 1 0 0,0 0-1 0 0,-1 1 0 0 0,1 0 1 0 0,0-1-1 0 0,0 1 1 0 0,-1 1-1 0 0,1-1 1 0 0,0 0-1 0 0,-1 1 0 0 0,1 0 1 0 0,0 0-1 0 0,-1 0 1 0 0,1 0-1 0 0,-1 1 0 0 0,0-1 1 0 0,1 1-1 0 0,3 2 1 0 0,-2 0 46 0 0,-1 0 1 0 0,1 0-1 0 0,-1 0 0 0 0,0 1 1 0 0,0-1-1 0 0,0 1 1 0 0,0 0-1 0 0,-1 0 1 0 0,0 1-1 0 0,0-1 1 0 0,0 0-1 0 0,-1 1 0 0 0,0 0 1 0 0,0 0-1 0 0,0-1 1 0 0,-1 1-1 0 0,0 0 1 0 0,0 1-1 0 0,-1-1 0 0 0,1 0 1 0 0,-2 9-1 0 0,1-2 68 0 0,-2 1-1 0 0,0-1 0 0 0,0 0 1 0 0,-1 0-1 0 0,-1 0 0 0 0,0 0 1 0 0,0 0-1 0 0,-12 20 0 0 0,4-12-103 0 0,0-1 0 0 0,-2-1 0 0 0,0 0 0 0 0,-1-1 0 0 0,-35 32 0 0 0,31-34-929 0 0,0-2-1 0 0,-1 1 0 0 0,-25 12 1 0 0,22-16-806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3.762"/>
    </inkml:context>
    <inkml:brush xml:id="br0">
      <inkml:brushProperty name="width" value="0.05" units="cm"/>
      <inkml:brushProperty name="height" value="0.05" units="cm"/>
    </inkml:brush>
  </inkml:definitions>
  <inkml:trace contextRef="#ctx0" brushRef="#br0">8 313 9265 0 0,'-6'1'406'0'0,"6"-1"-319"0"0,-1 1 0 0 0,1 0 0 0 0,0-1 0 0 0,0 1 1 0 0,-1 0-1 0 0,1 0 0 0 0,0 0 0 0 0,0-1 0 0 0,0 1 0 0 0,0 0 0 0 0,0 0 0 0 0,0 0 1 0 0,0-1-1 0 0,0 1 0 0 0,0 0 0 0 0,1 0 0 0 0,-1-1 0 0 0,0 1 0 0 0,0 0 1 0 0,1 1-1 0 0,9 36 291 0 0,0 5-75 0 0,3 21 134 0 0,-8-43-343 0 0,-1 0 0 0 0,-1 0 1 0 0,0 0-1 0 0,-2 0 0 0 0,-1 30 0 0 0,-1-43-79 0 0,0 3 14 0 0,0 0 0 0 0,0-1-1 0 0,-1 1 1 0 0,-1-1 0 0 0,0 1-1 0 0,-8 17 1 0 0,6-13 48 0 0,5-14 22 0 0,2-10-21 0 0,26-124-1 0 0,-15 83-65 0 0,6-56 0 0 0,-15 75-17 0 0,17-126 86 0 0,-16 133-37 0 0,1 0 0 0 0,1 0 0 0 0,1 1 1 0 0,14-31-1 0 0,-17 46-35 0 0,0-1 0 0 0,0 1 0 0 0,1 0 0 0 0,0 1 0 0 0,0-1 0 0 0,1 1 0 0 0,0 0 0 0 0,0 1 0 0 0,0 0 0 0 0,1 0 0 0 0,0 0 0 0 0,12-5 0 0 0,-15 8-15 0 0,0 1-1 0 0,0 0 1 0 0,0 0 0 0 0,1 0 0 0 0,-1 1-1 0 0,1 0 1 0 0,-1 0 0 0 0,1 0-1 0 0,-1 1 1 0 0,1 0 0 0 0,-1 0 0 0 0,1 0-1 0 0,-1 1 1 0 0,1 0 0 0 0,-1 0 0 0 0,1 0-1 0 0,-1 1 1 0 0,0-1 0 0 0,1 1-1 0 0,-1 1 1 0 0,0-1 0 0 0,9 6 0 0 0,-10-4 2 0 0,0-1 0 0 0,0 1 1 0 0,-1-1-1 0 0,1 1 0 0 0,-1 0 0 0 0,1 1 1 0 0,-1-1-1 0 0,-1 1 0 0 0,1-1 1 0 0,-1 1-1 0 0,1 0 0 0 0,-1 0 1 0 0,-1 0-1 0 0,1 0 0 0 0,-1 0 0 0 0,0 0 1 0 0,0 0-1 0 0,0 0 0 0 0,-1 1 1 0 0,0-1-1 0 0,0 0 0 0 0,0 1 1 0 0,-2 7-1 0 0,0 2 6 0 0,0-1 1 0 0,-2 1-1 0 0,0-1 0 0 0,0 0 1 0 0,-1 0-1 0 0,-1 0 0 0 0,-9 15 1 0 0,4-11-1 0 0,-2 0 1 0 0,1-1 0 0 0,-2-1 0 0 0,0 0 0 0 0,-2-1 0 0 0,1 0 0 0 0,-2-2 0 0 0,-30 21-1 0 0,-2-4-69 0 0,-1-3-1 0 0,-54 22 0 0 0,90-45 84 0 0,16-9 73 0 0,0 3-82 0 0,0 0-1 0 0,0 0 1 0 0,1 0 0 0 0,-1 1 0 0 0,1-1-1 0 0,-1 1 1 0 0,1 0 0 0 0,3-2 0 0 0,3 1-14 0 0,1 1 0 0 0,-1 0 0 0 0,1 0 0 0 0,-1 1 0 0 0,1 0 0 0 0,-1 1 0 0 0,1 0 0 0 0,-1 0 0 0 0,1 1 0 0 0,14 5 0 0 0,-3 0 4 0 0,0 1 0 0 0,-1 0-1 0 0,30 19 1 0 0,-19-7-737 0 0,-2 2-1 0 0,54 50 0 0 0,-57-52-2189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6.114"/>
    </inkml:context>
    <inkml:brush xml:id="br0">
      <inkml:brushProperty name="width" value="0.05" units="cm"/>
      <inkml:brushProperty name="height" value="0.05" units="cm"/>
    </inkml:brush>
  </inkml:definitions>
  <inkml:trace contextRef="#ctx0" brushRef="#br0">81 74 7873 0 0,'10'-9'144'0'0,"-7"7"73"0"0,0-1-1 0 0,0 1 1 0 0,0-1-1 0 0,-1 0 1 0 0,1 0-1 0 0,-1 0 1 0 0,0 0-1 0 0,0 0 1 0 0,0 0-1 0 0,0-1 1 0 0,2-6-1 0 0,-3 8 2 0 0,0 0-1 0 0,0-1 1 0 0,0 1 0 0 0,0 0 0 0 0,0-1-1 0 0,1 1 1 0 0,2-4 0 0 0,-4 6-206 0 0,0 0 0 0 0,1 0 0 0 0,-1 0 1 0 0,0 0-1 0 0,0 0 0 0 0,0 0 0 0 0,0 0 0 0 0,0 0 1 0 0,0-1-1 0 0,0 1 0 0 0,0 0 0 0 0,0 0 0 0 0,1 0 1 0 0,-1 0-1 0 0,0 0 0 0 0,0 0 0 0 0,0 0 0 0 0,0 0 0 0 0,0 0 1 0 0,0 0-1 0 0,0 0 0 0 0,0 0 0 0 0,1 0 0 0 0,-1 0 1 0 0,0 0-1 0 0,0 0 0 0 0,0 0 0 0 0,0 0 0 0 0,0 0 0 0 0,0 0 1 0 0,1 0-1 0 0,-1 0 0 0 0,0 0 0 0 0,0 0 0 0 0,0 0 1 0 0,0 0-1 0 0,0 0 0 0 0,0 1 0 0 0,0-1 0 0 0,0 0 0 0 0,0 0 1 0 0,1 0-1 0 0,-1 0 0 0 0,0 0 0 0 0,0 0 0 0 0,0 0 1 0 0,0 0-1 0 0,0 0 0 0 0,0 1 0 0 0,0-1 0 0 0,1 15 180 0 0,-8 22 102 0 0,-1 0 1 0 0,-2-1-1 0 0,-2 0 0 0 0,-1 0 1 0 0,-22 43-1 0 0,16-42-264 0 0,13-27-18 0 0,1-1 1 0 0,0 1 0 0 0,1 0-1 0 0,0 1 1 0 0,0-1-1 0 0,-4 22 1 0 0,8-31-11 0 0,0 0 0 0 0,1 0 0 0 0,-1 0-1 0 0,0 0 1 0 0,0 0 0 0 0,0 0 0 0 0,1 1 0 0 0,-1-1 0 0 0,0 0 0 0 0,1-1-1 0 0,-1 1 1 0 0,1 0 0 0 0,-1 0 0 0 0,1 0 0 0 0,-1 0 0 0 0,1 0 0 0 0,0 0-1 0 0,0-1 1 0 0,-1 1 0 0 0,1 0 0 0 0,0-1 0 0 0,0 1 0 0 0,0 0 0 0 0,0-1 0 0 0,-1 1-1 0 0,1-1 1 0 0,0 1 0 0 0,0-1 0 0 0,0 0 0 0 0,0 1 0 0 0,0-1 0 0 0,0 0-1 0 0,1 0 1 0 0,-1 0 0 0 0,0 0 0 0 0,0 0 0 0 0,0 0 0 0 0,0 0 0 0 0,1 0-1 0 0,8 0 7 0 0,0 0-1 0 0,-1-1 1 0 0,12-2-1 0 0,-15 2-1 0 0,102-15-11 0 0,112-1-1 0 0,751 25-143 0 0,-650 0 148 0 0,-139-4 0 0 0,1111 5 73 0 0,-325-64 46 0 0,-957 54-74 0 0,43-7 226 0 0,-50 7-214 0 0,1 0 0 0 0,-1 0 0 0 0,1 0-1 0 0,-1-1 1 0 0,0 1 0 0 0,0-1 0 0 0,1-1-1 0 0,5-3 1 0 0,-10 6-46 0 0,0 0-1 0 0,1-1 1 0 0,-1 1-1 0 0,0 0 1 0 0,0 0 0 0 0,0 0-1 0 0,1-1 1 0 0,-1 1-1 0 0,0 0 1 0 0,0 0-1 0 0,0-1 1 0 0,0 1-1 0 0,0 0 1 0 0,1 0 0 0 0,-1-1-1 0 0,0 1 1 0 0,0 0-1 0 0,0-1 1 0 0,0 1-1 0 0,0 0 1 0 0,0 0-1 0 0,0-1 1 0 0,0 1 0 0 0,0 0-1 0 0,0-1 1 0 0,0 1-1 0 0,0 0 1 0 0,0 0-1 0 0,0-1 1 0 0,0 1 0 0 0,0 0-1 0 0,-1-1 1 0 0,1 1-1 0 0,0 0 1 0 0,-10-9 195 0 0,-16-1-39 0 0,26 10-164 0 0,-33-8 3 0 0,-1 1 0 0 0,1 2 1 0 0,-52-1-1 0 0,-31-5-35 0 0,104 11-27 0 0,11 0 0 0 0,0 0 0 0 0,0 0 0 0 0,0 0 0 0 0,-1 0 0 0 0,1 0 0 0 0,0 0 0 0 0,0 0 0 0 0,-1-1 0 0 0,1 1 0 0 0,0 0 1 0 0,0-1-1 0 0,0 1 0 0 0,0-1 0 0 0,0 1 0 0 0,-2-1 0 0 0,12 0-3918 0 0,-2-3 2316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6.675"/>
    </inkml:context>
    <inkml:brush xml:id="br0">
      <inkml:brushProperty name="width" value="0.05" units="cm"/>
      <inkml:brushProperty name="height" value="0.05" units="cm"/>
    </inkml:brush>
  </inkml:definitions>
  <inkml:trace contextRef="#ctx0" brushRef="#br0">50 166 6221 0 0,'-2'-7'52'0'0,"-1"1"1"0"0,1-1 0 0 0,-2 1-1 0 0,1 0 1 0 0,-6-8 0 0 0,-1-2 489 0 0,7 11-327 0 0,2 3-64 0 0,0-1-1 0 0,-1 1 1 0 0,1-1-1 0 0,0 0 1 0 0,0 1-1 0 0,0-1 1 0 0,1 0 0 0 0,-1 1-1 0 0,0-1 1 0 0,1 0-1 0 0,0-3 1 0 0,-2-9 335 0 0,2 12-271 0 0,-1-1 0 0 0,1 0 0 0 0,0 0 0 0 0,-1 1 0 0 0,2-1 0 0 0,-1 0 0 0 0,1-4 0 0 0,2 7-205 0 0,-1 0 0 0 0,1 0-1 0 0,0 0 1 0 0,0 0 0 0 0,-1 0 0 0 0,1 1-1 0 0,0 0 1 0 0,0 0 0 0 0,3 0 0 0 0,0-1-11 0 0,66-4-28 0 0,1 2 0 0 0,101 11 0 0 0,-94-3 22 0 0,78 9 124 0 0,-136-10-70 0 0,0 0 1 0 0,0 1 0 0 0,-1 2 0 0 0,0 0-1 0 0,23 12 1 0 0,-39-17-16 0 0,-1 0-1 0 0,0 1 1 0 0,1-1-1 0 0,-1 1 1 0 0,-1 0 0 0 0,1 1-1 0 0,0-1 1 0 0,-1 1-1 0 0,0-1 1 0 0,1 1-1 0 0,-2 0 1 0 0,1 0 0 0 0,0 0-1 0 0,2 6 1 0 0,-4-7 8 0 0,0-1 0 0 0,-1 1 0 0 0,1 0 1 0 0,-1 0-1 0 0,1 0 0 0 0,-1-1 1 0 0,0 1-1 0 0,0 0 0 0 0,0 0 0 0 0,-1 0 1 0 0,1-1-1 0 0,0 1 0 0 0,-1 0 0 0 0,0 0 1 0 0,0-1-1 0 0,0 1 0 0 0,0 0 0 0 0,0-1 1 0 0,0 1-1 0 0,-1-1 0 0 0,1 0 1 0 0,-1 1-1 0 0,0-1 0 0 0,0 0 0 0 0,1 0 1 0 0,-4 2-1 0 0,-3 5 62 0 0,0 1 0 0 0,1-1 0 0 0,0 1 0 0 0,1 1-1 0 0,0-1 1 0 0,1 1 0 0 0,0 0 0 0 0,0 0 0 0 0,2 1 0 0 0,-1-1 0 0 0,-2 20 0 0 0,-1 14 214 0 0,-1 79 0 0 0,6-77-94 0 0,-4 356 1131 0 0,6-379-1309 0 0,0 12-36 0 0,-3 0 0 0 0,-1 0 1 0 0,-1 0-1 0 0,-2-1 1 0 0,-2 0-1 0 0,-20 54 1 0 0,20-70-807 0 0,-1 0 1 0 0,-1 0 0 0 0,-1-1-1 0 0,-20 23 1 0 0,22-30-806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7.440"/>
    </inkml:context>
    <inkml:brush xml:id="br0">
      <inkml:brushProperty name="width" value="0.05" units="cm"/>
      <inkml:brushProperty name="height" value="0.05" units="cm"/>
    </inkml:brush>
  </inkml:definitions>
  <inkml:trace contextRef="#ctx0" brushRef="#br0">7 0 7421 0 0,'3'2'70'0'0,"0"0"0"0"0,1 0 0 0 0,-1-1 0 0 0,1 1 0 0 0,0-1 0 0 0,-1 0 0 0 0,1 0 0 0 0,0 0 0 0 0,0 0 0 0 0,4 0 0 0 0,-5-1 51 0 0,0 0 1 0 0,-1 0-1 0 0,1 0 0 0 0,0 1 0 0 0,0-1 1 0 0,-1 1-1 0 0,1 0 0 0 0,0 0 0 0 0,-1 0 1 0 0,1 0-1 0 0,-1 0 0 0 0,1 0 0 0 0,-1 1 1 0 0,0-1-1 0 0,0 1 0 0 0,1 0 0 0 0,-1 0 1 0 0,0 0-1 0 0,-1 0 0 0 0,1 0 0 0 0,0 0 1 0 0,0 0-1 0 0,2 5 0 0 0,-2 0-11 0 0,1 1 1 0 0,-1-1-1 0 0,0 1 0 0 0,-1 0 1 0 0,0 0-1 0 0,0 0 0 0 0,0-1 1 0 0,-1 1-1 0 0,-1 0 0 0 0,1 0 1 0 0,-1 0-1 0 0,0 0 0 0 0,-5 13 1 0 0,-3 10 13 0 0,-2-1 1 0 0,-15 30-1 0 0,17-40-117 0 0,-9 17 13 0 0,12-26-16 0 0,0-1 1 0 0,1 1-1 0 0,0 0 0 0 0,1 0 0 0 0,0 1 1 0 0,0-1-1 0 0,2 1 0 0 0,-2 12 1 0 0,4-22-3 0 0,0 0 1 0 0,1 0-1 0 0,-1-1 1 0 0,1 1-1 0 0,0 0 1 0 0,-1 0 0 0 0,1 0-1 0 0,0-1 1 0 0,0 1-1 0 0,0-1 1 0 0,0 1 0 0 0,1 0-1 0 0,-1-1 1 0 0,0 0-1 0 0,1 1 1 0 0,-1-1-1 0 0,1 0 1 0 0,-1 0 0 0 0,1 0-1 0 0,-1 0 1 0 0,1 0-1 0 0,0 0 1 0 0,0 0 0 0 0,-1 0-1 0 0,1-1 1 0 0,0 1-1 0 0,2 0 1 0 0,9 2 3 0 0,0 0 0 0 0,23 3 1 0 0,-28-5-6 0 0,447 25 63 0 0,-376-24-59 0 0,1368 2-1461 0 0,0-43 857 0 0,-1378 37 622 0 0,523-37 378 0 0,-577 37-300 0 0,0 0-1 0 0,-1 0 1 0 0,1-2 0 0 0,-1 0-1 0 0,28-11 1 0 0,-41 15-89 0 0,0-1-1 0 0,0 1 1 0 0,-1 0 0 0 0,1-1-1 0 0,0 1 1 0 0,0-1 0 0 0,0 1-1 0 0,-1-1 1 0 0,1 1 0 0 0,0-1-1 0 0,-1 1 1 0 0,1-1 0 0 0,0 0 0 0 0,-1 1-1 0 0,1-1 1 0 0,-1 0 0 0 0,1 0-1 0 0,-1 0 1 0 0,1 1 0 0 0,-1-1-1 0 0,0 0 1 0 0,1 0 0 0 0,-1 0-1 0 0,1-1 1 0 0,-2 1 1 0 0,1 0-1 0 0,0 0 1 0 0,-1 0 0 0 0,1 0-1 0 0,-1 0 1 0 0,1 0 0 0 0,-1 0-1 0 0,1 0 1 0 0,-1 1 0 0 0,0-1-1 0 0,1 0 1 0 0,-1 0 0 0 0,0 1-1 0 0,0-1 1 0 0,1 0 0 0 0,-1 1-1 0 0,-2-2 1 0 0,-5-2 23 0 0,0-1 1 0 0,-1 2-1 0 0,-13-6 1 0 0,-41-8-163 0 0,0 3-1 0 0,-1 2 1 0 0,-110-5 0 0 0,140 18-390 0 0,28 0 158 0 0,0-1-1 0 0,0 1 1 0 0,0-2-1 0 0,1 1 0 0 0,-10-2 1 0 0,6 0-866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8.081"/>
    </inkml:context>
    <inkml:brush xml:id="br0">
      <inkml:brushProperty name="width" value="0.05" units="cm"/>
      <inkml:brushProperty name="height" value="0.05" units="cm"/>
    </inkml:brush>
  </inkml:definitions>
  <inkml:trace contextRef="#ctx0" brushRef="#br0">147 24 6625 0 0,'-1'-2'64'0'0,"-1"0"1"0"0,-1 0 0 0 0,1 0 0 0 0,0 0 0 0 0,0 0 0 0 0,-1 1 0 0 0,1-1 0 0 0,-1 1 0 0 0,1 0-1 0 0,-1-1 1 0 0,0 1 0 0 0,0 0 0 0 0,1 1 0 0 0,-1-1 0 0 0,0 0 0 0 0,0 1 0 0 0,0 0 0 0 0,0-1-1 0 0,0 1 1 0 0,1 1 0 0 0,-1-1 0 0 0,-4 1 0 0 0,0-1-3 0 0,0 1 1 0 0,0 0-1 0 0,0 0 0 0 0,0 0 0 0 0,0 1 1 0 0,0 0-1 0 0,0 1 0 0 0,-9 4 0 0 0,16-6-55 0 0,-1-1-1 0 0,0 0 1 0 0,0 1-1 0 0,1-1 1 0 0,-1 1-1 0 0,0-1 1 0 0,1 1-1 0 0,-1-1 1 0 0,0 1-1 0 0,1 0 1 0 0,-1-1-1 0 0,1 1 1 0 0,-1 0-1 0 0,1 0 1 0 0,-1-1-1 0 0,1 1 1 0 0,0 0-1 0 0,-1 0 1 0 0,1-1-1 0 0,0 1 1 0 0,0 0-1 0 0,-1 0 1 0 0,1 0-1 0 0,0 0 1 0 0,0 0-1 0 0,0 1 1 0 0,1 0 4 0 0,-1-1 1 0 0,1 0 0 0 0,-1 1-1 0 0,1-1 1 0 0,0 1 0 0 0,0-1-1 0 0,0 0 1 0 0,0 0 0 0 0,0 0-1 0 0,0 1 1 0 0,0-1 0 0 0,0 0-1 0 0,2 1 1 0 0,5 4 47 0 0,1-1 0 0 0,-1-1 0 0 0,14 7 0 0 0,12 0 5 0 0,0 0 0 0 0,0-2 1 0 0,45 5-1 0 0,-41-7-53 0 0,299 39 77 0 0,-152-23 12 0 0,155 23-47 0 0,-323-45 20 0 0,-9 0 596 0 0,-22 4-16 0 0,5-3-507 0 0,1 1 0 0 0,-1 1 0 0 0,1-1 0 0 0,0 1 1 0 0,0 1-1 0 0,0 0 0 0 0,0 0 0 0 0,1 0 0 0 0,0 1 0 0 0,0 0 1 0 0,1 0-1 0 0,-1 1 0 0 0,1 0 0 0 0,1 0 0 0 0,-1 0 0 0 0,1 1 1 0 0,1 0-1 0 0,-1 0 0 0 0,1 0 0 0 0,1 0 0 0 0,0 1 1 0 0,0-1-1 0 0,0 1 0 0 0,1 0 0 0 0,0 0 0 0 0,1 0 0 0 0,0 0 1 0 0,1 0-1 0 0,-1 0 0 0 0,2 0 0 0 0,-1 0 0 0 0,4 18 0 0 0,8 44 628 0 0,4 126-1 0 0,-16-151-530 0 0,-2-1 1 0 0,-1 0 0 0 0,-20 87-1 0 0,21-122-283 0 0,-1 0-1 0 0,-1-1 0 0 0,1 1 0 0 0,-2 0 0 0 0,1-1 0 0 0,-1 0 1 0 0,-1 0-1 0 0,1-1 0 0 0,-1 1 0 0 0,-1-1 0 0 0,0-1 1 0 0,0 1-1 0 0,-11 8 0 0 0,0 2-2226 0 0,3-8 494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9.077"/>
    </inkml:context>
    <inkml:brush xml:id="br0">
      <inkml:brushProperty name="width" value="0.05" units="cm"/>
      <inkml:brushProperty name="height" value="0.05" units="cm"/>
    </inkml:brush>
  </inkml:definitions>
  <inkml:trace contextRef="#ctx0" brushRef="#br0">49 96 8165 0 0,'0'0'349'0'0,"0"-11"-112"0"0,0-19-70 0 0,0 8 2358 0 0,0 20-2482 0 0,-1 0 0 0 0,1 0 1 0 0,0 1-1 0 0,-1-1 0 0 0,1 0 0 0 0,-1 1 0 0 0,0-1 0 0 0,1 1 1 0 0,-1-1-1 0 0,0 1 0 0 0,0-1 0 0 0,-1-1 0 0 0,-1-1 47 0 0,1-1 2228 0 0,-4 12-1901 0 0,-15 24-12 0 0,20-29-348 0 0,-1 0 0 0 0,1 0-1 0 0,1 0 1 0 0,-1 0 0 0 0,0 0 0 0 0,1 1 0 0 0,-1-1-1 0 0,1 0 1 0 0,-1 1 0 0 0,1-1 0 0 0,0 0 0 0 0,0 1 0 0 0,0-1-1 0 0,0 0 1 0 0,1 1 0 0 0,-1-1 0 0 0,1 0 0 0 0,0 3-1 0 0,2 14 335 0 0,0 44 406 0 0,-2-32-596 0 0,-2 50 1 0 0,0-79-235 0 0,0 24 112 0 0,1-25-108 0 0,0 0 0 0 0,0 0 0 0 0,1-1 0 0 0,-1 1 0 0 0,0 0 0 0 0,0 0 0 0 0,0 0 0 0 0,1-1 0 0 0,-1 1 0 0 0,0 0 0 0 0,1 0 0 0 0,-1-1 0 0 0,0 1 0 0 0,1 0 0 0 0,-1-1 0 0 0,1 1 0 0 0,-1 0 0 0 0,1-1 0 0 0,-1 1 0 0 0,1-1 0 0 0,0 1 0 0 0,-1-1 0 0 0,1 1 0 0 0,0-1 0 0 0,0 1 0 0 0,0-1-37 0 0,-1 0 1 0 0,0 0-1 0 0,1 0 1 0 0,-1 0-1 0 0,0 0 1 0 0,0 0 0 0 0,1 0-1 0 0,-1 0 1 0 0,0 0-1 0 0,1 0 1 0 0,-1-1-1 0 0,0 1 1 0 0,0 0 0 0 0,1 0-1 0 0,-1 0 1 0 0,0 0-1 0 0,0-1 1 0 0,0 1-1 0 0,1 0 1 0 0,-1 0 0 0 0,0-1-1 0 0,0 1 1 0 0,0 0-1 0 0,1 0 1 0 0,-1-1-1 0 0,0 1 1 0 0,0 0 0 0 0,0 0-1 0 0,0-1 1 0 0,0 1-1 0 0,0 0 1 0 0,0-1-1 0 0,2-2-996 0 0,2-1-867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39.779"/>
    </inkml:context>
    <inkml:brush xml:id="br0">
      <inkml:brushProperty name="width" value="0.05" units="cm"/>
      <inkml:brushProperty name="height" value="0.05" units="cm"/>
    </inkml:brush>
  </inkml:definitions>
  <inkml:trace contextRef="#ctx0" brushRef="#br0">0 77 7841 0 0,'16'-32'1179'0'0,"-1"15"3079"0"0,1-11 1300 0 0,-16 60-4825 0 0,-12 71-308 0 0,-2 19-1064 0 0,10-91-136 0 0,3-22 41 0 0,0 0 0 0 0,0-1 0 0 0,-5 16 0 0 0,-2-9-1081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58.265"/>
    </inkml:context>
    <inkml:brush xml:id="br0">
      <inkml:brushProperty name="width" value="0.05" units="cm"/>
      <inkml:brushProperty name="height" value="0.05" units="cm"/>
    </inkml:brush>
  </inkml:definitions>
  <inkml:trace contextRef="#ctx0" brushRef="#br0">3 0 6221 0 0,'0'0'498'0'0,"0"7"-418"0"0,1 0-46 0 0,-3 25 130 0 0,1-18-15 0 0,0 0 1 0 0,1 1-1 0 0,1-1 1 0 0,3 18 0 0 0,1-4 390 0 0,0 1 1 0 0,-2-1 0 0 0,-1 1 0 0 0,-2 43-1 0 0,-2-15 140 0 0,7 79 0 0 0,0-42-61 0 0,-4-48-270 0 0,4 81 622 0 0,-19 196 1 0 0,-1-118-442 0 0,14-193-524 0 0,1-10-5 0 0,-1-1-1 0 0,1 1 1 0 0,0-1 0 0 0,0 1 0 0 0,0-1 0 0 0,0 1 0 0 0,0-1 0 0 0,0 1 0 0 0,0-1 0 0 0,0 1 0 0 0,1-1 0 0 0,-1 1 0 0 0,1-1 0 0 0,-1 0 0 0 0,1 1 0 0 0,0 1 0 0 0,2 3-79 0 0,0 0 1 0 0,0 1 0 0 0,-1-1-1 0 0,0 1 1 0 0,0-1-1 0 0,-1 1 1 0 0,0 0 0 0 0,0 0-1 0 0,0 0 1 0 0,-1-1-1 0 0,0 11 1 0 0,0-17-1 0 0,0 0 36 0 0,0 1 0 0 0,0 0 0 0 0,0-1-1 0 0,0 1 1 0 0,1 0 0 0 0,-1-1 0 0 0,0 1-1 0 0,1-1 1 0 0,-1 1 0 0 0,0 0 0 0 0,1-1-1 0 0,-1 1 1 0 0,0-1 0 0 0,1 1 0 0 0,-1-1-1 0 0,1 0 1 0 0,-1 1 0 0 0,1-1 0 0 0,-1 1-1 0 0,1-1 1 0 0,0 0 0 0 0,0 1 0 0 0,10 5 23 0 0,1 1 0 0 0,-1-2 0 0 0,21 8 0 0 0,142 40 39 0 0,-155-47-14 0 0,0-1-1 0 0,0-2 1 0 0,1 0-1 0 0,22 1 1 0 0,-13-3 2 0 0,561 23 50 0 0,4-25-173 0 0,-479 0 113 0 0,2740-29-237 0 0,-1542 58 173 0 0,-1275-26 70 0 0,-10-1 0 0 0,1 1-1 0 0,39 9 1 0 0,-67-11-4 0 0,-1 0 0 0 0,0 0 0 0 0,0 0 0 0 0,0 0-1 0 0,0 0 1 0 0,0 0 0 0 0,1 0 0 0 0,-1 0 0 0 0,0 0 0 0 0,0 0 0 0 0,0 0 0 0 0,0 0 0 0 0,1 0 0 0 0,-1 0 0 0 0,0 0 0 0 0,0 0 0 0 0,0 0-1 0 0,0 0 1 0 0,0 0 0 0 0,1 0 0 0 0,-1 0 0 0 0,0 0 0 0 0,0 1 0 0 0,0-1 0 0 0,0 0 0 0 0,0 0 0 0 0,0 0 0 0 0,1 0 0 0 0,-1 0 0 0 0,0 0-1 0 0,0 1 1 0 0,0-1 0 0 0,0 0 0 0 0,0 0 0 0 0,0 0 0 0 0,0 0 0 0 0,0 1 0 0 0,0-1 0 0 0,0 0 0 0 0,0 0 0 0 0,0 0 0 0 0,0 0-1 0 0,0 0 1 0 0,0 1 0 0 0,0-1 0 0 0,0 0 0 0 0,0 0 0 0 0,0 0 0 0 0,0 0 0 0 0,0 1 0 0 0,0-1 0 0 0,0 0 0 0 0,0 0 0 0 0,0 0 0 0 0,0 0-1 0 0,-12 8 4 0 0,-18 4 9 0 0,29-11-11 0 0,-15 4 16 0 0,-9 5-8 0 0,0-2 0 0 0,-34 6 0 0 0,58-13-73 0 0,7-5-525 0 0,22-8 427 0 0,-26 11 92 0 0,-1 0 0 0 0,0 1 0 0 0,1-1-1 0 0,-1 1 1 0 0,1 0 0 0 0,-1 0-1 0 0,1-1 1 0 0,-1 1 0 0 0,1 0 0 0 0,-1 0-1 0 0,0 0 1 0 0,1 0 0 0 0,-1 1 0 0 0,1-1-1 0 0,-1 0 1 0 0,1 1 0 0 0,-1-1-1 0 0,0 0 1 0 0,1 1 0 0 0,-1 0 0 0 0,0-1-1 0 0,1 1 1 0 0,-1 0 0 0 0,0 0-1 0 0,0 0 1 0 0,0 0 0 0 0,0 0 0 0 0,0 0-1 0 0,0 0 1 0 0,0 0 0 0 0,0 0-1 0 0,0 0 1 0 0,1 3 0 0 0,-1-3 9 0 0,0 1 0 0 0,0-1 0 0 0,0 0 0 0 0,0 0 1 0 0,0 1-1 0 0,1-1 0 0 0,-1 0 0 0 0,0 0 0 0 0,1 0 0 0 0,-1 0 0 0 0,1-1 1 0 0,-1 1-1 0 0,3 1 0 0 0,-3-2 53 0 0,0 0 0 0 0,0 0 0 0 0,1 0 1 0 0,-1 0-1 0 0,0-1 0 0 0,1 1 0 0 0,-1 0 0 0 0,0 0 1 0 0,0-1-1 0 0,0 1 0 0 0,1-1 0 0 0,-1 1 0 0 0,0-1 1 0 0,2-1-1 0 0,-2 2 24 0 0,-1 0-1 0 0,0 0 1 0 0,1 0 0 0 0,-1-1 0 0 0,1 1 0 0 0,-1 0 0 0 0,0 0 0 0 0,1-1-1 0 0,-1 1 1 0 0,0 0 0 0 0,1-1 0 0 0,-1 1 0 0 0,0 0 0 0 0,0-1 0 0 0,1 1-1 0 0,-1 0 1 0 0,0-1 0 0 0,0 1 0 0 0,0 0 0 0 0,1-1 0 0 0,-1 1 0 0 0,0-1-1 0 0,0 1 1 0 0,0-1 0 0 0,0 1 0 0 0,0 0 0 0 0,0-1 0 0 0,0 1 0 0 0,0-1-1 0 0,0 1 1 0 0,0-1 0 0 0,0 1 0 0 0,0-1 0 0 0,-5-9 442 0 0,5 9-445 0 0,0 1 1 0 0,0-1-1 0 0,-1 1 0 0 0,1 0 0 0 0,0-1 0 0 0,0 1 0 0 0,0 0 0 0 0,0-1 0 0 0,0 1 0 0 0,-1 0 0 0 0,1-1 0 0 0,0 1 0 0 0,0 0 1 0 0,-1 0-1 0 0,1-1 0 0 0,0 1 0 0 0,0 0 0 0 0,-1 0 0 0 0,1-1 0 0 0,0 1 0 0 0,-1 0 0 0 0,1 0 0 0 0,0 0 0 0 0,-1 0 0 0 0,1-1 1 0 0,0 1-1 0 0,-1 0 0 0 0,1 0 0 0 0,-1 0 0 0 0,1 0 0 0 0,0 0 0 0 0,-1 0 0 0 0,1 0 0 0 0,0 0 0 0 0,-1 0 0 0 0,1 0 0 0 0,-1 0 1 0 0,1 0-1 0 0,-1 0 19 0 0,17 29 1420 0 0,-13-22-1345 0 0,0 1 0 0 0,0-1-1 0 0,-1 0 1 0 0,0 1 0 0 0,0-1 0 0 0,0 9-1 0 0,1 0 16 0 0,40 267 903 0 0,-19-113-646 0 0,13 183-238 0 0,-36-338-726 0 0,1-1 1 0 0,1 1-1 0 0,9 27 1 0 0,-8-32-805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59.450"/>
    </inkml:context>
    <inkml:brush xml:id="br0">
      <inkml:brushProperty name="width" value="0.05" units="cm"/>
      <inkml:brushProperty name="height" value="0.05" units="cm"/>
    </inkml:brush>
  </inkml:definitions>
  <inkml:trace contextRef="#ctx0" brushRef="#br0">47 76 7389 0 0,'-1'-2'70'0'0,"0"0"1"0"0,0-1-1 0 0,1 1 1 0 0,-1 0-1 0 0,0 0 1 0 0,1 0 0 0 0,-1-1-1 0 0,1 1 1 0 0,0 0-1 0 0,0-1 1 0 0,0 1-1 0 0,0 0 1 0 0,0-1-1 0 0,0 1 1 0 0,1 0 0 0 0,-1 0-1 0 0,1-1 1 0 0,0 1-1 0 0,-1 0 1 0 0,1 0-1 0 0,0 0 1 0 0,3-4-1 0 0,14-8 1066 0 0,-18 13-1096 0 0,1 1-1 0 0,-1 0 1 0 0,0-1 0 0 0,1 1-1 0 0,-1-1 1 0 0,1 1 0 0 0,-1 0-1 0 0,1-1 1 0 0,-1 1 0 0 0,1 0-1 0 0,-1-1 1 0 0,1 1 0 0 0,-1 0-1 0 0,1 0 1 0 0,0-1 0 0 0,-1 1-1 0 0,1 0 1 0 0,-1 0 0 0 0,1 0-1 0 0,0 0 1 0 0,-1 0 0 0 0,1 0-1 0 0,-1 0 1 0 0,1 0 0 0 0,0 0-1 0 0,-1 0 1 0 0,1 0-1 0 0,-1 1 1 0 0,1-1 0 0 0,0 0-1 0 0,-1 0 1 0 0,1 1 0 0 0,-1-1-1 0 0,1 1 1 0 0,-2 19 421 0 0,1-11-349 0 0,1 0-1 0 0,-1 0 1 0 0,-1 0-1 0 0,0-1 0 0 0,0 1 1 0 0,-5 16-1 0 0,-1 11 199 0 0,1 5-56 0 0,-18 133 1119 0 0,-4 212 0 0 0,29-230-868 0 0,-8 276 556 0 0,1-270-1061 0 0,20-188-2908 0 0,35-49 0 0 0,-48 74 2879 0 0,0-1 1 0 0,0 1 0 0 0,-1 0-1 0 0,1-1 1 0 0,0 1-1 0 0,-1-1 1 0 0,1 1 0 0 0,0-1-1 0 0,-1 1 1 0 0,0-1-1 0 0,1 1 1 0 0,-1-1 0 0 0,0 1-1 0 0,0-1 1 0 0,0 0-1 0 0,0 1 1 0 0,0-1 0 0 0,0 1-1 0 0,0-1 1 0 0,-1 0-1 0 0,1 1 1 0 0,-1-1-1 0 0,1 1 1 0 0,-1-1 0 0 0,1 1-1 0 0,-1 0 1 0 0,0-1-1 0 0,0 1 1 0 0,-1-2 0 0 0,1 2 31 0 0,-1 0 1 0 0,1 0 0 0 0,-1 0 0 0 0,1 0-1 0 0,-1 0 1 0 0,1 0 0 0 0,-1 1-1 0 0,0-1 1 0 0,1 1 0 0 0,-1-1 0 0 0,0 1-1 0 0,0 0 1 0 0,1-1 0 0 0,-1 1-1 0 0,0 0 1 0 0,0 0 0 0 0,-1 1 0 0 0,-3-1 97 0 0,48 6 231 0 0,171 9-167 0 0,1004 58 548 0 0,502-1-491 0 0,1-43 425 0 0,-611-56-238 0 0,-847 5-569 0 0,-262 22 140 0 0,1 0 0 0 0,0 0 0 0 0,0 0 0 0 0,0 0 0 0 0,-1 0 0 0 0,1 0 0 0 0,0-1 0 0 0,0 1 0 0 0,-1 0-1 0 0,1 0 1 0 0,0 0 0 0 0,0-1 0 0 0,-1 1 0 0 0,1 0 0 0 0,0-1 0 0 0,0 1 0 0 0,-1-1 0 0 0,1 1 0 0 0,-1-1 0 0 0,1 1 0 0 0,0-1 0 0 0,0-1 0 0 0,-2 2-23 0 0,0-1 0 0 0,0 0 0 0 0,0 1 0 0 0,1-1-1 0 0,-1 1 1 0 0,-1-1 0 0 0,1 1 0 0 0,0 0 0 0 0,0-1 0 0 0,0 1 0 0 0,0 0 0 0 0,0 0 0 0 0,0 0 0 0 0,0 0-1 0 0,0 0 1 0 0,0 0 0 0 0,-2 0 0 0 0,-85-1-1770 0 0,29 0 588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0.461"/>
    </inkml:context>
    <inkml:brush xml:id="br0">
      <inkml:brushProperty name="width" value="0.05" units="cm"/>
      <inkml:brushProperty name="height" value="0.05" units="cm"/>
    </inkml:brush>
  </inkml:definitions>
  <inkml:trace contextRef="#ctx0" brushRef="#br0">154 12 6469 0 0,'-2'0'-6'0'0,"-15"-4"139"0"0,0 1 0 0 0,0 1 1 0 0,-1 0-1 0 0,1 1 0 0 0,0 1 1 0 0,-27 4-1 0 0,40-3 146 0 0,4 1-81 0 0,13 0 30 0 0,19 0 76 0 0,569 8 725 0 0,-154-1-807 0 0,3606 31 190 0 0,-3939-39-402 0 0,1175-17 830 0 0,-1254 15-644 0 0,19-2 454 0 0,-49 1-237 0 0,-12-1-148 0 0,-14-2 7 0 0,-19 0-124 0 0,-48-7-144 0 0,-95 0-1 0 0,209 8-716 0 0,-20 3 690 0 0,1 0-1 0 0,-1 0 0 0 0,0 0 1 0 0,0 1-1 0 0,1 0 1 0 0,8 1-1 0 0,-16-1 20 0 0,1 0-1 0 0,0 0 0 0 0,-1 0 1 0 0,1 0-1 0 0,-1 0 1 0 0,1 0-1 0 0,0 0 0 0 0,-1 0 1 0 0,1 0-1 0 0,-1 0 1 0 0,1 0-1 0 0,0 0 0 0 0,-1 0 1 0 0,1 0-1 0 0,-1 0 1 0 0,1 1-1 0 0,0-1 1 0 0,-1 0-1 0 0,1 0 0 0 0,0 0 1 0 0,-1 1-1 0 0,1-1 1 0 0,0 0-1 0 0,0 0 0 0 0,-1 1 1 0 0,1-1-1 0 0,0 0 1 0 0,0 1-1 0 0,-1-1 0 0 0,-2 16-51 0 0,6 21 93 0 0,-2-32-17 0 0,8 71 474 0 0,-3 0 1 0 0,-8 148 0 0 0,-8-118 192 0 0,-38 162 0 0 0,30-196-397 0 0,-51 124 0 0 0,-48 61-1423 0 0,98-222-858 0 0,16-21 580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1.268"/>
    </inkml:context>
    <inkml:brush xml:id="br0">
      <inkml:brushProperty name="width" value="0.05" units="cm"/>
      <inkml:brushProperty name="height" value="0.05" units="cm"/>
    </inkml:brush>
  </inkml:definitions>
  <inkml:trace contextRef="#ctx0" brushRef="#br0">0 56 8201 0 0,'0'0'5697'0'0,"4"-1"-5554"0"0,43-9-55 0 0,87-8-73 0 0,-9 9-30 0 0,-84 8 19 0 0,139-2-18 0 0,137-9-1769 0 0,-284 11 52 0 0,-68 2-2116 0 0,17-2 3006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191"/>
    </inkml:context>
    <inkml:brush xml:id="br0">
      <inkml:brushProperty name="width" value="0.05" units="cm"/>
      <inkml:brushProperty name="height" value="0.05" units="cm"/>
    </inkml:brush>
  </inkml:definitions>
  <inkml:trace contextRef="#ctx0" brushRef="#br0">246 59 10849 0 0,'-1'-2'173'0'0,"-1"-1"0"0"0,1 1 0 0 0,0-1 0 0 0,0 1 0 0 0,0-1 0 0 0,0 1 0 0 0,0-1 0 0 0,1 0-1 0 0,-1 0 1 0 0,1 1 0 0 0,0-1 0 0 0,0 0 0 0 0,0 0 0 0 0,0 1 0 0 0,0-1 0 0 0,1 0 0 0 0,0-2 0 0 0,-1 4-137 0 0,0 1 1 0 0,0 0-1 0 0,1 0 1 0 0,-1 0 0 0 0,0 0-1 0 0,0 0 1 0 0,0-1-1 0 0,0 1 1 0 0,0 0-1 0 0,0 0 1 0 0,0 0-1 0 0,1-1 1 0 0,-1 1-1 0 0,0 0 1 0 0,0 0-1 0 0,0 0 1 0 0,0-1-1 0 0,0 1 1 0 0,0 0-1 0 0,0 0 1 0 0,0 0-1 0 0,0-1 1 0 0,0 1-1 0 0,0 0 1 0 0,0 0-1 0 0,0 0 1 0 0,0-1-1 0 0,0 1 1 0 0,0 0-1 0 0,-1 0 1 0 0,1 0 0 0 0,0-1-1 0 0,0 1 1 0 0,0 0-1 0 0,0 0 1 0 0,0 0-1 0 0,-1-1 1 0 0,-8 1 540 0 0,-14 6-374 0 0,-22 12-190 0 0,-54 25 0 0 0,97-43-10 0 0,1 1 1 0 0,-1 0-1 0 0,1 0 0 0 0,-1-1 0 0 0,1 1 0 0 0,-1 0 1 0 0,1 0-1 0 0,0 0 0 0 0,-1 1 0 0 0,1-1 1 0 0,0 0-1 0 0,0 0 0 0 0,0 1 0 0 0,0-1 0 0 0,0 0 1 0 0,0 1-1 0 0,1-1 0 0 0,-1 1 0 0 0,-1 2 1 0 0,3-3-1 0 0,-1 1 0 0 0,0-1 0 0 0,1 0 1 0 0,-1 0-1 0 0,0 0 0 0 0,1 0 0 0 0,0 0 1 0 0,-1 0-1 0 0,1 0 0 0 0,0 0 0 0 0,-1 0 1 0 0,1 0-1 0 0,0 0 0 0 0,0 0 0 0 0,0-1 1 0 0,0 1-1 0 0,0 0 0 0 0,0 0 0 0 0,0-1 1 0 0,0 1-1 0 0,0-1 0 0 0,0 1 0 0 0,0-1 1 0 0,0 1-1 0 0,0-1 0 0 0,0 0 0 0 0,0 0 1 0 0,2 1-1 0 0,61 17 33 0 0,-44-13-38 0 0,0 0 0 0 0,0 2 0 0 0,-1 0 0 0 0,0 1 0 0 0,0 1 0 0 0,18 12 0 0 0,-35-20 3 0 0,-1-1-1 0 0,1 1 0 0 0,-1 0 1 0 0,0 1-1 0 0,1-1 0 0 0,-1 0 1 0 0,0 0-1 0 0,0 0 0 0 0,0 1 1 0 0,0-1-1 0 0,0 1 0 0 0,0-1 1 0 0,0 0-1 0 0,-1 1 0 0 0,1 0 1 0 0,0-1-1 0 0,-1 1 0 0 0,1-1 1 0 0,-1 1-1 0 0,0 0 0 0 0,1-1 1 0 0,-1 1-1 0 0,0 2 0 0 0,-1-2 1 0 0,1 0-1 0 0,-1 1 0 0 0,0-1 0 0 0,0 0 0 0 0,0 0 0 0 0,0 0 1 0 0,-1 1-1 0 0,1-1 0 0 0,-1-1 0 0 0,1 1 0 0 0,-1 0 0 0 0,0 0 1 0 0,1 0-1 0 0,-1-1 0 0 0,-4 3 0 0 0,-8 5-54 0 0,0-1 0 0 0,0 0 0 0 0,-1-1 0 0 0,0-1 0 0 0,0 0-1 0 0,-1-1 1 0 0,0 0 0 0 0,1-2 0 0 0,-2 0 0 0 0,-24 1 0 0 0,35-3-200 0 0,0-1 1 0 0,-1-1 0 0 0,1 1-1 0 0,0-1 1 0 0,0-1 0 0 0,-11-2-1 0 0,16 3 106 0 0,-1 1 0 0 0,1 0-1 0 0,-1-1 1 0 0,1 1 0 0 0,-1-1-1 0 0,1 0 1 0 0,0 1 0 0 0,-1-1-1 0 0,1 0 1 0 0,0 0 0 0 0,-1 0 0 0 0,1 0-1 0 0,0 0 1 0 0,0 0 0 0 0,0 0-1 0 0,0-1 1 0 0,0 1 0 0 0,0 0-1 0 0,1 0 1 0 0,-1-1 0 0 0,0 1-1 0 0,1 0 1 0 0,-1-1 0 0 0,0 1-1 0 0,1-1 1 0 0,0 1 0 0 0,-1-1-1 0 0,1 1 1 0 0,0-1 0 0 0,0 1-1 0 0,0-1 1 0 0,0-1 0 0 0,2-9-1264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4.372"/>
    </inkml:context>
    <inkml:brush xml:id="br0">
      <inkml:brushProperty name="width" value="0.05" units="cm"/>
      <inkml:brushProperty name="height" value="0.05" units="cm"/>
    </inkml:brush>
  </inkml:definitions>
  <inkml:trace contextRef="#ctx0" brushRef="#br0">0 172 8429 0 0,'0'-14'708'0'0,"0"23"1343"0"0,1-7-2022 0 0,-1 0 0 0 0,1 0 0 0 0,-1 0 1 0 0,1-1-1 0 0,0 1 0 0 0,-1 0 0 0 0,1-1 1 0 0,0 1-1 0 0,0 0 0 0 0,0-1 1 0 0,0 1-1 0 0,1-1 0 0 0,-1 1 0 0 0,0-1 1 0 0,1 0-1 0 0,-1 0 0 0 0,1 0 0 0 0,2 2 1 0 0,-1-1 19 0 0,0 1 0 0 0,1-2 1 0 0,-1 1-1 0 0,1 0 1 0 0,-1-1-1 0 0,1 1 1 0 0,0-1-1 0 0,6 1 0 0 0,1-1 7 0 0,-1-1-1 0 0,1-1 1 0 0,0 0-1 0 0,0 0 1 0 0,-1-1-1 0 0,1 0 0 0 0,-1-1 1 0 0,17-6-1 0 0,-22 7-50 0 0,1 0 1 0 0,-1 0-1 0 0,1-1 0 0 0,-1 0 0 0 0,0 0 0 0 0,0 0 0 0 0,-1-1 1 0 0,1 0-1 0 0,-1 0 0 0 0,0 0 0 0 0,1 0 0 0 0,-2 0 1 0 0,1-1-1 0 0,-1 0 0 0 0,1 0 0 0 0,-1 0 0 0 0,3-7 1 0 0,-5 8 8 0 0,-1 0 1 0 0,0 0 0 0 0,0 0-1 0 0,0 1 1 0 0,0-1 0 0 0,0 0-1 0 0,-1 0 1 0 0,1 0 0 0 0,-1 1 0 0 0,0-1-1 0 0,0 0 1 0 0,-1 1 0 0 0,1-1-1 0 0,-1 1 1 0 0,0-1 0 0 0,0 1 0 0 0,0 0-1 0 0,0 0 1 0 0,0 0 0 0 0,-1 0-1 0 0,1 0 1 0 0,-5-4 0 0 0,3 4-10 0 0,1 0 1 0 0,0-1 0 0 0,-1 1-1 0 0,1 1 1 0 0,-1-1-1 0 0,0 0 1 0 0,0 1 0 0 0,0 0-1 0 0,-1 0 1 0 0,1 0-1 0 0,0 0 1 0 0,-1 1 0 0 0,1 0-1 0 0,-1 0 1 0 0,1 0-1 0 0,-1 0 1 0 0,0 1 0 0 0,-7 0-1 0 0,9 1-2 0 0,-1 0 0 0 0,1 0 1 0 0,0 1-1 0 0,-1-1 0 0 0,1 1 0 0 0,0 0 0 0 0,0 0 0 0 0,0 0 0 0 0,0 0 0 0 0,0 1 0 0 0,1-1 0 0 0,-1 1 1 0 0,1 0-1 0 0,-1 0 0 0 0,1 0 0 0 0,0 0 0 0 0,0 0 0 0 0,-1 4 0 0 0,-2 1 42 0 0,1 1 1 0 0,1 0-1 0 0,-1 0 0 0 0,1 0 0 0 0,-3 17 0 0 0,5-20-22 0 0,0 0 0 0 0,1 0 0 0 0,-1 0 0 0 0,1 0-1 0 0,0 0 1 0 0,0 0 0 0 0,1 0 0 0 0,0 1 0 0 0,0-1 0 0 0,0 0 0 0 0,1-1-1 0 0,0 1 1 0 0,0 0 0 0 0,1 0 0 0 0,-1-1 0 0 0,1 1 0 0 0,0-1 0 0 0,1 0-1 0 0,-1 0 1 0 0,1 0 0 0 0,0-1 0 0 0,0 1 0 0 0,1-1 0 0 0,-1 0 0 0 0,1 0-1 0 0,0 0 1 0 0,0-1 0 0 0,0 1 0 0 0,1-1 0 0 0,-1-1 0 0 0,1 1-1 0 0,11 3 1 0 0,-7-3-11 0 0,1-1 0 0 0,0 0 0 0 0,1-1 0 0 0,-1 0 0 0 0,0 0 0 0 0,0-2 0 0 0,0 1 0 0 0,0-1 0 0 0,16-3 0 0 0,-21 2-13 0 0,1 1-1 0 0,-1-1 1 0 0,0-1-1 0 0,0 1 0 0 0,0-1 1 0 0,0 0-1 0 0,0 0 1 0 0,0 0-1 0 0,-1-1 0 0 0,0 0 1 0 0,1 0-1 0 0,-1-1 1 0 0,-1 1-1 0 0,1-1 0 0 0,-1 0 1 0 0,0 0-1 0 0,5-7 1 0 0,-8 8 1 0 0,1 0-1 0 0,-1-1 1 0 0,1 1 0 0 0,-1 0 0 0 0,0 0 0 0 0,-1-1 0 0 0,1 1 0 0 0,-1 0 0 0 0,0-1-1 0 0,0 1 1 0 0,0 0 0 0 0,0-1 0 0 0,-1 1 0 0 0,-1-7 0 0 0,-1 0 0 0 0,-1 0 0 0 0,0 0 1 0 0,0 0-1 0 0,-7-12 0 0 0,10 22-3 0 0,0-1 1 0 0,1 0-1 0 0,-1 1 1 0 0,0-1-1 0 0,0 1 0 0 0,0-1 1 0 0,-1 1-1 0 0,1-1 1 0 0,0 1-1 0 0,0 0 0 0 0,-1-1 1 0 0,1 1-1 0 0,-1 0 1 0 0,1 0-1 0 0,-3-1 0 0 0,3 2 2 0 0,1 0 0 0 0,0 0 0 0 0,-1 0 0 0 0,1 0 0 0 0,0 0 0 0 0,-1 0 0 0 0,1 0 0 0 0,-1 0 0 0 0,1 0 0 0 0,0 0 0 0 0,-1 1 0 0 0,1-1 0 0 0,0 0 0 0 0,-1 0 0 0 0,1 0 0 0 0,0 0 0 0 0,0 1 0 0 0,-1-1 0 0 0,1 0 0 0 0,0 0 0 0 0,-1 1 0 0 0,1-1 0 0 0,0 0 0 0 0,0 0 0 0 0,-1 1 0 0 0,1 0 0 0 0,-6 17-8 0 0,4 3 147 0 0,0 1 0 0 0,2-1 1 0 0,1 1-1 0 0,0-1 0 0 0,6 29 0 0 0,30 103 1343 0 0,-36-147-1419 0 0,14 44 473 0 0,-4-19-223 0 0,-3 1 0 0 0,9 55 0 0 0,-16-79-303 0 0,-1 1 0 0 0,1-1 0 0 0,-1 1 0 0 0,-1-1 0 0 0,0 1 0 0 0,0-1 0 0 0,0 1 0 0 0,-1-1 0 0 0,-1 0 0 0 0,1 0 0 0 0,-1 0 0 0 0,0 0 0 0 0,-1 0 0 0 0,0-1 0 0 0,-7 10 0 0 0,11-16-58 0 0,-1 0-1 0 0,0 0 1 0 0,0 0-1 0 0,1 0 1 0 0,-1 0-1 0 0,0 0 1 0 0,0 0 0 0 0,0 0-1 0 0,0 0 1 0 0,0 0-1 0 0,0-1 1 0 0,0 1-1 0 0,0 0 1 0 0,0-1-1 0 0,-1 1 1 0 0,1-1 0 0 0,0 1-1 0 0,0-1 1 0 0,-1 0-1 0 0,1 0 1 0 0,0 1-1 0 0,0-1 1 0 0,-1 0 0 0 0,-1 0-1 0 0,1-1-123 0 0,0 0-1 0 0,0 1 1 0 0,1-1-1 0 0,-1 0 1 0 0,0 0-1 0 0,1 0 1 0 0,-1 0-1 0 0,1-1 0 0 0,-1 1 1 0 0,1 0-1 0 0,0 0 1 0 0,-1-1-1 0 0,1 1 1 0 0,-2-3-1 0 0,-3-7-803 0 0,0 1 0 0 0,1-1 0 0 0,0 0 1 0 0,-3-11-1 0 0,8 22 975 0 0,-3-8-471 0 0,0 0 0 0 0,1 0 0 0 0,0 0 0 0 0,-1-10 0 0 0,2-10-725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1.613"/>
    </inkml:context>
    <inkml:brush xml:id="br0">
      <inkml:brushProperty name="width" value="0.05" units="cm"/>
      <inkml:brushProperty name="height" value="0.05" units="cm"/>
    </inkml:brush>
  </inkml:definitions>
  <inkml:trace contextRef="#ctx0" brushRef="#br0">92 0 5973 0 0,'-8'1'181'0'0,"1"0"0"0"0,0 0 0 0 0,0 1 0 0 0,0 0 0 0 0,0 0 0 0 0,0 0 0 0 0,0 1 0 0 0,0 0 1 0 0,1 1-1 0 0,-12 7 0 0 0,17-10-92 0 0,1 1 0 0 0,-1-1 0 0 0,1 1 0 0 0,0-1 0 0 0,-1 0 0 0 0,1 1-1 0 0,0-1 1 0 0,0 1 0 0 0,0-1 0 0 0,0 1 0 0 0,0-1 0 0 0,0 1 0 0 0,1-1 0 0 0,-1 0 0 0 0,0 1 0 0 0,1-1 0 0 0,0 3 0 0 0,13 33 846 0 0,-8-21-622 0 0,2 13-80 0 0,-1 1 0 0 0,-1 0 0 0 0,-2 0 0 0 0,-1 0 0 0 0,-1 50 0 0 0,-24 150-1802 0 0,17-190 534 0 0,3-25 125 0 0,2-1-227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1.938"/>
    </inkml:context>
    <inkml:brush xml:id="br0">
      <inkml:brushProperty name="width" value="0.05" units="cm"/>
      <inkml:brushProperty name="height" value="0.05" units="cm"/>
    </inkml:brush>
  </inkml:definitions>
  <inkml:trace contextRef="#ctx0" brushRef="#br0">242 146 8133 0 0,'25'-26'161'0'0,"-20"22"72"0"0,0-1 0 0 0,-1 0-1 0 0,1 0 1 0 0,5-9 0 0 0,-9 11-130 0 0,0 1-1 0 0,0-1 1 0 0,0 1 0 0 0,0-1-1 0 0,0 0 1 0 0,0 1-1 0 0,-1-1 1 0 0,0 1 0 0 0,1-1-1 0 0,-1 0 1 0 0,0 0-1 0 0,0 1 1 0 0,-1-1-1 0 0,1 0 1 0 0,-1-3 0 0 0,1 3-28 0 0,-1 0 0 0 0,0 1 0 0 0,1-1 1 0 0,-1 0-1 0 0,0 0 0 0 0,0 1 0 0 0,0-1 1 0 0,-1 0-1 0 0,1 1 0 0 0,-4-5 0 0 0,4 6-56 0 0,0 0-1 0 0,-1 0 0 0 0,1 1 0 0 0,-1-1 0 0 0,1 1 1 0 0,0-1-1 0 0,-1 1 0 0 0,1-1 0 0 0,-1 1 1 0 0,1 0-1 0 0,-1 0 0 0 0,1 0 0 0 0,-1 0 0 0 0,0 0 1 0 0,1 0-1 0 0,-1 0 0 0 0,1 0 0 0 0,-1 1 1 0 0,1-1-1 0 0,-1 0 0 0 0,1 1 0 0 0,-3 1 0 0 0,-10 2 8 0 0,0 1 0 0 0,0 1 0 0 0,1 0-1 0 0,-1 1 1 0 0,1 1 0 0 0,1 0 0 0 0,0 0 0 0 0,0 1-1 0 0,0 1 1 0 0,1 0 0 0 0,1 0 0 0 0,0 1-1 0 0,0 1 1 0 0,1-1 0 0 0,1 2 0 0 0,0-1-1 0 0,0 1 1 0 0,-10 25 0 0 0,16-31-18 0 0,-20 60 32 0 0,20-60-34 0 0,1 0-1 0 0,0-1 1 0 0,0 1-1 0 0,0 0 0 0 0,1 0 1 0 0,0 0-1 0 0,0 0 1 0 0,2 6-1 0 0,-2-12-1 0 0,0 0-1 0 0,0 0 1 0 0,1 0 0 0 0,-1 0-1 0 0,0 0 1 0 0,0-1-1 0 0,1 1 1 0 0,-1 0-1 0 0,1 0 1 0 0,-1 0 0 0 0,1 0-1 0 0,-1-1 1 0 0,1 1-1 0 0,-1 0 1 0 0,1-1-1 0 0,-1 1 1 0 0,1 0 0 0 0,0-1-1 0 0,0 1 1 0 0,-1-1-1 0 0,1 1 1 0 0,0-1 0 0 0,0 1-1 0 0,-1-1 1 0 0,1 0-1 0 0,0 1 1 0 0,0-1-1 0 0,0 0 1 0 0,1 1 0 0 0,0-1 3 0 0,1 0 0 0 0,-1-1-1 0 0,1 1 1 0 0,-1-1 0 0 0,0 1 0 0 0,1-1 0 0 0,-1 0 0 0 0,0 1 0 0 0,1-1 0 0 0,-1 0 0 0 0,2-2 0 0 0,7-4-19 0 0,0 0-1 0 0,20-18 1 0 0,-3-4-183 0 0,0-2 0 0 0,-2 0-1 0 0,-2-2 1 0 0,-1 0 0 0 0,26-51 0 0 0,-48 82 201 0 0,0 0 0 0 0,0 1 1 0 0,0-1-1 0 0,0 0 0 0 0,0 1 1 0 0,0-1-1 0 0,1 1 0 0 0,-1-1 0 0 0,0 1 1 0 0,3-1-1 0 0,-1 5 51 0 0,-3 13-13 0 0,-10 48 240 0 0,7-47-285 0 0,0-1 0 0 0,1 1 1 0 0,1 0-1 0 0,0 0 0 0 0,3 28 1 0 0,-1-39-146 0 0,0 0 1 0 0,1 0 0 0 0,-1 0-1 0 0,1 0 1 0 0,4 9 0 0 0,-5-13-20 0 0,1 0 0 0 0,-1 0 0 0 0,1 0 0 0 0,-1 0 0 0 0,1 0 0 0 0,0 0 0 0 0,0 0 0 0 0,0-1 0 0 0,-1 1 0 0 0,2-1 0 0 0,-1 1 0 0 0,0-1 0 0 0,0 0 0 0 0,0 0 0 0 0,1 1 0 0 0,3 0 0 0 0,4-1-771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2.279"/>
    </inkml:context>
    <inkml:brush xml:id="br0">
      <inkml:brushProperty name="width" value="0.05" units="cm"/>
      <inkml:brushProperty name="height" value="0.05" units="cm"/>
    </inkml:brush>
  </inkml:definitions>
  <inkml:trace contextRef="#ctx0" brushRef="#br0">0 62 8229 0 0,'3'-1'134'0'0,"0"0"0"0"0,-1 0 1 0 0,1 0-1 0 0,0 0 0 0 0,0 1 1 0 0,-1 0-1 0 0,1-1 0 0 0,0 1 0 0 0,0 0 1 0 0,0 0-1 0 0,0 0 0 0 0,-1 1 1 0 0,1-1-1 0 0,0 1 0 0 0,0 0 1 0 0,-1-1-1 0 0,1 1 0 0 0,3 2 1 0 0,-3-1-68 0 0,-1 1 1 0 0,1-1 0 0 0,-1 1-1 0 0,0-1 1 0 0,0 1 0 0 0,0 0 0 0 0,0 0-1 0 0,-1-1 1 0 0,1 1 0 0 0,-1 1 0 0 0,0-1-1 0 0,0 0 1 0 0,0 0 0 0 0,0 0 0 0 0,0 6-1 0 0,2 7-22 0 0,0-1-1 0 0,-2 1 0 0 0,0 0 0 0 0,0 0 1 0 0,-2-1-1 0 0,0 1 0 0 0,-1 0 1 0 0,0-1-1 0 0,-1 1 0 0 0,-1-1 0 0 0,-1 0 1 0 0,-6 16-1 0 0,10-30-39 0 0,1 0 0 0 0,-1 0 0 0 0,1 0 0 0 0,-1 0 0 0 0,1-1 0 0 0,-1 1 0 0 0,1 0 0 0 0,-1 0 0 0 0,0-1 0 0 0,1 1 0 0 0,-1 0 0 0 0,0-1 0 0 0,0 1 0 0 0,1-1 0 0 0,-1 1 0 0 0,0-1 0 0 0,-1 1 0 0 0,-3-3 81 0 0,6-10-42 0 0,6-14-95 0 0,1 0-1 0 0,1 0 0 0 0,2 1 0 0 0,1 0 0 0 0,0 1 1 0 0,2 0-1 0 0,1 1 0 0 0,0 1 0 0 0,2 0 0 0 0,30-30 0 0 0,-43 48-59 0 0,-1 1-1 0 0,1 0 1 0 0,0-1-1 0 0,1 2 1 0 0,-1-1-1 0 0,0 0 1 0 0,1 1-1 0 0,0-1 1 0 0,-1 1-1 0 0,1 1 1 0 0,0-1-1 0 0,10-1 1 0 0,-12 3-41 0 0,1 0 0 0 0,-1 0 0 0 0,1 0 1 0 0,-1 1-1 0 0,0-1 0 0 0,1 1 0 0 0,-1 0 0 0 0,1 0 0 0 0,-1 0 0 0 0,0 1 1 0 0,0-1-1 0 0,0 1 0 0 0,0 0 0 0 0,0-1 0 0 0,0 2 0 0 0,0-1 1 0 0,-1 0-1 0 0,1 0 0 0 0,3 6 0 0 0,1 0-543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2.867"/>
    </inkml:context>
    <inkml:brush xml:id="br0">
      <inkml:brushProperty name="width" value="0.05" units="cm"/>
      <inkml:brushProperty name="height" value="0.05" units="cm"/>
    </inkml:brush>
  </inkml:definitions>
  <inkml:trace contextRef="#ctx0" brushRef="#br0">159 183 7421 0 0,'4'-3'114'0'0,"-1"1"1"0"0,0-1 0 0 0,0 0-1 0 0,0 0 1 0 0,0 0 0 0 0,-1-1-1 0 0,1 1 1 0 0,-1-1 0 0 0,0 1-1 0 0,0-1 1 0 0,0 0 0 0 0,-1 0-1 0 0,1 0 1 0 0,-1 0 0 0 0,0 0 0 0 0,1-7-1 0 0,9-23 1197 0 0,-9 31-1213 0 0,0-1 0 0 0,-1 0 1 0 0,0 0-1 0 0,1 0 0 0 0,-1 0 0 0 0,0 0 1 0 0,-1 0-1 0 0,1 0 0 0 0,-1 0 0 0 0,0-1 1 0 0,0 1-1 0 0,0 0 0 0 0,0 0 0 0 0,-1 0 1 0 0,0 0-1 0 0,-1-5 0 0 0,1 8-86 0 0,1 0 1 0 0,-1 1-1 0 0,0-1 0 0 0,0 0 0 0 0,0 1 0 0 0,1-1 1 0 0,-1 0-1 0 0,0 1 0 0 0,0-1 0 0 0,0 1 1 0 0,0-1-1 0 0,0 1 0 0 0,0 0 0 0 0,0-1 0 0 0,0 1 1 0 0,0 0-1 0 0,0 0 0 0 0,0 0 0 0 0,0 0 1 0 0,0 0-1 0 0,-2 0 0 0 0,-29 0-40 0 0,21 1 20 0 0,6-1 12 0 0,0 0 0 0 0,0 1 0 0 0,0 0-1 0 0,0 0 1 0 0,0 0 0 0 0,0 0 0 0 0,0 1 0 0 0,1 0-1 0 0,-1 0 1 0 0,0 0 0 0 0,1 0 0 0 0,0 1-1 0 0,-1 0 1 0 0,1 0 0 0 0,0 0 0 0 0,1 0-1 0 0,-1 0 1 0 0,1 1 0 0 0,-1 0 0 0 0,1 0-1 0 0,0 0 1 0 0,0 0 0 0 0,-3 7 0 0 0,1-1 9 0 0,0 1 0 0 0,1-1 0 0 0,1 1 0 0 0,-1 0 0 0 0,2 0 0 0 0,-1 0 0 0 0,2 0 1 0 0,-1 1-1 0 0,1 14 0 0 0,1-17-4 0 0,0-4-7 0 0,0 0-1 0 0,0 0 1 0 0,0 0 0 0 0,1 0 0 0 0,0 0 0 0 0,-1 0-1 0 0,3 6 1 0 0,-2-10-2 0 0,0 1 0 0 0,0-1-1 0 0,-1 0 1 0 0,1 0 0 0 0,0 0-1 0 0,0 0 1 0 0,0 0 0 0 0,0 0 0 0 0,0 0-1 0 0,0 0 1 0 0,0 0 0 0 0,1-1-1 0 0,-1 1 1 0 0,0 0 0 0 0,0-1-1 0 0,1 1 1 0 0,-1-1 0 0 0,0 1 0 0 0,1-1-1 0 0,-1 0 1 0 0,0 0 0 0 0,1 1-1 0 0,-1-1 1 0 0,1 0 0 0 0,-1 0 0 0 0,0 0-1 0 0,1 0 1 0 0,-1-1 0 0 0,1 1-1 0 0,-1 0 1 0 0,2-1 0 0 0,7-2-56 0 0,0 1-1 0 0,-1-2 1 0 0,1 1 0 0 0,-1-1-1 0 0,0-1 1 0 0,0 1 0 0 0,0-2-1 0 0,-1 1 1 0 0,9-8 0 0 0,4-5-151 0 0,-1 0 1 0 0,21-24-1 0 0,-29 29 198 0 0,-1 0 1 0 0,-1-1-1 0 0,0 0 0 0 0,0-1 0 0 0,-2 0 0 0 0,10-20 1 0 0,-17 24 53 0 0,-8 13 8 0 0,-7 13 69 0 0,-5 18 166 0 0,1 2 0 0 0,2 0 0 0 0,-23 71 0 0 0,26-66-40 0 0,-10 35 105 0 0,3 0 0 0 0,4 2-1 0 0,-7 87 1 0 0,6-53-241 0 0,14-96-99 0 0,-2 0 0 0 0,1 0 0 0 0,-2 0 0 0 0,0-1 0 0 0,-9 16 0 0 0,14-28-10 0 0,1-1 1 0 0,-1 0 0 0 0,0 0 0 0 0,1 1 0 0 0,-1-1-1 0 0,0 0 1 0 0,0 0 0 0 0,0 0 0 0 0,1 0-1 0 0,-1 0 1 0 0,0 0 0 0 0,-1 0 0 0 0,1 0-1 0 0,0 0 1 0 0,0-1 0 0 0,0 1 0 0 0,0 0-1 0 0,-1-1 1 0 0,1 1 0 0 0,0-1 0 0 0,0 1 0 0 0,-1-1-1 0 0,-1 1 1 0 0,2-2 0 0 0,0 0 0 0 0,0 1 0 0 0,0-1 1 0 0,0 0-1 0 0,0 1 0 0 0,0-1 0 0 0,0 0 0 0 0,0 0 0 0 0,0 0 0 0 0,0 0 0 0 0,1 0 1 0 0,-1 0-1 0 0,0 0 0 0 0,1 0 0 0 0,-1 0 0 0 0,0-1 0 0 0,1 1 0 0 0,0 0 0 0 0,-1 0 1 0 0,1 0-1 0 0,0-1 0 0 0,-1 1 0 0 0,1-2 0 0 0,-6-28-4 0 0,1 1-1 0 0,2-1 0 0 0,0-46 1 0 0,13-93-14 0 0,-10 166 11 0 0,0-4-18 0 0,1 0 0 0 0,0 1-1 0 0,1-1 1 0 0,0 1 0 0 0,0-1 0 0 0,0 1 0 0 0,1 0 0 0 0,7-13 0 0 0,-8 16-42 0 0,1 0 0 0 0,0 1 0 0 0,0 0-1 0 0,0-1 1 0 0,0 1 0 0 0,0 0 0 0 0,1 0 0 0 0,-1 1 0 0 0,1-1 0 0 0,0 1 0 0 0,0 0 0 0 0,0 0-1 0 0,0 0 1 0 0,0 0 0 0 0,1 1 0 0 0,4-2 0 0 0,17-2-1543 0 0,-1 1 0 0 0,50-2-1 0 0,-53 6 367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3.275"/>
    </inkml:context>
    <inkml:brush xml:id="br0">
      <inkml:brushProperty name="width" value="0.05" units="cm"/>
      <inkml:brushProperty name="height" value="0.05" units="cm"/>
    </inkml:brush>
  </inkml:definitions>
  <inkml:trace contextRef="#ctx0" brushRef="#br0">26 168 8101 0 0,'-1'-2'854'0'0,"-9"9"2856"0"0,20-4-3410 0 0,-4-1-297 0 0,1-1 1 0 0,-1 0 0 0 0,0-1-1 0 0,1 0 1 0 0,-1 0-1 0 0,1 0 1 0 0,-1-1 0 0 0,0 0-1 0 0,11-2 1 0 0,-2-1-75 0 0,-1-1 0 0 0,28-12 0 0 0,-32 12-21 0 0,0-1 0 0 0,0 0 0 0 0,-1 0 0 0 0,11-10 0 0 0,-17 14 69 0 0,-1 0-1 0 0,0 0 0 0 0,0 0 1 0 0,1 0-1 0 0,-1-1 0 0 0,0 1 0 0 0,-1-1 1 0 0,1 0-1 0 0,0 1 0 0 0,-1-1 0 0 0,0 0 1 0 0,1 0-1 0 0,-1 0 0 0 0,0 0 0 0 0,-1 0 1 0 0,1 0-1 0 0,0 0 0 0 0,-1 0 0 0 0,0-6 1 0 0,0 7 16 0 0,-1-1 1 0 0,1 1-1 0 0,-1-1 1 0 0,0 1 0 0 0,0-1-1 0 0,0 1 1 0 0,0 0-1 0 0,-1-1 1 0 0,1 1-1 0 0,-1 0 1 0 0,1 0-1 0 0,-1 0 1 0 0,0 0-1 0 0,1 0 1 0 0,-1 1 0 0 0,0-1-1 0 0,0 0 1 0 0,-1 1-1 0 0,1 0 1 0 0,0-1-1 0 0,0 1 1 0 0,-1 0-1 0 0,1 0 1 0 0,-1 0 0 0 0,1 0-1 0 0,0 1 1 0 0,-1-1-1 0 0,0 1 1 0 0,1-1-1 0 0,-1 1 1 0 0,-4 0-1 0 0,1 0 24 0 0,0 0 0 0 0,0 0-1 0 0,0 0 1 0 0,0 1-1 0 0,0 0 1 0 0,0 0 0 0 0,0 1-1 0 0,0-1 1 0 0,0 1-1 0 0,1 1 1 0 0,-1-1-1 0 0,-8 6 1 0 0,5-1 87 0 0,1 1 0 0 0,-1 0 0 0 0,1 0 0 0 0,1 1 0 0 0,-1 0 0 0 0,1 0 0 0 0,1 1 0 0 0,0 0 0 0 0,0 0 0 0 0,-5 16 0 0 0,5-12-13 0 0,2 0-1 0 0,0 0 0 0 0,0 0 0 0 0,1 0 0 0 0,1 0 1 0 0,0 1-1 0 0,1-1 0 0 0,1 15 0 0 0,0-25-109 0 0,1-1 0 0 0,-1 1 0 0 0,0 0 0 0 0,1-1-1 0 0,0 1 1 0 0,0-1 0 0 0,0 1 0 0 0,0-1 0 0 0,0 0 0 0 0,1 1-1 0 0,-1-1 1 0 0,1 0 0 0 0,0 0 0 0 0,0 0 0 0 0,0 0 0 0 0,0-1-1 0 0,1 1 1 0 0,-1 0 0 0 0,1-1 0 0 0,0 0 0 0 0,0 1 0 0 0,-1-1-1 0 0,1 0 1 0 0,1-1 0 0 0,-1 1 0 0 0,0 0 0 0 0,0-1 0 0 0,1 0-1 0 0,-1 0 1 0 0,0 0 0 0 0,1 0 0 0 0,4 0 0 0 0,2 0-387 0 0,0 0 1 0 0,1-1-1 0 0,-1-1 1 0 0,0 1-1 0 0,0-2 1 0 0,0 1-1 0 0,0-2 1 0 0,0 1-1 0 0,0-1 1 0 0,12-6-1 0 0,2-1-687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3.602"/>
    </inkml:context>
    <inkml:brush xml:id="br0">
      <inkml:brushProperty name="width" value="0.05" units="cm"/>
      <inkml:brushProperty name="height" value="0.05" units="cm"/>
    </inkml:brush>
  </inkml:definitions>
  <inkml:trace contextRef="#ctx0" brushRef="#br0">154 10 7069 0 0,'-2'-9'45'0'0,"-1"9"163"0"0,-7 15 395 0 0,6-7-417 0 0,-12 16 620 0 0,-6 10 14 0 0,6 9-369 0 0,3 2 0 0 0,1 0 0 0 0,-8 63 0 0 0,12-61-398 0 0,-16 76-1697 0 0,20-89-1817 0 0,8-33 2661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3.941"/>
    </inkml:context>
    <inkml:brush xml:id="br0">
      <inkml:brushProperty name="width" value="0.05" units="cm"/>
      <inkml:brushProperty name="height" value="0.05" units="cm"/>
    </inkml:brush>
  </inkml:definitions>
  <inkml:trace contextRef="#ctx0" brushRef="#br0">0 180 6753 0 0,'7'-27'34'0'0,"-5"14"145"0"0,1 1 0 0 0,0 0 0 0 0,1-1 0 0 0,6-10-1 0 0,-8 19-127 0 0,0 0-1 0 0,1 0 0 0 0,-1 1 1 0 0,1-1-1 0 0,0 1 0 0 0,0 0 1 0 0,0 0-1 0 0,0 0 0 0 0,1 0 1 0 0,-1 0-1 0 0,1 1 0 0 0,0-1 1 0 0,-1 1-1 0 0,1 0 0 0 0,7-2 1 0 0,6-2-43 0 0,0 1-1 0 0,0 1 1 0 0,1 1 0 0 0,19-2 0 0 0,74 0-563 0 0,-63 4 120 0 0,-12 1-16 0 0,-1 0-237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4.392"/>
    </inkml:context>
    <inkml:brush xml:id="br0">
      <inkml:brushProperty name="width" value="0.05" units="cm"/>
      <inkml:brushProperty name="height" value="0.05" units="cm"/>
    </inkml:brush>
  </inkml:definitions>
  <inkml:trace contextRef="#ctx0" brushRef="#br0">131 501 8069 0 0,'-3'3'184'0'0,"0"1"0"0"0,0-1 0 0 0,0 1-1 0 0,0 0 1 0 0,1 0 0 0 0,-1 0 0 0 0,1 0 0 0 0,0 1 0 0 0,-1 4 0 0 0,-13 23 1524 0 0,12-24-1403 0 0,0 0-1 0 0,0 1 1 0 0,0 0 0 0 0,1 0 0 0 0,-4 17 0 0 0,-9 24 95 0 0,5-21-250 0 0,10-23-140 0 0,-1 0 0 0 0,-1 0-1 0 0,1 0 1 0 0,-1 0 0 0 0,0 0-1 0 0,0-1 1 0 0,-1 1 0 0 0,0-1-1 0 0,-5 6 1 0 0,9-16 72 0 0,0-1 0 0 0,0 0 0 0 0,0 1 0 0 0,1-1 0 0 0,-1 0 0 0 0,3-8 0 0 0,26-86-363 0 0,4 2 1 0 0,47-97-1 0 0,-36 107 134 0 0,-6 11 116 0 0,29-80-1 0 0,-65 152 39 0 0,5-13-96 0 0,-7 17 88 0 0,0 1 0 0 0,0 0 1 0 0,0 0-1 0 0,0 0 0 0 0,0 0 0 0 0,0 0 0 0 0,0 0 0 0 0,0 0 0 0 0,1 0 0 0 0,-1 0 0 0 0,0 0 0 0 0,0 0 0 0 0,0 0 0 0 0,0 0 0 0 0,0 0 0 0 0,0 0 0 0 0,0 0 0 0 0,0 0 0 0 0,0 0 0 0 0,0 0 0 0 0,0-1 1 0 0,0 1-1 0 0,0 0 0 0 0,0 0 0 0 0,0 0 0 0 0,0 0 0 0 0,0 0 0 0 0,0 0 0 0 0,1 0 0 0 0,-1 0 0 0 0,0 0 0 0 0,0 0 0 0 0,0 0 0 0 0,0 0 0 0 0,0 0 0 0 0,0 0 0 0 0,0 0 0 0 0,0 0 0 0 0,0 0 1 0 0,0 0-1 0 0,0 0 0 0 0,0 1 0 0 0,0-1 0 0 0,0 0 0 0 0,0 0 0 0 0,1 0 0 0 0,-1 0 0 0 0,0 0 0 0 0,0 0 0 0 0,0 0 0 0 0,0 0 0 0 0,0 0 0 0 0,0 0 0 0 0,0 0 0 0 0,0 0 0 0 0,0 0 0 0 0,0 0 0 0 0,0 0 1 0 0,0 0-1 0 0,0 0 0 0 0,0 0 0 0 0,0 0 0 0 0,0 1 0 0 0,0-1 0 0 0,0 0 0 0 0,0 0 0 0 0,0 0 0 0 0,1 14-36 0 0,-8 255 649 0 0,-26 74 757 0 0,32-336-1359 0 0,1-5-5 0 0,-1 0 0 0 0,1 0-1 0 0,0 1 1 0 0,0-1-1 0 0,-1 0 1 0 0,1 0 0 0 0,0 0-1 0 0,1 0 1 0 0,-1 0 0 0 0,0 0-1 0 0,1 0 1 0 0,-1 0-1 0 0,1 0 1 0 0,-1 0 0 0 0,1 0-1 0 0,0-1 1 0 0,0 1-1 0 0,1 2 1 0 0,-1-4-4 0 0,-1 0-1 0 0,0 0 1 0 0,1 0 0 0 0,-1 0 0 0 0,1 0-1 0 0,-1 0 1 0 0,1 0 0 0 0,-1 0-1 0 0,0 0 1 0 0,1 0 0 0 0,-1 0 0 0 0,1-1-1 0 0,-1 1 1 0 0,0 0 0 0 0,1 0-1 0 0,-1 0 1 0 0,1-1 0 0 0,-1 1-1 0 0,0 0 1 0 0,1 0 0 0 0,-1-1 0 0 0,0 1-1 0 0,1 0 1 0 0,-1-1 0 0 0,0 1-1 0 0,0 0 1 0 0,1-1 0 0 0,-1 1-1 0 0,0 0 1 0 0,0-1 0 0 0,0 1 0 0 0,0-1-1 0 0,1 1 1 0 0,-1-1 0 0 0,0 1-1 0 0,6-16-3 0 0,-6 15 2 0 0,22-71-231 0 0,14-43-223 0 0,-10 55 312 0 0,2 0 0 0 0,41-64 0 0 0,-58 105 118 0 0,0 2 1 0 0,28-33-1 0 0,-39 50 25 0 0,1 0 0 0 0,-1-1-1 0 0,0 1 1 0 0,0-1 0 0 0,1 1-1 0 0,-1-1 1 0 0,1 1 0 0 0,-1 0-1 0 0,0-1 1 0 0,1 1-1 0 0,-1-1 1 0 0,1 1 0 0 0,-1 0-1 0 0,1 0 1 0 0,-1-1 0 0 0,1 1-1 0 0,-1 0 1 0 0,1 0 0 0 0,-1 0-1 0 0,1-1 1 0 0,-1 1 0 0 0,1 0-1 0 0,-1 0 1 0 0,1 0 0 0 0,-1 0-1 0 0,1 0 1 0 0,0 0-1 0 0,-1 0 1 0 0,1 0 0 0 0,-1 0-1 0 0,1 1 1 0 0,-1-1 0 0 0,1 0-1 0 0,-1 0 1 0 0,1 0 0 0 0,-1 1-1 0 0,1-1 1 0 0,-1 0 0 0 0,1 0-1 0 0,-1 1 1 0 0,1-1 0 0 0,-1 0-1 0 0,0 1 1 0 0,1-1 0 0 0,-1 1-1 0 0,1-1 1 0 0,-1 1-1 0 0,0-1 1 0 0,0 0 0 0 0,1 1-1 0 0,-1-1 1 0 0,0 1 0 0 0,0-1-1 0 0,1 1 1 0 0,-1 0 0 0 0,0-1-1 0 0,0 1 1 0 0,0-1 0 0 0,0 1-1 0 0,0-1 1 0 0,0 1 0 0 0,4 34-2 0 0,-6-7 42 0 0,-1 0-1 0 0,-2 0 1 0 0,-1-1-1 0 0,-1 0 1 0 0,-12 32 0 0 0,-15 58 115 0 0,14 12-422 0 0,6-39-3697 0 0,11-77 2621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4.880"/>
    </inkml:context>
    <inkml:brush xml:id="br0">
      <inkml:brushProperty name="width" value="0.05" units="cm"/>
      <inkml:brushProperty name="height" value="0.05" units="cm"/>
    </inkml:brush>
  </inkml:definitions>
  <inkml:trace contextRef="#ctx0" brushRef="#br0">137 174 7357 0 0,'5'-26'1388'0'0,"2"0"1"0"0,17-47 0 0 0,-23 71-1299 0 0,0 0-1 0 0,-1 0 1 0 0,1 0 0 0 0,-1 0 0 0 0,1 0-1 0 0,-1-1 1 0 0,0 1 0 0 0,0 0-1 0 0,0 0 1 0 0,0-1 0 0 0,0 1-1 0 0,-1 0 1 0 0,1 0 0 0 0,0 0-1 0 0,-2-4 1 0 0,1 5-78 0 0,1 0 0 0 0,0 1 0 0 0,-1-1 0 0 0,1 0 0 0 0,-1 1 0 0 0,1-1 0 0 0,-1 1 0 0 0,0-1 0 0 0,1 1 0 0 0,-1-1 0 0 0,1 1 0 0 0,-1-1 0 0 0,0 1 0 0 0,1-1 0 0 0,-1 1 0 0 0,0 0 0 0 0,0-1 0 0 0,1 1 0 0 0,-1 0 0 0 0,0 0 0 0 0,0 0 0 0 0,0 0 0 0 0,1-1 0 0 0,-1 1 0 0 0,0 0 0 0 0,0 0 0 0 0,0 0 0 0 0,1 1 0 0 0,-1-1 0 0 0,0 0 0 0 0,0 0 0 0 0,0 0-1 0 0,1 1 1 0 0,-1-1 0 0 0,0 0 0 0 0,1 1 0 0 0,-1-1 0 0 0,0 0 0 0 0,1 1 0 0 0,-1-1 0 0 0,0 1 0 0 0,1-1 0 0 0,-1 1 0 0 0,0 1 0 0 0,-12 7 17 0 0,0 1 0 0 0,2 0 0 0 0,-1 1 0 0 0,1 0 0 0 0,1 1-1 0 0,0 1 1 0 0,0-1 0 0 0,2 1 0 0 0,-1 1 0 0 0,2 0 0 0 0,0 0 0 0 0,-7 20 0 0 0,12-30-17 0 0,1 1 1 0 0,0 0 0 0 0,0 0 0 0 0,0 0 0 0 0,0 0-1 0 0,1-1 1 0 0,0 1 0 0 0,0 0 0 0 0,0 0-1 0 0,0 0 1 0 0,1 0 0 0 0,2 7 0 0 0,-3-10-19 0 0,1 0 0 0 0,0 0 1 0 0,0-1-1 0 0,-1 1 0 0 0,1 0 1 0 0,0-1-1 0 0,1 1 0 0 0,-1-1 1 0 0,0 1-1 0 0,0-1 0 0 0,1 1 0 0 0,-1-1 1 0 0,1 0-1 0 0,-1 0 0 0 0,1 1 1 0 0,-1-1-1 0 0,1 0 0 0 0,0-1 0 0 0,-1 1 1 0 0,1 0-1 0 0,0 0 0 0 0,0-1 1 0 0,0 1-1 0 0,0-1 0 0 0,0 0 1 0 0,-1 1-1 0 0,1-1 0 0 0,0 0 0 0 0,0 0 1 0 0,0 0-1 0 0,0 0 0 0 0,0-1 1 0 0,0 1-1 0 0,3-1 0 0 0,4-1-158 0 0,0-1 0 0 0,1 0 0 0 0,-1 0 0 0 0,-1-1 0 0 0,1 0 0 0 0,0-1 0 0 0,-1 0 0 0 0,0 0 0 0 0,0-1 0 0 0,12-11 0 0 0,-6 4 77 0 0,-2-1-1 0 0,0 0 0 0 0,-1-1 0 0 0,17-27 0 0 0,-23 33 103 0 0,-4 5 36 0 0,1 1-1 0 0,0-1 1 0 0,0 1-1 0 0,0 0 1 0 0,1-1-1 0 0,-1 1 1 0 0,1 0-1 0 0,5-5 1 0 0,-9 11-12 0 0,1 0 1 0 0,0 0-1 0 0,-1 0 1 0 0,1 0-1 0 0,-1 0 1 0 0,0 0-1 0 0,0 0 1 0 0,-2 5-1 0 0,-50 157-164 0 0,33-94-2161 0 0,20-69 2051 0 0,-1 0-1 0 0,1-1 1 0 0,0 1-1 0 0,0 0 1 0 0,-1 0-1 0 0,1 0 1 0 0,1 0-1 0 0,-1 0 1 0 0,0 0-1 0 0,0 0 1 0 0,1 0-1 0 0,0 2 1 0 0,4 1-653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5.332"/>
    </inkml:context>
    <inkml:brush xml:id="br0">
      <inkml:brushProperty name="width" value="0.05" units="cm"/>
      <inkml:brushProperty name="height" value="0.05" units="cm"/>
    </inkml:brush>
  </inkml:definitions>
  <inkml:trace contextRef="#ctx0" brushRef="#br0">100 222 7165 0 0,'-4'-46'1386'0'0,"2"59"-816"0"0,0 1-1 0 0,-6 21 1 0 0,-3 17-264 0 0,-21 103 804 0 0,4-25-297 0 0,23-105-716 0 0,3-15-56 0 0,0 1 0 0 0,-2 22-1 0 0,5-45-17 0 0,1 0 0 0 0,0 0 0 0 0,7-23 0 0 0,0 0-22 0 0,8-56-231 0 0,3-14-157 0 0,37-113-1 0 0,-54 206 379 0 0,1 0 0 0 0,0 0-1 0 0,1 0 1 0 0,0 1 0 0 0,1 0-1 0 0,0 0 1 0 0,1 1 0 0 0,0-1-1 0 0,10-9 1 0 0,-16 19 8 0 0,0 0-1 0 0,0 0 1 0 0,0 0 0 0 0,0 0-1 0 0,0 0 1 0 0,0 1 0 0 0,1-1-1 0 0,-1 0 1 0 0,0 1 0 0 0,1-1-1 0 0,-1 1 1 0 0,0-1 0 0 0,1 1-1 0 0,-1-1 1 0 0,1 1 0 0 0,-1 0-1 0 0,3 0 1 0 0,-3 0 1 0 0,0 0-1 0 0,0 0 1 0 0,0 1 0 0 0,0-1-1 0 0,0 1 1 0 0,0-1 0 0 0,0 0 0 0 0,0 1-1 0 0,0 0 1 0 0,0-1 0 0 0,0 1-1 0 0,-1 0 1 0 0,1-1 0 0 0,0 1 0 0 0,0 0-1 0 0,-1 0 1 0 0,1 0 0 0 0,0 1-1 0 0,2 1 1 0 0,-2 1-1 0 0,1 0 1 0 0,0 0-1 0 0,-1 0 1 0 0,1 0-1 0 0,-1 0 1 0 0,0 0-1 0 0,-1 0 1 0 0,1 0-1 0 0,-1 7 1 0 0,0 2 1 0 0,-1-1 0 0 0,-1 0 1 0 0,0 0-1 0 0,-1 1 0 0 0,-1-2 0 0 0,1 1 1 0 0,-9 16-1 0 0,-1-1-201 0 0,-32 49 1 0 0,33-60-1067 0 0,0-1 0 0 0,-16 14 0 0 0,24-25 166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4.734"/>
    </inkml:context>
    <inkml:brush xml:id="br0">
      <inkml:brushProperty name="width" value="0.05" units="cm"/>
      <inkml:brushProperty name="height" value="0.05" units="cm"/>
    </inkml:brush>
  </inkml:definitions>
  <inkml:trace contextRef="#ctx0" brushRef="#br0">13 1 7485 0 0,'2'2'164'0'0,"0"0"0"0"0,1 0 0 0 0,-1 0 0 0 0,0 0 0 0 0,0 1 0 0 0,-1-1 0 0 0,1 0 1 0 0,0 1-1 0 0,-1 0 0 0 0,0-1 0 0 0,1 1 0 0 0,-1 0 0 0 0,0 0 0 0 0,0 0 0 0 0,-1 0 0 0 0,1 0 1 0 0,0 4-1 0 0,0 25 6509 0 0,-2-33-6936 0 0,0 1 0 0 0,-1-1-1 0 0,1 1 1 0 0,0 0 0 0 0,-1-1-1 0 0,1 1 1 0 0,0 0 0 0 0,-1 0 0 0 0,1 0-1 0 0,-1 0 1 0 0,1 0 0 0 0,0 0-1 0 0,-1 0 1 0 0,1 0 0 0 0,0 1-1 0 0,-1-1 1 0 0,0 1 0 0 0,-2-1-472 0 0,-7 2-866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5.815"/>
    </inkml:context>
    <inkml:brush xml:id="br0">
      <inkml:brushProperty name="width" value="0.05" units="cm"/>
      <inkml:brushProperty name="height" value="0.05" units="cm"/>
    </inkml:brush>
  </inkml:definitions>
  <inkml:trace contextRef="#ctx0" brushRef="#br0">117 218 8265 0 0,'-5'10'729'0'0,"1"1"0"0"0,0 0 1 0 0,0 0-1 0 0,-3 18 0 0 0,-82 336 280 0 0,85-347-994 0 0,6-34-213 0 0,8-73-700 0 0,26-175 157 0 0,-29 230 732 0 0,1 0 0 0 0,2 1-1 0 0,2 1 1 0 0,0 0 0 0 0,28-49 0 0 0,-36 75-8 0 0,0-1 0 0 0,0 1 0 0 0,1 0 0 0 0,0 1 0 0 0,0-1-1 0 0,11-8 1 0 0,-15 13 13 0 0,0 0-1 0 0,0 0 0 0 0,0 1 0 0 0,0-1 1 0 0,0 1-1 0 0,0-1 0 0 0,1 1 0 0 0,-1-1 1 0 0,0 1-1 0 0,0 0 0 0 0,1-1 0 0 0,-1 1 1 0 0,0 0-1 0 0,1 0 0 0 0,-1 0 0 0 0,0 0 1 0 0,1 0-1 0 0,1 1 0 0 0,-2-1 2 0 0,1 1 1 0 0,-1 0-1 0 0,0 0 0 0 0,1 0 0 0 0,-1 0 0 0 0,0 0 1 0 0,1 0-1 0 0,-1 0 0 0 0,0 0 0 0 0,0 0 1 0 0,0 1-1 0 0,0-1 0 0 0,0 1 0 0 0,0-1 0 0 0,0 0 1 0 0,-1 1-1 0 0,1-1 0 0 0,0 3 0 0 0,2 5 18 0 0,0-1 1 0 0,-1 1-1 0 0,0 0 0 0 0,-1 0 0 0 0,0 0 0 0 0,0 0 0 0 0,-1 0 0 0 0,0 0 0 0 0,-1-1 1 0 0,0 1-1 0 0,0 0 0 0 0,-1 0 0 0 0,0 0 0 0 0,-6 15 0 0 0,-2 1 8 0 0,-1-1-1 0 0,-1 0 1 0 0,-25 37 0 0 0,32-53-321 0 0,4-5-57 0 0,0-1 0 0 0,-1 0 1 0 0,1 1-1 0 0,-1-1 0 0 0,0 0 0 0 0,0 0 0 0 0,0 0 1 0 0,0 0-1 0 0,-2 1 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6.145"/>
    </inkml:context>
    <inkml:brush xml:id="br0">
      <inkml:brushProperty name="width" value="0.05" units="cm"/>
      <inkml:brushProperty name="height" value="0.05" units="cm"/>
    </inkml:brush>
  </inkml:definitions>
  <inkml:trace contextRef="#ctx0" brushRef="#br0">81 11 8133 0 0,'-2'-11'1342'0'0,"-3"14"393"0"0,3-1-1572 0 0,1 0 1 0 0,0 0 0 0 0,0 0-1 0 0,0 0 1 0 0,0 0 0 0 0,0 0-1 0 0,1 1 1 0 0,-1 2-1 0 0,-3 19 8 0 0,-12 38-1 0 0,3-13-58 0 0,2-4-45 0 0,5-25-90 0 0,1 1 1 0 0,1-1 0 0 0,-2 38 0 0 0,8-42-667 0 0,-2-16 636 0 0,0 1-1 0 0,0-1 1 0 0,-1 0-1 0 0,1 0 1 0 0,0 1 0 0 0,0-1-1 0 0,0 0 1 0 0,0 0 0 0 0,0 0-1 0 0,0 1 1 0 0,0-1-1 0 0,0 0 1 0 0,1 0 0 0 0,-1 1-1 0 0,0-1 1 0 0,0 0 0 0 0,0 0-1 0 0,0 0 1 0 0,0 1-1 0 0,0-1 1 0 0,0 0 0 0 0,0 0-1 0 0,1 0 1 0 0,-1 1 0 0 0,0-1-1 0 0,0 0 1 0 0,0 0 0 0 0,0 0-1 0 0,1 0 1 0 0,-1 1-1 0 0,0-1 1 0 0,0 0 0 0 0,0 0-1 0 0,1 0 1 0 0,-1 0 0 0 0,0 0-1 0 0,0 0 1 0 0,0 0-1 0 0,1 0 1 0 0,-1 0 0 0 0,0 0-1 0 0,0 0 1 0 0,1 0 0 0 0,-1 0-1 0 0,0 0 1 0 0,0 0-1 0 0,1 0 1 0 0,-1 0 0 0 0,0 0-1 0 0,0 0 1 0 0,0 0 0 0 0,1 0-1 0 0,-1 0 1 0 0,0 0-1 0 0,0 0 1 0 0,0 0 0 0 0,1 0-1 0 0,-1-1 1 0 0,0 1 0 0 0,0 0-1 0 0,1 0 1 0 0,4-7-1289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6.483"/>
    </inkml:context>
    <inkml:brush xml:id="br0">
      <inkml:brushProperty name="width" value="0.05" units="cm"/>
      <inkml:brushProperty name="height" value="0.05" units="cm"/>
    </inkml:brush>
  </inkml:definitions>
  <inkml:trace contextRef="#ctx0" brushRef="#br0">2 48 7101 0 0,'0'-14'68'0'0,"-2"1"60"0"0,8 0 28 0 0,-4 8 24 0 0,0 3 0 0 0,0 4-28 0 0,0-3 132 0 0,-2 2-204 0 0,0 3-76 0 0,0 4-108 0 0,-2 2-112 0 0,-2-1-108 0 0,2-3 28 0 0,0 5-164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7.092"/>
    </inkml:context>
    <inkml:brush xml:id="br0">
      <inkml:brushProperty name="width" value="0.05" units="cm"/>
      <inkml:brushProperty name="height" value="0.05" units="cm"/>
    </inkml:brush>
  </inkml:definitions>
  <inkml:trace contextRef="#ctx0" brushRef="#br0">46 117 8229 0 0,'-5'-13'1311'0'0,"5"13"-1264"0"0,0 0 0 0 0,0 0 0 0 0,0-1 1 0 0,0 1-1 0 0,0 0 0 0 0,0 0 0 0 0,0 0 0 0 0,0 0 0 0 0,0-1 1 0 0,0 1-1 0 0,0 0 0 0 0,0 0 0 0 0,0 0 0 0 0,-1 0 0 0 0,1 0 0 0 0,0 0 1 0 0,0-1-1 0 0,0 1 0 0 0,0 0 0 0 0,0 0 0 0 0,0 0 0 0 0,-1 0 1 0 0,1 0-1 0 0,0 0 0 0 0,0 0 0 0 0,0 0 0 0 0,0 0 0 0 0,-1 0 1 0 0,1 0-1 0 0,0 0 0 0 0,0 0 0 0 0,0 0 0 0 0,0 0 0 0 0,0 0 1 0 0,-1 0-1 0 0,1 0 0 0 0,0 0 0 0 0,0 0 0 0 0,0 0 0 0 0,0 0 0 0 0,-1 0 1 0 0,1 0-1 0 0,0 0 0 0 0,0 0 0 0 0,0 0 0 0 0,0 0 0 0 0,0 0 1 0 0,-1 0-1 0 0,1 0 0 0 0,0 1 0 0 0,0-1 0 0 0,0 0 0 0 0,0 0 1 0 0,0 0-1 0 0,0 0 0 0 0,0 0 0 0 0,-1 0 0 0 0,1 1 0 0 0,0-1 1 0 0,0 0-1 0 0,0 0 0 0 0,0 0 0 0 0,0 0 0 0 0,0 1 0 0 0,0-1 0 0 0,-2 6 73 0 0,1-1 0 0 0,0 1 0 0 0,0 0 0 0 0,0 0 0 0 0,1 9 0 0 0,-2 16-144 0 0,-22 83 133 0 0,23-114-110 0 0,1 0-1 0 0,0 1 1 0 0,0-1-1 0 0,0 0 1 0 0,0 1-1 0 0,0-1 1 0 0,0 0-1 0 0,0 1 1 0 0,-1-1-1 0 0,1 0 1 0 0,0 0-1 0 0,0 1 1 0 0,0-1-1 0 0,0 0 1 0 0,0 1-1 0 0,1-1 1 0 0,-1 0-1 0 0,0 1 1 0 0,0-1-1 0 0,0 0 1 0 0,0 1-1 0 0,0-1 1 0 0,0 0-1 0 0,0 0 1 0 0,1 1-1 0 0,-1-1 1 0 0,0 0-1 0 0,0 0 1 0 0,0 1-1 0 0,1-1 0 0 0,-1 0 1 0 0,0 0-1 0 0,0 1 1 0 0,1-1-1 0 0,10-4-253 0 0,10-15-468 0 0,-15 12 594 0 0,0-2 1 0 0,-1 1-1 0 0,0-1 1 0 0,-1 0-1 0 0,4-9 1 0 0,-3 6 131 0 0,0 1 0 0 0,0 0 0 0 0,8-10-1 0 0,-4 9 6 0 0,-6 6 29 0 0,1 0 0 0 0,0 0 0 0 0,1 1 0 0 0,-1-1 0 0 0,1 1 0 0 0,0 0-1 0 0,0 0 1 0 0,1 1 0 0 0,0 0 0 0 0,-1-1 0 0 0,11-4 0 0 0,-16 9-25 0 0,1 0 1 0 0,-1 0-1 0 0,1 0 0 0 0,-1 0 0 0 0,0 0 1 0 0,1-1-1 0 0,-1 1 0 0 0,1 0 0 0 0,-1 0 1 0 0,0 0-1 0 0,1 0 0 0 0,-1 0 0 0 0,1 0 1 0 0,-1 0-1 0 0,1 1 0 0 0,-1-1 0 0 0,0 0 1 0 0,1 0-1 0 0,-1 0 0 0 0,1 0 1 0 0,-1 0-1 0 0,0 1 0 0 0,1-1 0 0 0,-1 0 1 0 0,0 0-1 0 0,1 1 0 0 0,-1-1 0 0 0,0 0 1 0 0,1 0-1 0 0,-1 1 0 0 0,0-1 0 0 0,0 0 1 0 0,1 1-1 0 0,-1 0 0 0 0,4 18 218 0 0,-9 21-43 0 0,-2-13-107 0 0,3-15-43 0 0,0 1 0 0 0,-1 17-1 0 0,4-27-29 0 0,1 0-1 0 0,0 0 1 0 0,0 0-1 0 0,0-1 1 0 0,0 1-1 0 0,1 0 1 0 0,-1 0-1 0 0,1 0 1 0 0,-1 0-1 0 0,1-1 1 0 0,0 1-1 0 0,0 0 1 0 0,0-1-1 0 0,1 1 1 0 0,2 4-1 0 0,-2-5-4 0 0,0-1 0 0 0,0 1 0 0 0,0-1 0 0 0,0 0 1 0 0,0 0-1 0 0,1 0 0 0 0,-1 0 0 0 0,0 0 0 0 0,0 0 0 0 0,1-1 0 0 0,-1 1 0 0 0,1-1 0 0 0,-1 1 0 0 0,1-1 0 0 0,-1 0 0 0 0,0 0 0 0 0,1 0 0 0 0,-1 0 0 0 0,1-1 0 0 0,-1 1 0 0 0,1-1 0 0 0,-1 1 1 0 0,0-1-1 0 0,5-2 0 0 0,7-2-80 0 0,0-1 0 0 0,21-11 0 0 0,-12 4-20 0 0,0 0-1 0 0,0-1 1 0 0,39-35-1 0 0,-56 45 101 0 0,-1-1 1 0 0,-1 0-1 0 0,1 0 0 0 0,-1 0 0 0 0,0-1 0 0 0,0 1 0 0 0,-1-1 0 0 0,1 0 1 0 0,-1 0-1 0 0,-1 0 0 0 0,1-1 0 0 0,-1 1 0 0 0,0-1 0 0 0,-1 1 0 0 0,1-1 1 0 0,-1 0-1 0 0,0 1 0 0 0,-1-1 0 0 0,0 0 0 0 0,0 0 0 0 0,-1-8 0 0 0,0 13-3 0 0,1 1-1 0 0,0-1 0 0 0,0 1 0 0 0,-1-1 1 0 0,1 1-1 0 0,0-1 0 0 0,-1 1 0 0 0,0 0 0 0 0,1-1 1 0 0,-1 1-1 0 0,0 0 0 0 0,0 0 0 0 0,0-1 0 0 0,1 1 1 0 0,-1 0-1 0 0,0 0 0 0 0,-1 0 0 0 0,1 0 0 0 0,0 0 1 0 0,0 0-1 0 0,0 1 0 0 0,-1-1 0 0 0,-1-1 1 0 0,1 2-2 0 0,0-1 0 0 0,-1 1 0 0 0,1-1 1 0 0,-1 1-1 0 0,1 0 0 0 0,-1 0 1 0 0,1 0-1 0 0,-1 1 0 0 0,1-1 1 0 0,-1 0-1 0 0,1 1 0 0 0,-4 1 1 0 0,-5 2 1 0 0,0 1 1 0 0,1 0 0 0 0,0 1-1 0 0,-16 11 1 0 0,21-13 8 0 0,0 0-1 0 0,1 1 1 0 0,0-1-1 0 0,-1 1 1 0 0,2 0-1 0 0,-1 0 1 0 0,1 1-1 0 0,-4 7 1 0 0,6-11-3 0 0,0 0 1 0 0,0 0 0 0 0,0 1 0 0 0,0-1 0 0 0,1 0 0 0 0,-1 1 0 0 0,1-1 0 0 0,0 0 0 0 0,0 1 0 0 0,-1-1 0 0 0,2 3 0 0 0,-1-4-4 0 0,0 1 0 0 0,1-1-1 0 0,-1 0 1 0 0,0 0 0 0 0,1 0 0 0 0,-1 0 0 0 0,1 0 0 0 0,0 0 0 0 0,-1 0 0 0 0,1 0 0 0 0,0 0 0 0 0,0 0 0 0 0,-1 0 0 0 0,1 0 0 0 0,0 0 0 0 0,0 0 0 0 0,0-1 0 0 0,0 1 0 0 0,0 0 0 0 0,0-1 0 0 0,0 1 0 0 0,2 0 0 0 0,2 0-38 0 0,-1 0 1 0 0,0 0-1 0 0,0-1 1 0 0,1 0-1 0 0,-1 0 1 0 0,0 0-1 0 0,0 0 1 0 0,1 0-1 0 0,-1-1 1 0 0,0 0-1 0 0,0 0 1 0 0,0 0-1 0 0,0 0 1 0 0,4-3-1 0 0,6-1-248 0 0,0-1 0 0 0,20-13 0 0 0,-21 9 203 0 0,0 2-56 0 0,-12 11 87 0 0,-5 7 30 0 0,-1 6 86 0 0,1 0 0 0 0,0 1 0 0 0,1-1 1 0 0,1 1-1 0 0,0 0 0 0 0,2 24 0 0 0,0-35-48 0 0,10 288 1035 0 0,0 37-764 0 0,-11-315-226 0 0,0-1 1 0 0,-1 1-1 0 0,-1-1 1 0 0,0 0-1 0 0,-1 1 1 0 0,-11 24-1 0 0,14-36-16 0 0,-1-1-1 0 0,0 1 0 0 0,1-1 0 0 0,-2 0 0 0 0,1 1 0 0 0,0-1 1 0 0,-1 0-1 0 0,1 0 0 0 0,-1 0 0 0 0,0-1 0 0 0,0 1 1 0 0,0-1-1 0 0,0 1 0 0 0,0-1 0 0 0,-1 0 0 0 0,1 0 1 0 0,-1 0-1 0 0,0-1 0 0 0,1 1 0 0 0,-1-1 0 0 0,0 0 0 0 0,0 0 1 0 0,1 0-1 0 0,-1-1 0 0 0,0 0 0 0 0,0 1 0 0 0,0-1 1 0 0,0 0-1 0 0,0-1 0 0 0,0 1 0 0 0,-6-2 0 0 0,4 1-28 0 0,1-1 0 0 0,-1 1 0 0 0,1-1 0 0 0,-1-1-1 0 0,1 1 1 0 0,0-1 0 0 0,0 1 0 0 0,0-1 0 0 0,1-1 0 0 0,-1 1-1 0 0,1-1 1 0 0,-1 0 0 0 0,1 0 0 0 0,0 0 0 0 0,1 0-1 0 0,-1-1 1 0 0,1 1 0 0 0,0-1 0 0 0,0 0 0 0 0,0 0 0 0 0,0-1-1 0 0,1 1 1 0 0,0 0 0 0 0,0-1 0 0 0,-1-8 0 0 0,1 2-26 0 0,0-1 0 0 0,1 0 1 0 0,0 0-1 0 0,1 0 0 0 0,1 0 1 0 0,0 0-1 0 0,0 0 1 0 0,1 0-1 0 0,1 0 0 0 0,6-17 1 0 0,10-20-157 0 0,2 2 0 0 0,46-79 0 0 0,73-81-266 0 0,-47 94 292 0 0,-82 102 70 0 0,1 1 0 0 0,0 0 0 0 0,0 0 0 0 0,1 2 1 0 0,1-1-1 0 0,0 2 0 0 0,15-8 0 0 0,-27 15 25 0 0,0 0 1 0 0,0 0-1 0 0,-1 1 0 0 0,1-1 1 0 0,0 0-1 0 0,0 1 0 0 0,0-1 1 0 0,0 1-1 0 0,0 0 0 0 0,0 0 1 0 0,0 0-1 0 0,-1 0 1 0 0,1 0-1 0 0,0 0 0 0 0,0 0 1 0 0,0 1-1 0 0,0-1 0 0 0,0 1 1 0 0,2 0-1 0 0,-3 0-31 0 0,0 0 0 0 0,0 0 0 0 0,0 1 0 0 0,0-1 0 0 0,0 0 0 0 0,0 0 0 0 0,0 1 0 0 0,0-1 0 0 0,-1 0-1 0 0,1 1 1 0 0,-1-1 0 0 0,1 1 0 0 0,-1-1 0 0 0,1 1 0 0 0,-1-1 0 0 0,0 1 0 0 0,0-1 0 0 0,0 1 0 0 0,0 0 0 0 0,0-1 0 0 0,0 1 0 0 0,0-1 0 0 0,0 1 0 0 0,-2 2 0 0 0,1 5-399 0 0,-1 0 0 0 0,-1 0 0 0 0,-5 14 0 0 0,-6 9-716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8.136"/>
    </inkml:context>
    <inkml:brush xml:id="br0">
      <inkml:brushProperty name="width" value="0.05" units="cm"/>
      <inkml:brushProperty name="height" value="0.05" units="cm"/>
    </inkml:brush>
  </inkml:definitions>
  <inkml:trace contextRef="#ctx0" brushRef="#br0">39 48 7069 0 0,'4'-1'177'0'0,"0"-1"0"0"0,-1 1 1 0 0,1-1-1 0 0,0 0 1 0 0,-1 0-1 0 0,0 0 1 0 0,1 0-1 0 0,-1-1 0 0 0,0 1 1 0 0,5-7-1 0 0,14-9 1133 0 0,-22 18-1298 0 0,0 0-1 0 0,0 0 0 0 0,0 0 0 0 0,1-1 0 0 0,-1 1 1 0 0,0 0-1 0 0,0 0 0 0 0,0 0 0 0 0,0 0 1 0 0,0 0-1 0 0,1 0 0 0 0,-1 0 0 0 0,0 0 1 0 0,0 0-1 0 0,0 0 0 0 0,1 0 0 0 0,-1 0 1 0 0,0 0-1 0 0,0 0 0 0 0,0 0 0 0 0,0 0 1 0 0,1 0-1 0 0,-1 0 0 0 0,0 0 0 0 0,0 0 1 0 0,0 0-1 0 0,0 0 0 0 0,1 0 0 0 0,-1 0 0 0 0,0 0 1 0 0,0 0-1 0 0,0 0 0 0 0,0 0 0 0 0,1 1 1 0 0,-1-1-1 0 0,0 0 0 0 0,0 0 0 0 0,0 0 1 0 0,0 0-1 0 0,0 0 0 0 0,0 1 0 0 0,0-1 1 0 0,1 0-1 0 0,-1 0 0 0 0,0 0 0 0 0,0 0 1 0 0,0 1-1 0 0,1 12 223 0 0,-5 14-35 0 0,-10 35 313 0 0,-38 143 365 0 0,43-176-1031 0 0,0 0 0 0 0,2 1 0 0 0,2 0 0 0 0,-4 56 0 0 0,7-71-299 0 0,2 9-450 0 0,0-23 813 0 0,0 0-1 0 0,0 0 1 0 0,0-1-1 0 0,1 1 0 0 0,-1 0 1 0 0,0 0-1 0 0,1 0 1 0 0,-1 0-1 0 0,1-1 1 0 0,-1 1-1 0 0,1 0 1 0 0,-1 0-1 0 0,1-1 0 0 0,0 1 1 0 0,-1 0-1 0 0,1-1 1 0 0,0 1-1 0 0,-1-1 1 0 0,1 1-1 0 0,0-1 1 0 0,0 1-1 0 0,1 0 0 0 0,4 2-729 0 0,3 3-62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8.525"/>
    </inkml:context>
    <inkml:brush xml:id="br0">
      <inkml:brushProperty name="width" value="0.05" units="cm"/>
      <inkml:brushProperty name="height" value="0.05" units="cm"/>
    </inkml:brush>
  </inkml:definitions>
  <inkml:trace contextRef="#ctx0" brushRef="#br0">11 0 6625 0 0,'0'1'76'0'0,"1"0"-41"0"0,-1 0 0 0 0,-1 0 0 0 0,1 0 0 0 0,0 0 1 0 0,0 0-1 0 0,0 0 0 0 0,-1 0 0 0 0,1 0 0 0 0,0 0 0 0 0,-1 0 1 0 0,1 0-1 0 0,-1 0 0 0 0,1-1 0 0 0,-1 1 0 0 0,1 0 1 0 0,-1 0-1 0 0,-1 1 0 0 0,2-2-20 0 0,0 0 0 0 0,-1 1 0 0 0,1-1 0 0 0,0 0 0 0 0,0 0 0 0 0,-1 0 0 0 0,1 0 1 0 0,0 1-1 0 0,0-1 0 0 0,0 0 0 0 0,-1 0 0 0 0,1 1 0 0 0,0-1 0 0 0,0 0 0 0 0,0 0 0 0 0,0 1 0 0 0,0-1 0 0 0,0 0 0 0 0,0 0 0 0 0,-1 1 0 0 0,1-1 0 0 0,0 0 1 0 0,0 0-1 0 0,0 1 0 0 0,0-1 0 0 0,0 0 0 0 0,0 1 0 0 0,0-1 0 0 0,0 0 0 0 0,0 0 0 0 0,1 1 0 0 0,-1-1 0 0 0,0 0 0 0 0,0 1 0 0 0,0-1 0 0 0,0 0 0 0 0,0 0 1 0 0,0 1-1 0 0,1-1 0 0 0,-1 0 0 0 0,0 0 0 0 0,0 0 0 0 0,0 1 0 0 0,0-1 0 0 0,1 0 0 0 0,-1 0 0 0 0,0 0 0 0 0,0 0 0 0 0,1 1 0 0 0,-1-1 0 0 0,0 0 0 0 0,0 0 1 0 0,1 0-1 0 0,-1 0 0 0 0,0 0 0 0 0,0 0 0 0 0,1 0 0 0 0,16 3 543 0 0,371-4 1170 0 0,1 21-1094 0 0,-304-14-502 0 0,2223 134 76 0 0,-543-99-431 0 0,-701-74 225 0 0,-987 32 536 0 0,-117-8 258 0 0,-59-4-584 0 0,-150-13-1183 0 0,240 25 639 0 0,0 1-1 0 0,0 1 1 0 0,0-1-1 0 0,0 1 0 0 0,0 1 1 0 0,-11 3-1 0 0,19-5 285 0 0,1 0 1 0 0,0 0-1 0 0,0 0 0 0 0,-1 0 0 0 0,1 1 0 0 0,0-1 1 0 0,0 0-1 0 0,-1 0 0 0 0,1 0 0 0 0,0 0 0 0 0,0 0 1 0 0,0 0-1 0 0,-1 0 0 0 0,1-1 0 0 0,0 1 0 0 0,0 0 1 0 0,-1 0-1 0 0,1 0 0 0 0,0 0 0 0 0,0 0 0 0 0,0 0 1 0 0,-1 0-1 0 0,1 0 0 0 0,0-1 0 0 0,0 1 0 0 0,0 0 1 0 0,0 0-1 0 0,-1 0 0 0 0,1 0 0 0 0,0-1 1 0 0,0 1-1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09.569"/>
    </inkml:context>
    <inkml:brush xml:id="br0">
      <inkml:brushProperty name="width" value="0.05" units="cm"/>
      <inkml:brushProperty name="height" value="0.05" units="cm"/>
    </inkml:brush>
  </inkml:definitions>
  <inkml:trace contextRef="#ctx0" brushRef="#br0">247 11 7517 0 0,'-1'-3'-151'0'0,"-2"6"366"0"0,3-3-189 0 0,0-1 1 0 0,0 1-1 0 0,0 0 1 0 0,0-1-1 0 0,0 1 1 0 0,0 0-1 0 0,0-1 1 0 0,0 1-1 0 0,0 0 1 0 0,0-1-1 0 0,0 1 1 0 0,0 0-1 0 0,0-1 1 0 0,-1 1-1 0 0,1 0 1 0 0,0 0-1 0 0,0-1 1 0 0,0 1-1 0 0,-1 0 1 0 0,1 0-1 0 0,0-1 1 0 0,0 1-1 0 0,-1 0 1 0 0,1 0-1 0 0,0 0 1 0 0,0-1-1 0 0,-1 1 1 0 0,1 0-1 0 0,0 0 1 0 0,-1 0-1 0 0,1 0 1 0 0,0 0-1 0 0,0 0 1 0 0,-1 0-1 0 0,1 0 1 0 0,0-1-1 0 0,-1 1 1 0 0,1 0-1 0 0,0 0 1 0 0,-1 0-1 0 0,1 1 1 0 0,0-1-1 0 0,-1 0 1 0 0,1 0 0 0 0,0 0-1 0 0,-1 0 1 0 0,1 0-1 0 0,0 0 1 0 0,-1 0-1 0 0,1 0 1 0 0,0 1-1 0 0,0-1 1 0 0,-1 0-1 0 0,1 0 1 0 0,0 0-1 0 0,0 1 1 0 0,-1-1-1 0 0,1 0 1 0 0,0 0-1 0 0,0 1 1 0 0,0-1-1 0 0,-1 0 1 0 0,1 0-1 0 0,0 1 1 0 0,0-1-1 0 0,0 0 1 0 0,0 1-1 0 0,0 0 1 0 0,-1-2-4 0 0,1 1 1 0 0,0 0-1 0 0,0 0 1 0 0,0 0 0 0 0,0-1-1 0 0,0 1 1 0 0,0 0 0 0 0,0 0-1 0 0,0 0 1 0 0,0-1-1 0 0,0 1 1 0 0,1 0 0 0 0,-1 0-1 0 0,0-1 1 0 0,0 1 0 0 0,0 0-1 0 0,0 0 1 0 0,0 0-1 0 0,0 0 1 0 0,0-1 0 0 0,0 1-1 0 0,1 0 1 0 0,-1 0 0 0 0,0 0-1 0 0,0 0 1 0 0,0-1 0 0 0,0 1-1 0 0,0 0 1 0 0,1 0-1 0 0,-1 0 1 0 0,0 0 0 0 0,0 0-1 0 0,0 0 1 0 0,1 0 0 0 0,-1 0-1 0 0,0 0 1 0 0,0-1-1 0 0,1 1 1 0 0,13-1 383 0 0,24 4-291 0 0,-29-1-33 0 0,7-1-67 0 0,492 34-530 0 0,-462-33 505 0 0,-20-1 30 0 0,0 0-1 0 0,37-5 0 0 0,-71 5 101 0 0,1 0-1 0 0,0 1 1 0 0,-1 0 0 0 0,-12 5-1 0 0,17-5-113 0 0,0 0-1 0 0,0 0 0 0 0,0 0 0 0 0,0 0 0 0 0,0 0 0 0 0,0 1 0 0 0,1 0 1 0 0,-1-1-1 0 0,1 1 0 0 0,-1 0 0 0 0,1 0 0 0 0,-3 5 0 0 0,-2 6 59 0 0,1 1 0 0 0,0 0 0 0 0,1 0-1 0 0,0 0 1 0 0,1 0 0 0 0,-2 19 0 0 0,-5 97 262 0 0,6-51-87 0 0,-9 94 259 0 0,-26 224-22 0 0,-8-29 151 0 0,41-306-541 0 0,0-11-35 0 0,1-8 34 0 0,-1 50 0 0 0,3-44-35 0 0,4-50-43 0 0,-1-4 227 0 0,2-3 158 0 0,-2 6-368 0 0,1 1 0 0 0,-1 0 0 0 0,1 0-1 0 0,-1-1 1 0 0,1 1 0 0 0,-1 0 0 0 0,1 0-1 0 0,-1 0 1 0 0,0-1 0 0 0,1 1 0 0 0,-1 0-1 0 0,1 0 1 0 0,-1 0 0 0 0,1 0 0 0 0,-1 0-1 0 0,0 0 1 0 0,1 0 0 0 0,-1 0 0 0 0,1 1-1 0 0,-1-1 1 0 0,1 0 0 0 0,-2 0 0 0 0,-80 17-374 0 0,-2-4-1 0 0,-101 3 1 0 0,-80-17-2867 0 0,192 1 2018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0.369"/>
    </inkml:context>
    <inkml:brush xml:id="br0">
      <inkml:brushProperty name="width" value="0.05" units="cm"/>
      <inkml:brushProperty name="height" value="0.05" units="cm"/>
    </inkml:brush>
  </inkml:definitions>
  <inkml:trace contextRef="#ctx0" brushRef="#br0">94 4 6941 0 0,'-3'2'167'0'0,"10"-4"1320"0"0,-6-2 576 0 0,-2 18-1108 0 0,-8 36-554 0 0,-2-1-1 0 0,-18 50 1 0 0,14-52-382 0 0,2 1 0 0 0,-8 60 1 0 0,22-41-633 0 0,-1-39-4670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0.773"/>
    </inkml:context>
    <inkml:brush xml:id="br0">
      <inkml:brushProperty name="width" value="0.05" units="cm"/>
      <inkml:brushProperty name="height" value="0.05" units="cm"/>
    </inkml:brush>
  </inkml:definitions>
  <inkml:trace contextRef="#ctx0" brushRef="#br0">0 0 7133 0 0,'27'29'1054'0'0,"-19"-19"-897"0"0,0 0 0 0 0,1-1 0 0 0,1 0 0 0 0,0-1 0 0 0,0 0 0 0 0,0 0 0 0 0,1-1 0 0 0,0 0 0 0 0,1-1 1 0 0,20 8-1 0 0,12 2-58 0 0,72 17 0 0 0,-97-28-22 0 0,134 28 451 0 0,265 23-1 0 0,161-29-176 0 0,812-31-381 0 0,1-47-337 0 0,173-4 560 0 0,-802 75 498 0 0,-757-20-678 0 0,8 1 48 0 0,0 1 0 0 0,25 6-1 0 0,-38-8-56 0 0,-1 0 0 0 0,0 0 0 0 0,0 0 0 0 0,0 0 0 0 0,1 0 0 0 0,-1 0-1 0 0,0 0 1 0 0,0 0 0 0 0,1 0 0 0 0,-1 0 0 0 0,0 0 0 0 0,0 0 0 0 0,0 1-1 0 0,1-1 1 0 0,-1 0 0 0 0,0 0 0 0 0,0 0 0 0 0,0 0 0 0 0,0 0 0 0 0,1 1-1 0 0,-1-1 1 0 0,0 0 0 0 0,0 0 0 0 0,0 0 0 0 0,0 1 0 0 0,0-1 0 0 0,0 0-1 0 0,1 0 1 0 0,-1 0 0 0 0,0 1 0 0 0,0-1 0 0 0,0 0 0 0 0,0 0 0 0 0,0 1-1 0 0,-6 4 108 0 0,-13 2 28 0 0,-8-2-343 0 0,-1 0-1 0 0,0-2 0 0 0,-1-1 1 0 0,1-2-1 0 0,0 0 0 0 0,0-2 1 0 0,0-1-1 0 0,-42-10 1 0 0,54 7-750 0 0,3-1-165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1.724"/>
    </inkml:context>
    <inkml:brush xml:id="br0">
      <inkml:brushProperty name="width" value="0.05" units="cm"/>
      <inkml:brushProperty name="height" value="0.05" units="cm"/>
    </inkml:brush>
  </inkml:definitions>
  <inkml:trace contextRef="#ctx0" brushRef="#br0">4 22 8001 0 0,'0'-1'-10'0'0,"-1"1"1"0"0,1-1 0 0 0,0 0 0 0 0,-1 0 0 0 0,1 1-1 0 0,0-1 1 0 0,-1 0 0 0 0,1 0 0 0 0,0 0-1 0 0,0 1 1 0 0,0-1 0 0 0,0 0 0 0 0,0 0-1 0 0,0 0 1 0 0,0-1 0 0 0,0 1 26 0 0,0 1 1 0 0,1-1-1 0 0,-1 1 1 0 0,1 0-1 0 0,-1-1 0 0 0,0 1 1 0 0,1-1-1 0 0,-1 1 1 0 0,1 0-1 0 0,-1 0 0 0 0,1-1 1 0 0,-1 1-1 0 0,1 0 1 0 0,-1 0-1 0 0,1-1 0 0 0,-1 1 1 0 0,1 0-1 0 0,-1 0 1 0 0,1 0-1 0 0,0 0 1 0 0,-1 0-1 0 0,1 0 0 0 0,0 0 1 0 0,39-2-18 0 0,-1 2 0 0 0,1 2 0 0 0,58 11 0 0 0,-8-2-10 0 0,56 2 21 0 0,186-8 0 0 0,-248-9 345 0 0,-86 4-301 0 0,0 0 0 0 0,0 0 0 0 0,-1 1 0 0 0,1-1 0 0 0,0 0 0 0 0,1 1-1 0 0,-1 0 1 0 0,0-1 0 0 0,0 1 0 0 0,0 0 0 0 0,0 0 0 0 0,0 0 0 0 0,1 0 0 0 0,-1 1 0 0 0,0-1 0 0 0,1 0 0 0 0,-1 1 0 0 0,1-1 0 0 0,0 1 0 0 0,-1-1 0 0 0,1 1 0 0 0,0 0 0 0 0,0-1 0 0 0,0 1 0 0 0,0 0 0 0 0,0 0 0 0 0,1 0 0 0 0,-1 0 0 0 0,0 0 0 0 0,1 0-1 0 0,-1 0 1 0 0,1 0 0 0 0,0 0 0 0 0,0 3 0 0 0,2 102 701 0 0,-4 101 163 0 0,-98 417 1571 0 0,88-568-2282 0 0,-5 28 116 0 0,-10 137 0 0 0,30 151-168 0 0,-2-256 1875 0 0,4-129-1962 0 0,1-1-45 0 0,-3 7 41 0 0,0 0 1 0 0,0 0-1 0 0,0-1 1 0 0,-1 1 0 0 0,3-14-1 0 0,-3 14-82 0 0,2-16-1092 0 0,-16 18 40 0 0,-49-12-415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094"/>
    </inkml:context>
    <inkml:brush xml:id="br0">
      <inkml:brushProperty name="width" value="0.05" units="cm"/>
      <inkml:brushProperty name="height" value="0.05" units="cm"/>
    </inkml:brush>
  </inkml:definitions>
  <inkml:trace contextRef="#ctx0" brushRef="#br0">305 861 7261 0 0,'41'-57'1201'0'0,"-30"43"-613"0"0,0 0-1 0 0,-2-1 1 0 0,16-29-1 0 0,-1-22 63 0 0,-3-1 0 0 0,18-102 0 0 0,-30 127-633 0 0,-4 16-16 0 0,-1 0-1 0 0,-1 0 1 0 0,-1 0 0 0 0,-2 0-1 0 0,-2-30 1 0 0,0 41 77 0 0,0 1 0 0 0,0 0 0 0 0,-2 0 0 0 0,1 0 0 0 0,-2 1-1 0 0,0 0 1 0 0,0-1 0 0 0,-2 2 0 0 0,1-1 0 0 0,-18-23 0 0 0,23 35-62 0 0,0 0-1 0 0,0 0 1 0 0,0 0 0 0 0,0-1 0 0 0,0 1-1 0 0,0 1 1 0 0,-1-1 0 0 0,1 0-1 0 0,0 0 1 0 0,-1 0 0 0 0,1 1 0 0 0,-1-1-1 0 0,1 1 1 0 0,-1-1 0 0 0,1 1 0 0 0,-1-1-1 0 0,1 1 1 0 0,-1 0 0 0 0,1 0-1 0 0,-1 0 1 0 0,1 0 0 0 0,-1 0 0 0 0,1 0-1 0 0,-1 0 1 0 0,1 1 0 0 0,-1-1 0 0 0,1 0-1 0 0,-1 1 1 0 0,1-1 0 0 0,-1 1-1 0 0,1 0 1 0 0,-3 1 0 0 0,-4 3 25 0 0,0 0 1 0 0,1 0-1 0 0,0 1 1 0 0,-10 9-1 0 0,7-5 29 0 0,-18 14 56 0 0,1 1 0 0 0,2 2-1 0 0,0 0 1 0 0,2 1 0 0 0,-26 43 0 0 0,26-29-5 0 0,2 2 1 0 0,2 0-1 0 0,2 2 1 0 0,2 0-1 0 0,-15 77 1 0 0,16-36 278 0 0,3 1-1 0 0,1 104 1 0 0,11-136-103 0 0,2-1-1 0 0,3 1 1 0 0,23 101-1 0 0,-8-83-151 0 0,2-2-1 0 0,43 89 0 0 0,37 53-1718 0 0,-97-191 76 0 0,-6-23 1414 0 0,-1 1 1 0 0,1-1 0 0 0,0 1 0 0 0,0-1-1 0 0,0 1 1 0 0,0-1 0 0 0,0 1-1 0 0,-1-1 1 0 0,1 1 0 0 0,0-1 0 0 0,0 1-1 0 0,-1-1 1 0 0,1 1 0 0 0,0-1 0 0 0,-1 0-1 0 0,1 1 1 0 0,-1-1 0 0 0,1 1 0 0 0,0-1-1 0 0,-1 0 1 0 0,1 0 0 0 0,-1 1 0 0 0,1-1-1 0 0,-1 0 1 0 0,1 0 0 0 0,-1 1 0 0 0,1-1-1 0 0,-1 0 1 0 0,1 0 0 0 0,-1 0-1 0 0,1 0 1 0 0,-1 0 0 0 0,1 0 0 0 0,-1 0-1 0 0,1 0 1 0 0,-1 0 0 0 0,0 0 0 0 0,1 0-1 0 0,-2 0 1 0 0,-3-1-310 0 0,-1 0 1 0 0,0 0-1 0 0,1-1 0 0 0,-1 1 0 0 0,1-1 1 0 0,0 0-1 0 0,0-1 0 0 0,-1 1 0 0 0,1-1 1 0 0,-6-5-1 0 0,-10-6-577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6.066"/>
    </inkml:context>
    <inkml:brush xml:id="br0">
      <inkml:brushProperty name="width" value="0.05" units="cm"/>
      <inkml:brushProperty name="height" value="0.05" units="cm"/>
    </inkml:brush>
  </inkml:definitions>
  <inkml:trace contextRef="#ctx0" brushRef="#br0">36 8 5328 0 0,'17'0'333'0'0,"-16"0"-8"0"0,-17 0 279 0 0,7 1-427 0 0,7 0-102 0 0,-1 0 1 0 0,1-1 0 0 0,-1 1 0 0 0,1-1-1 0 0,-1 0 1 0 0,1 0 0 0 0,-1 0 0 0 0,0 0-1 0 0,-3-1 1 0 0,8 0 64 0 0,1 0 0 0 0,-1 1 1 0 0,0-1-1 0 0,0 1 0 0 0,0 0 0 0 0,1-1 1 0 0,-1 1-1 0 0,0 0 0 0 0,0 0 0 0 0,5 1 1 0 0,-5-1 202 0 0,8 0-115 0 0,-5 0 1087 0 0,-9 1 134 0 0,-3 0-992 0 0,1 3 55 0 0,6-3-467 0 0,-1-1 0 0 0,1 1 0 0 0,-1 0 0 0 0,1-1 0 0 0,-1 1 0 0 0,0-1 0 0 0,1 0 0 0 0,-1 1-1 0 0,0-1 1 0 0,1 1 0 0 0,-1-1 0 0 0,0 0 0 0 0,0 0 0 0 0,1 1 0 0 0,-1-1 0 0 0,0 0 0 0 0,0 0 0 0 0,1 0 0 0 0,-1 0 0 0 0,0 0 0 0 0,0 0 0 0 0,0 0 0 0 0,1 0 0 0 0,-3-1 0 0 0,12 3 42 0 0,-1-1 0 0 0,1 0-1 0 0,0-1 1 0 0,-1 0 0 0 0,1 0 0 0 0,12-3 0 0 0,17 0 77 0 0,1359-7 2020 0 0,-1275 10-1349 0 0,-154 2-468 0 0,8-1 33 0 0,21-2-260 0 0,9 0-86 0 0,11 0-57 0 0,-17 1 9 0 0,-4 0-1726 0 0,0 0-1270 0 0,4 0 2877 0 0,-1 0-1 0 0,1 1 1 0 0,0-1-1 0 0,-1 0 1 0 0,1 0-1 0 0,0 0 1 0 0,-1-1-1 0 0,1 1 1 0 0,0 0-1 0 0,-1 0 1 0 0,1 0-1 0 0,0 0 1 0 0,-1 0-1 0 0,1 0 1 0 0,0 0-1 0 0,-1-1 1 0 0,1 1-1 0 0,0 0 1 0 0,0 0-1 0 0,-1 0 1 0 0,1-1-1 0 0,0 1 1 0 0,0 0-1 0 0,-1 0 1 0 0,1-1-1 0 0,0 1 1 0 0,0 0 0 0 0,-1-1-1 0 0,1-3-1474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7.111"/>
    </inkml:context>
    <inkml:brush xml:id="br0">
      <inkml:brushProperty name="width" value="0.05" units="cm"/>
      <inkml:brushProperty name="height" value="0.05" units="cm"/>
    </inkml:brush>
  </inkml:definitions>
  <inkml:trace contextRef="#ctx0" brushRef="#br0">10 1 6437 0 0,'3'-1'6089'0'0,"-6"12"-5727"0"0,3-7 347 0 0,-2 12-412 0 0,-6 107 692 0 0,10 26 423 0 0,2-43-718 0 0,26 439 2429 0 0,-27-367-1479 0 0,-4-108-1333 0 0,1-65-281 0 0,1 0-1 0 0,0 0 1 0 0,-1-1 0 0 0,2 1 0 0 0,-1-1 0 0 0,2 6 0 0 0,4 13 77 0 0,-7-21-101 0 0,1 0 0 0 0,-1 0-1 0 0,1 0 1 0 0,0-1 0 0 0,0 1-1 0 0,0 0 1 0 0,0-1 0 0 0,0 1 0 0 0,0-1-1 0 0,0 1 1 0 0,3 1 0 0 0,-2 0 37 0 0,-1-3-35 0 0,-1-4-580 0 0,0 0 0 0 0,0 0 0 0 0,1 0 0 0 0,0 0 0 0 0,0 0 0 0 0,0 0 0 0 0,0 1 0 0 0,4-8 1 0 0,-4-5-2751 0 0,4 3 1389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8.350"/>
    </inkml:context>
    <inkml:brush xml:id="br0">
      <inkml:brushProperty name="width" value="0.05" units="cm"/>
      <inkml:brushProperty name="height" value="0.05" units="cm"/>
    </inkml:brush>
  </inkml:definitions>
  <inkml:trace contextRef="#ctx0" brushRef="#br0">30 23 7485 0 0,'-30'-10'1687'0'0,"34"15"680"0"0,11 3-1656 0 0,44 5-327 0 0,118 9-1 0 0,66-14-387 0 0,-126-6 217 0 0,602-12 1438 0 0,-478-14-733 0 0,-128 11 154 0 0,-107 13-462 0 0,-9 0-281 0 0,-11 2-148 0 0,11-1-145 0 0,6-1 55 0 0,-3 0-91 0 0,0 1 1 0 0,0-1 0 0 0,0 0 0 0 0,0 0-1 0 0,1 0 1 0 0,-1 0 0 0 0,0 0 0 0 0,0 0-1 0 0,0 0 1 0 0,0 0 0 0 0,1 0 0 0 0,-1 0-1 0 0,0 0 1 0 0,0 0 0 0 0,0 0-1 0 0,0 0 1 0 0,1 0 0 0 0,-1 0 0 0 0,0 0-1 0 0,0 0 1 0 0,0 0 0 0 0,0 0 0 0 0,1 0-1 0 0,-1 0 1 0 0,0 0 0 0 0,0 0 0 0 0,0 0-1 0 0,0 0 1 0 0,0 0 0 0 0,1 0 0 0 0,-1 0-1 0 0,0-1 1 0 0,0 1 0 0 0,0 0 0 0 0,0 0-1 0 0,0 0 1 0 0,0 0 0 0 0,1 0 0 0 0,-1 0-1 0 0,0-1 1 0 0,0 1 0 0 0,0 0-1 0 0,0 0 1 0 0,0 0 0 0 0,0 0 0 0 0,0-1-1 0 0,0 1 1 0 0,0 0 0 0 0,0 0 0 0 0,0 0-1 0 0,0 0 1 0 0,0-1 0 0 0,0 1 0 0 0,0 0-1 0 0,0 0 1 0 0,0 0 0 0 0,0-2 29 0 0,0 2-5 0 0,4 0-228 0 0,116-16 87 0 0,-97 13 120 0 0,-7 2 79 0 0,-1 0 0 0 0,1 1 0 0 0,29 4 0 0 0,-5-1-2568 0 0,-62-3 1019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19.938"/>
    </inkml:context>
    <inkml:brush xml:id="br0">
      <inkml:brushProperty name="width" value="0.05" units="cm"/>
      <inkml:brushProperty name="height" value="0.05" units="cm"/>
    </inkml:brush>
  </inkml:definitions>
  <inkml:trace contextRef="#ctx0" brushRef="#br0">63 136 9401 0 0,'0'0'300'0'0,"-3"-11"-10"0"0,-7-32 90 0 0,7 32 3026 0 0,-4-28-2358 0 0,6 31 1377 0 0,1 4-2210 0 0,0-12 3 0 0,0 12 2151 0 0,1 11-1726 0 0,1 18 46 0 0,-1-19-11 0 0,-3 7-445 0 0,1 0-1 0 0,1 0 1 0 0,1 17-1 0 0,0-2-70 0 0,-3 35 432 0 0,-3 1 0 0 0,-19 91 0 0 0,20-135-807 0 0,1 1 0 0 0,-1 29-1 0 0,5-49 109 0 0,-1-1 0 0 0,0 1-1 0 0,0 0 1 0 0,1-1-1 0 0,-1 1 1 0 0,0 0 0 0 0,1-1-1 0 0,-1 1 1 0 0,0-1 0 0 0,1 1-1 0 0,-1-1 1 0 0,1 1 0 0 0,-1-1-1 0 0,1 1 1 0 0,-1-1-1 0 0,1 1 1 0 0,0-1 0 0 0,-1 0-1 0 0,1 1 1 0 0,-1-1 0 0 0,1 0-1 0 0,0 1 1 0 0,-1-1 0 0 0,1 0-1 0 0,0 0 1 0 0,-1 0 0 0 0,1 0-1 0 0,0 0 1 0 0,-1 0-1 0 0,1 0 1 0 0,0 0 0 0 0,0 0-1 0 0,-1 0 1 0 0,1 0 0 0 0,0 0-1 0 0,-1 0 1 0 0,1 0 0 0 0,0-1-1 0 0,-1 1 1 0 0,1 0 0 0 0,0 0-1 0 0,-1-1 1 0 0,1 1-1 0 0,0-1 1 0 0,8-6-2556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0.858"/>
    </inkml:context>
    <inkml:brush xml:id="br0">
      <inkml:brushProperty name="width" value="0.05" units="cm"/>
      <inkml:brushProperty name="height" value="0.05" units="cm"/>
    </inkml:brush>
  </inkml:definitions>
  <inkml:trace contextRef="#ctx0" brushRef="#br0">1 70 6941 0 0,'8'-7'294'0'0,"-7"6"-138"0"0,0 0-1 0 0,0 0 0 0 0,0 0 0 0 0,0 0 0 0 0,0 0 0 0 0,0 0 0 0 0,0 0 0 0 0,0 0 0 0 0,0 0 0 0 0,-1-1 0 0 0,1 1 0 0 0,0 0 0 0 0,0-2 0 0 0,26-40 7543 0 0,-27 43-7666 0 0,0 0 0 0 0,0-1 0 0 0,0 1 0 0 0,0 0 0 0 0,1 0 0 0 0,-1 0 0 0 0,0 0 0 0 0,0 0 0 0 0,0 0 0 0 0,0 0 0 0 0,0 0-1 0 0,0 0 1 0 0,0-1 0 0 0,0 1 0 0 0,0 0 0 0 0,0 0 0 0 0,0 0 0 0 0,0 0 0 0 0,0 0 0 0 0,1 0 0 0 0,-1 0 0 0 0,0 0 0 0 0,0 0 0 0 0,0 0 0 0 0,0 0 0 0 0,0 0 0 0 0,0 0-1 0 0,0 0 1 0 0,0 0 0 0 0,1 0 0 0 0,-1 0 0 0 0,0 0 0 0 0,0 0 0 0 0,0 0 0 0 0,0 0 0 0 0,0 0 0 0 0,0 0 0 0 0,0 0 0 0 0,0 0 0 0 0,1 0 0 0 0,-1 0 0 0 0,0 0 0 0 0,0 0-1 0 0,0 0 1 0 0,0 0 0 0 0,0 0 0 0 0,0 0 0 0 0,0 0 0 0 0,0 0 0 0 0,0 0 0 0 0,1 1 0 0 0,2 7 962 0 0,1 20 60 0 0,-3-20-520 0 0,6 78 1818 0 0,-4-31-1637 0 0,1 26-249 0 0,-4-46-329 0 0,2 1 1 0 0,14 67-1 0 0,3-26-19 0 0,-16-59-90 0 0,-2-14-622 0 0,1-16-1321 0 0,-2 3 261 0 0,-5 5-567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2.536"/>
    </inkml:context>
    <inkml:brush xml:id="br0">
      <inkml:brushProperty name="width" value="0.05" units="cm"/>
      <inkml:brushProperty name="height" value="0.05" units="cm"/>
    </inkml:brush>
  </inkml:definitions>
  <inkml:trace contextRef="#ctx0" brushRef="#br0">403 170 6157 0 0,'0'0'2'0'0,"0"0"1"0"0,0-1-1 0 0,0 1 1 0 0,0-1 0 0 0,0 1-1 0 0,0 0 1 0 0,1-1-1 0 0,-1 1 1 0 0,0-1 0 0 0,0 1-1 0 0,0 0 1 0 0,0-1 0 0 0,1 1-1 0 0,-1 0 1 0 0,0-1-1 0 0,0 1 1 0 0,1 0 0 0 0,-1-1-1 0 0,0 1 1 0 0,1 0-1 0 0,-1 0 1 0 0,0-1 0 0 0,1 1-1 0 0,-1 0 1 0 0,0 0-1 0 0,1 0 1 0 0,0-2 75 0 0,-9-1-12 0 0,-4 1 34 0 0,0 0 1 0 0,0 0-1 0 0,0 2 1 0 0,-1-1-1 0 0,-12 2 1 0 0,-19 0 222 0 0,35-1-128 0 0,-1 0 0 0 0,0-1-1 0 0,1 0 1 0 0,-1 0 0 0 0,1-1-1 0 0,-1 0 1 0 0,1-1-1 0 0,0 0 1 0 0,0-1 0 0 0,0 0-1 0 0,0 0 1 0 0,1 0 0 0 0,-9-7-1 0 0,5 2 193 0 0,8 6-145 0 0,0-1 0 0 0,0 1-1 0 0,0 1 1 0 0,0-1 0 0 0,-1 1 0 0 0,0-1 0 0 0,1 1-1 0 0,-1 0 1 0 0,0 1 0 0 0,0-1 0 0 0,0 1 0 0 0,-6-1 0 0 0,-47-5 1857 0 0,122 28-1466 0 0,52-2-463 0 0,192 8-1 0 0,122-25-102 0 0,2352-110-547 0 0,-2371 82-1549 0 0,-409 26 1924 0 0,0 0 0 0 0,-1 0 0 0 0,1 0 0 0 0,0 0 0 0 0,-1 0 0 0 0,1 0 0 0 0,0 0 1 0 0,-1 0-1 0 0,1 1 0 0 0,0-1 0 0 0,-1 1 0 0 0,1-1 0 0 0,2 2 0 0 0,-7 3-1219 0 0,-13 0 365 0 0,-11 2-570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3.661"/>
    </inkml:context>
    <inkml:brush xml:id="br0">
      <inkml:brushProperty name="width" value="0.05" units="cm"/>
      <inkml:brushProperty name="height" value="0.05" units="cm"/>
    </inkml:brush>
  </inkml:definitions>
  <inkml:trace contextRef="#ctx0" brushRef="#br0">468 1 6689 0 0,'-7'-1'262'0'0,"9"8"390"0"0,0 2-252 0 0,17 63 1483 0 0,-8-33-1282 0 0,7 44 1 0 0,-9 7-135 0 0,-3 1-1 0 0,-13 178 1 0 0,-49 180 550 0 0,50-409-871 0 0,-91 496 1398 0 0,-20-6-814 0 0,35-195-445 0 0,-56 277-192 0 0,125-523-98 0 0,5 0 0 0 0,4 151 0 0 0,14-121 7 0 0,-8-103-61 0 0,1 0 1 0 0,1 0-1 0 0,0 0 1 0 0,1-1 0 0 0,9 19-1 0 0,-13-33 42 0 0,-1 0 0 0 0,0 0 0 0 0,1 0 0 0 0,-1 0 0 0 0,1 0 0 0 0,-1-1 0 0 0,1 1 0 0 0,-1 0 0 0 0,1 0 0 0 0,0-1 0 0 0,0 1 0 0 0,-1-1 0 0 0,1 1 0 0 0,0 0 0 0 0,0-1 0 0 0,-1 1 0 0 0,1-1 0 0 0,2 1 0 0 0,-3-1 9 0 0,1 0 0 0 0,0 0-1 0 0,-1 0 1 0 0,1 0-1 0 0,0 0 1 0 0,-1 0-1 0 0,1-1 1 0 0,0 1-1 0 0,-1 0 1 0 0,1 0-1 0 0,-1 0 1 0 0,1-1 0 0 0,0 1-1 0 0,-1 0 1 0 0,1-1-1 0 0,-1 1 1 0 0,1-1-1 0 0,-1 1 1 0 0,1-1-1 0 0,0 0 1 0 0,3-4-8 0 0,0-1 0 0 0,-1 0 1 0 0,1 0-1 0 0,3-9 0 0 0,-1 3 30 0 0,5-7-21 0 0,3-8-2 0 0,2 0 0 0 0,25-32 0 0 0,-35 52 7 0 0,0-1 0 0 0,1 1 0 0 0,0 1 0 0 0,1-1 0 0 0,-1 1 0 0 0,1 0 0 0 0,1 1 0 0 0,-1 0 0 0 0,1 0 0 0 0,-1 1 0 0 0,16-5 0 0 0,30-4-6 0 0,0 2 1 0 0,1 3-1 0 0,83-2 1 0 0,-41 3-1 0 0,142-13 62 0 0,1311-99 186 0 0,-36 44 463 0 0,-600 32-373 0 0,-776 35-169 0 0,505-4 644 0 0,-618 13-805 0 0,-1 1-1 0 0,1 1 1 0 0,37 9-1 0 0,-43-6-22 0 0,-12-3 16 0 0,0-1 1 0 0,0 0 0 0 0,0 0 0 0 0,1-1 0 0 0,7 1 0 0 0,-14-2-20 0 0,-1 1 1 0 0,1-1-1 0 0,-1 0 1 0 0,0 0-1 0 0,1 0 1 0 0,-1 0-1 0 0,1 0 1 0 0,-1 0 0 0 0,0 0-1 0 0,1 0 1 0 0,-1 0-1 0 0,1-1 1 0 0,-1 1-1 0 0,0 0 1 0 0,1 0-1 0 0,-1 0 1 0 0,0 0-1 0 0,1 0 1 0 0,-1-1 0 0 0,1 1-1 0 0,-1 0 1 0 0,0 0-1 0 0,1-1 1 0 0,-1 1-1 0 0,0 0 1 0 0,0-1-1 0 0,1 1 1 0 0,-1 0-1 0 0,0-1 1 0 0,0 1 0 0 0,0 0-1 0 0,1-1 1 0 0,-1 1-1 0 0,0 0 1 0 0,0-1-1 0 0,0 1 1 0 0,0-1-1 0 0,0 1 1 0 0,0 0 0 0 0,1-1-1 0 0,-1 1 1 0 0,0-1-1 0 0,0 1 1 0 0,0 0-1 0 0,-1-1 1 0 0,1 1-1 0 0,0-1 1 0 0,0 1-1 0 0,0 0 1 0 0,0-1 0 0 0,0 1-1 0 0,0-1 1 0 0,0 1-1 0 0,-1 0 1 0 0,1-1-1 0 0,0 1 1 0 0,0 0-1 0 0,-1-1 1 0 0,-15-19-3183 0 0,5 10 1617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4.864"/>
    </inkml:context>
    <inkml:brush xml:id="br0">
      <inkml:brushProperty name="width" value="0.05" units="cm"/>
      <inkml:brushProperty name="height" value="0.05" units="cm"/>
    </inkml:brush>
  </inkml:definitions>
  <inkml:trace contextRef="#ctx0" brushRef="#br0">168 155 5601 0 0,'-13'-5'262'0'0,"0"1"1"0"0,-1 0 0 0 0,1 1-1 0 0,-1 0 1 0 0,0 1 0 0 0,-24 0-1 0 0,-11-2 316 0 0,49 4-572 0 0,1 0 1 0 0,-1 0-1 0 0,0 0 1 0 0,0 0 0 0 0,0 0-1 0 0,0 0 1 0 0,0 0-1 0 0,0 0 1 0 0,0 0 0 0 0,0 0-1 0 0,0 0 1 0 0,0 0-1 0 0,0 0 1 0 0,0 0-1 0 0,1 0 1 0 0,-1-1 0 0 0,0 1-1 0 0,0 0 1 0 0,0 0-1 0 0,0 0 1 0 0,0 0 0 0 0,0 0-1 0 0,0 0 1 0 0,0 0-1 0 0,0 0 1 0 0,0 0-1 0 0,0 0 1 0 0,0 0 0 0 0,0 0-1 0 0,0 0 1 0 0,0 0-1 0 0,0 0 1 0 0,0-1 0 0 0,0 1-1 0 0,0 0 1 0 0,0 0-1 0 0,0 0 1 0 0,0 0-1 0 0,0 0 1 0 0,0 0 0 0 0,0 0-1 0 0,0 0 1 0 0,0 0-1 0 0,0 0 1 0 0,0 0 0 0 0,0-1-1 0 0,0 1 1 0 0,0 0-1 0 0,0 0 1 0 0,0 0 0 0 0,0 0-1 0 0,0 0 1 0 0,0 0-1 0 0,0 0 1 0 0,0 0-1 0 0,0 0 1 0 0,0 0 0 0 0,0 0-1 0 0,0 0 1 0 0,0 0-1 0 0,0 0 1 0 0,-1 0 0 0 0,1 0-1 0 0,0-1 1 0 0,0 1-1 0 0,0 0 1 0 0,0 0-1 0 0,0 0 1 0 0,0 0 0 0 0,10-6 174 0 0,14-5-75 0 0,19 3 0 0 0,0 1 1 0 0,0 3 0 0 0,85 2-1 0 0,-101 2-34 0 0,501-8 707 0 0,-62 0-724 0 0,134-1 108 0 0,-1-26 403 0 0,-307 10-168 0 0,-286 25-287 0 0,0-1 0 0 0,-1 1 1 0 0,1 1-1 0 0,9 1 0 0 0,-15-2-100 0 0,0 0 1 0 0,0 0-1 0 0,0 0 1 0 0,0 0-1 0 0,1 0 1 0 0,-1 0-1 0 0,0 0 1 0 0,0 0-1 0 0,0 0 1 0 0,0 0 0 0 0,0 0-1 0 0,1 0 1 0 0,-1 0-1 0 0,0 0 1 0 0,0 0-1 0 0,0 0 1 0 0,0 0-1 0 0,0 0 1 0 0,1 0-1 0 0,-1 0 1 0 0,0 0 0 0 0,0 0-1 0 0,0 0 1 0 0,0 0-1 0 0,0 0 1 0 0,0 0-1 0 0,0 1 1 0 0,1-1-1 0 0,-1 0 1 0 0,0 0-1 0 0,0 0 1 0 0,0 0-1 0 0,0 0 1 0 0,0 0 0 0 0,0 0-1 0 0,0 1 1 0 0,0-1-1 0 0,0 0 1 0 0,0 0-1 0 0,0 0 1 0 0,0 0-1 0 0,0 0 1 0 0,0 1-1 0 0,0-1 1 0 0,0 0 0 0 0,0 0-1 0 0,0 0 1 0 0,0 0-1 0 0,0 0 1 0 0,0 0-1 0 0,0 1 1 0 0,0-1-1 0 0,0 0 1 0 0,0 0-1 0 0,-19 7 518 0 0,-3-4-259 0 0,-42 1 0 0 0,43-3-246 0 0,-43 6 1 0 0,64-7-26 0 0,0 0-1 0 0,-1 1 1 0 0,1-1 0 0 0,0 0-1 0 0,0 1 1 0 0,0-1 0 0 0,-1 1-1 0 0,1-1 1 0 0,0 1 0 0 0,0-1-1 0 0,0 0 1 0 0,0 1 0 0 0,0-1 0 0 0,0 1-1 0 0,0-1 1 0 0,0 1 0 0 0,0-1-1 0 0,0 1 1 0 0,0-1 0 0 0,0 0-1 0 0,0 1 1 0 0,0-1 0 0 0,1 1-1 0 0,-1-1 1 0 0,0 0 0 0 0,0 1-1 0 0,6 17 27 0 0,-4-14-1 0 0,-1 9 21 0 0,0 0 0 0 0,0 0 0 0 0,-2 25 0 0 0,-1-2-3 0 0,-1 40 32 0 0,-16 88 0 0 0,5-53-30 0 0,-3 34 39 0 0,-21 270 308 0 0,28 51-115 0 0,4-84-232 0 0,-40 362 346 0 0,37-651-247 0 0,-19 345 353 0 0,30-408-130 0 0,1-26 229 0 0,1-19-92 0 0,11-56 83 0 0,-1 20-600 0 0,-14 46-47 0 0,-7 9 35 0 0,-9 8-4 0 0,-36 31-117 0 0,-1-2 0 0 0,-64 35 0 0 0,84-56-306 0 0,-2-3 1 0 0,0-1-1 0 0,-1-1 1 0 0,0-2-1 0 0,-43 9 1 0 0,-17-6-690 0 0,-1-4 0 0 0,-100 0 0 0 0,-46 4-928 0 0,156-4 1050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5.565"/>
    </inkml:context>
    <inkml:brush xml:id="br0">
      <inkml:brushProperty name="width" value="0.05" units="cm"/>
      <inkml:brushProperty name="height" value="0.05" units="cm"/>
    </inkml:brush>
  </inkml:definitions>
  <inkml:trace contextRef="#ctx0" brushRef="#br0">420 270 7645 0 0,'0'-2'15'0'0,"0"0"0"0"0,0 0 0 0 0,0 0 0 0 0,0 0 0 0 0,0 0 1 0 0,1 0-1 0 0,-1 0 0 0 0,1 0 0 0 0,-1 0 0 0 0,1 0 0 0 0,0 0 0 0 0,0 0 1 0 0,0 0-1 0 0,0 1 0 0 0,0-1 0 0 0,0 0 0 0 0,0 1 0 0 0,0-1 0 0 0,1 0 1 0 0,-1 1-1 0 0,1 0 0 0 0,-1-1 0 0 0,3 0 0 0 0,10-15 274 0 0,45-81 1882 0 0,-57 95-2119 0 0,-1 1 0 0 0,1-1 1 0 0,-1 1-1 0 0,1-1 0 0 0,-1 1 0 0 0,0-1 0 0 0,0 0 0 0 0,0 1 0 0 0,0-1 0 0 0,0 0 0 0 0,-1 0 0 0 0,1 0 0 0 0,-1 0 0 0 0,0 0 0 0 0,0 0 0 0 0,0 0 1 0 0,0 1-1 0 0,-1-1 0 0 0,1 0 0 0 0,-1 0 0 0 0,1 0 0 0 0,-1 0 0 0 0,0 1 0 0 0,0-1 0 0 0,-1 0 0 0 0,-1-2 0 0 0,1 2-29 0 0,0 0 1 0 0,0 1-1 0 0,0-1 0 0 0,-1 1 1 0 0,1 0-1 0 0,-1 0 0 0 0,0 0 0 0 0,1 0 1 0 0,-1 0-1 0 0,0 0 0 0 0,0 1 0 0 0,0-1 1 0 0,-1 1-1 0 0,1 0 0 0 0,0 0 0 0 0,0 0 1 0 0,-1 1-1 0 0,1-1 0 0 0,0 1 0 0 0,-1 0 1 0 0,1 0-1 0 0,-1 0 0 0 0,-2 0 0 0 0,-7 2 1 0 0,-1 1 0 0 0,2 0 0 0 0,-1 1-1 0 0,0 0 1 0 0,1 1 0 0 0,0 0 0 0 0,0 1-1 0 0,0 1 1 0 0,1 0 0 0 0,0 0 0 0 0,-17 16-1 0 0,2-1 89 0 0,2 1-1 0 0,1 2 1 0 0,-30 40-1 0 0,35-38 4 0 0,1 0-1 0 0,1 1 1 0 0,1 1-1 0 0,2 1 1 0 0,1-1-1 0 0,1 2 1 0 0,-10 47-1 0 0,9-12 236 0 0,3-1-1 0 0,-3 110 0 0 0,12-151-226 0 0,0 0-1 0 0,1 1 1 0 0,2-2-1 0 0,0 1 1 0 0,13 44-1 0 0,-15-64-108 0 0,1 1 0 0 0,0-1-1 0 0,0 0 1 0 0,0 1 0 0 0,1-1-1 0 0,0 0 1 0 0,0-1 0 0 0,0 1-1 0 0,0 0 1 0 0,0-1 0 0 0,1 0 0 0 0,-1 1-1 0 0,1-2 1 0 0,7 6 0 0 0,-4-5-64 0 0,-1 0 1 0 0,1 0-1 0 0,0-1 1 0 0,0 0-1 0 0,0 0 1 0 0,0-1 0 0 0,0 1-1 0 0,14-1 1 0 0,1-1-484 0 0,0-2 1 0 0,0 0 0 0 0,0-2 0 0 0,0 0-1 0 0,29-10 1 0 0,-10 0-834 0 0,0-1-156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6.250"/>
    </inkml:context>
    <inkml:brush xml:id="br0">
      <inkml:brushProperty name="width" value="0.05" units="cm"/>
      <inkml:brushProperty name="height" value="0.05" units="cm"/>
    </inkml:brush>
  </inkml:definitions>
  <inkml:trace contextRef="#ctx0" brushRef="#br0">217 533 8561 0 0,'-3'-3'152'0'0,"-1"-1"0"0"0,1 1 0 0 0,0-1 0 0 0,1 0 0 0 0,-1 1 0 0 0,1-1 0 0 0,0-1 1 0 0,-1 1-1 0 0,2 0 0 0 0,-1 0 0 0 0,0-1 0 0 0,1 1 0 0 0,0-1 0 0 0,0 1 0 0 0,1-1 0 0 0,-1 0 0 0 0,1 1 0 0 0,0-1 1 0 0,0 0-1 0 0,0 1 0 0 0,1-1 0 0 0,-1 1 0 0 0,1-1 0 0 0,2-4 0 0 0,-3 8-116 0 0,1 1 1 0 0,-1-1-1 0 0,0 1 0 0 0,0-1 0 0 0,1 0 0 0 0,-1 1 1 0 0,0-1-1 0 0,0 1 0 0 0,0-1 0 0 0,0 1 0 0 0,0-1 1 0 0,0 0-1 0 0,0 1 0 0 0,0-1 0 0 0,0 1 0 0 0,0-1 1 0 0,0 0-1 0 0,0 1 0 0 0,0-1 0 0 0,0 1 0 0 0,-1-1 1 0 0,1 1-1 0 0,0-1 0 0 0,0 1 0 0 0,-1-1 0 0 0,1 1 1 0 0,0-1-1 0 0,-1 1 0 0 0,1-1 0 0 0,0 1 0 0 0,-1-1 1 0 0,0 0-1 0 0,0 1-28 0 0,1 0 0 0 0,-1 0 0 0 0,0 1 0 0 0,0-1-1 0 0,0 0 1 0 0,1 0 0 0 0,-1 0 0 0 0,0 0 0 0 0,0 1 0 0 0,1-1 0 0 0,-1 0 0 0 0,0 1 0 0 0,1-1 0 0 0,-1 1 0 0 0,0-1 0 0 0,1 1 0 0 0,-1-1 0 0 0,0 1 0 0 0,1-1 0 0 0,-1 1 0 0 0,1-1 0 0 0,-1 1 0 0 0,1 0 0 0 0,-1-1 0 0 0,1 2 0 0 0,-27 34-2 0 0,2 0 0 0 0,2 2 0 0 0,1 1 0 0 0,2 1 0 0 0,-21 59 0 0 0,39-92-1 0 0,0-1 1 0 0,0 1-1 0 0,1 0 0 0 0,0-1 0 0 0,0 1 1 0 0,0 0-1 0 0,1 0 0 0 0,0 0 0 0 0,1-1 1 0 0,2 13-1 0 0,-3-17-2 0 0,1 0-1 0 0,0 1 1 0 0,0-1 0 0 0,0 0-1 0 0,1 0 1 0 0,-1 1 0 0 0,1-1 0 0 0,-1 0-1 0 0,1 0 1 0 0,-1 0 0 0 0,1-1-1 0 0,0 1 1 0 0,0 0 0 0 0,0-1 0 0 0,0 1-1 0 0,0-1 1 0 0,0 0 0 0 0,1 1 0 0 0,-1-1-1 0 0,0 0 1 0 0,1 0 0 0 0,-1-1-1 0 0,1 1 1 0 0,-1 0 0 0 0,1-1 0 0 0,-1 0-1 0 0,1 1 1 0 0,-1-1 0 0 0,1 0 0 0 0,3-1-1 0 0,6 0-47 0 0,0 0 0 0 0,-1-1 0 0 0,1-1 0 0 0,-1 0 0 0 0,1 0 0 0 0,-1-1 0 0 0,0 0-1 0 0,-1-1 1 0 0,1-1 0 0 0,-1 1 0 0 0,0-2 0 0 0,0 1 0 0 0,-1-2 0 0 0,0 1 0 0 0,0-1 0 0 0,9-11 0 0 0,-10 11-65 0 0,-1-1 1 0 0,0 0 0 0 0,0 0 0 0 0,-1-1-1 0 0,-1 0 1 0 0,0 0 0 0 0,7-17-1 0 0,-10 20 94 0 0,0-1 0 0 0,0 1 0 0 0,-1-1-1 0 0,0 0 1 0 0,0 1 0 0 0,0-1 0 0 0,-1 0-1 0 0,-1 1 1 0 0,1-1 0 0 0,-1 0-1 0 0,-3-11 1 0 0,4 19 16 0 0,0-1 0 0 0,0 1 0 0 0,0 0 0 0 0,0-1 0 0 0,0 1 0 0 0,0 0 0 0 0,0-1-1 0 0,0 1 1 0 0,0 0 0 0 0,0 0 0 0 0,0-1 0 0 0,0 1 0 0 0,0 0 0 0 0,0-1 0 0 0,0 1 0 0 0,0 0 0 0 0,-1 0 0 0 0,1-1 0 0 0,0 1 0 0 0,0 0 0 0 0,0 0-1 0 0,-1-1 1 0 0,1 1 0 0 0,0 0 0 0 0,0 0 0 0 0,0 0 0 0 0,-1 0 0 0 0,1-1 0 0 0,0 1 0 0 0,0 0 0 0 0,-1 0 0 0 0,1 0 0 0 0,0 0 0 0 0,-1 0-1 0 0,1 0 1 0 0,0-1 0 0 0,0 1 0 0 0,-1 0 0 0 0,1 0 0 0 0,0 0 0 0 0,-1 0 0 0 0,-7 13 72 0 0,-2 21 70 0 0,6-3-8 0 0,1 0 0 0 0,2 34 0 0 0,1-54-78 0 0,1-1 1 0 0,0 0 0 0 0,1 0 0 0 0,0 0 0 0 0,1 0 0 0 0,0 0 0 0 0,0-1 0 0 0,1 1-1 0 0,0-1 1 0 0,8 12 0 0 0,-10-18-41 0 0,0 0 1 0 0,0-1-1 0 0,1 1 0 0 0,-1-1 0 0 0,0 1 0 0 0,1-1 1 0 0,0 0-1 0 0,-1 0 0 0 0,1 0 0 0 0,0-1 0 0 0,0 1 1 0 0,0-1-1 0 0,0 1 0 0 0,0-1 0 0 0,5 1 0 0 0,-2-1-24 0 0,0 0 0 0 0,0 0 0 0 0,0-1-1 0 0,-1 0 1 0 0,1 0 0 0 0,0-1 0 0 0,0 1-1 0 0,7-3 1 0 0,1-1-113 0 0,0 0 0 0 0,0-1 0 0 0,-1-1-1 0 0,0 0 1 0 0,0-1 0 0 0,17-11 0 0 0,2-5-298 0 0,0-2 1 0 0,-2-1-1 0 0,0-1 1 0 0,-2-1-1 0 0,-1-2 1 0 0,-2-1-1 0 0,36-55 1 0 0,-51 69 374 0 0,-1-1 0 0 0,-1 0-1 0 0,0 0 1 0 0,-1-1 0 0 0,-1 0 0 0 0,-1 0-1 0 0,4-28 1 0 0,-8 32 91 0 0,0 0 1 0 0,-1 0-1 0 0,0 0 0 0 0,-2 0 1 0 0,0 0-1 0 0,0 0 0 0 0,-1 0 1 0 0,-1 1-1 0 0,0-1 1 0 0,-12-23-1 0 0,4 10 98 0 0,6 13-6 0 0,0 1 0 0 0,-1 0 0 0 0,0 0 0 0 0,-1 0 1 0 0,-1 1-1 0 0,0 0 0 0 0,-21-22 0 0 0,30 34-128 0 0,-1 1 0 0 0,0-1 1 0 0,0 0-1 0 0,1 0 0 0 0,-1 1 0 0 0,0-1 0 0 0,0 0 0 0 0,0 1 1 0 0,1-1-1 0 0,-1 1 0 0 0,0-1 0 0 0,0 1 0 0 0,0-1 1 0 0,0 1-1 0 0,0 0 0 0 0,0-1 0 0 0,0 1 0 0 0,0 0 1 0 0,0 0-1 0 0,0 0 0 0 0,0 0 0 0 0,-1 0 0 0 0,1 0 1 0 0,0 0-1 0 0,0 0 0 0 0,0 0 0 0 0,0 0 0 0 0,0 1 0 0 0,0-1 1 0 0,0 0-1 0 0,0 1 0 0 0,0-1 0 0 0,0 1 0 0 0,0-1 1 0 0,1 1-1 0 0,-3 0 0 0 0,1 2-1 0 0,0 1-1 0 0,0-1 1 0 0,0 0 0 0 0,1 0 0 0 0,-1 1-1 0 0,1-1 1 0 0,-1 1 0 0 0,1 0 0 0 0,-1 3-1 0 0,-5 29 88 0 0,0 1-1 0 0,3-1 0 0 0,-1 54 0 0 0,12 111 389 0 0,-2-119-745 0 0,3-1 1 0 0,35 147-1 0 0,-27-183-928 0 0,-15-42 1045 0 0,0-1 0 0 0,1 0 0 0 0,-1 0-1 0 0,0 0 1 0 0,1 0 0 0 0,0 0 0 0 0,-1 0 0 0 0,1 0 0 0 0,0-1-1 0 0,0 1 1 0 0,0 0 0 0 0,0-1 0 0 0,0 0 0 0 0,1 1 0 0 0,-1-1 0 0 0,3 1-1 0 0,3 0-726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439"/>
    </inkml:context>
    <inkml:brush xml:id="br0">
      <inkml:brushProperty name="width" value="0.05" units="cm"/>
      <inkml:brushProperty name="height" value="0.05" units="cm"/>
    </inkml:brush>
  </inkml:definitions>
  <inkml:trace contextRef="#ctx0" brushRef="#br0">1 175 6785 0 0,'1'-3'17'0'0,"0"0"1"0"0,0 1 0 0 0,0-1-1 0 0,1 0 1 0 0,-1 1-1 0 0,1-1 1 0 0,0 1 0 0 0,0-1-1 0 0,0 1 1 0 0,0 0 0 0 0,0 0-1 0 0,0 0 1 0 0,1 0 0 0 0,-1 0-1 0 0,1 0 1 0 0,-1 1-1 0 0,1-1 1 0 0,0 1 0 0 0,0 0-1 0 0,-1 0 1 0 0,1 0 0 0 0,6-1-1 0 0,6-1 256 0 0,0 0-1 0 0,0 1 1 0 0,22 1 0 0 0,-19 0-41 0 0,354-34 976 0 0,-361 33-1203 0 0,5 0-51 0 0,1-2 0 0 0,0 0 0 0 0,17-6 0 0 0,-33 9 70 0 0,0 1-1 0 0,0-1 1 0 0,-1 0 0 0 0,1 1-1 0 0,0-1 1 0 0,0 0-1 0 0,0 0 1 0 0,-1 0 0 0 0,1 1-1 0 0,0-1 1 0 0,-1 0-1 0 0,1 0 1 0 0,-1 0-1 0 0,1 0 1 0 0,-1 0 0 0 0,1 0-1 0 0,-1 0 1 0 0,0 0-1 0 0,1 0 1 0 0,-1-1 0 0 0,0 1-1 0 0,0 0 1 0 0,0 0-1 0 0,0 0 1 0 0,0 0 0 0 0,0 0-1 0 0,0 0 1 0 0,0 0-1 0 0,-1 0 1 0 0,1 0 0 0 0,0 0-1 0 0,-1-2 1 0 0,0-12 687 0 0,-3 7 87 0 0,2 4-364 0 0,6 6-182 0 0,-1 4-160 0 0,-1-1-1 0 0,0 1 0 0 0,0 0 0 0 0,0-1 0 0 0,0 1 0 0 0,0 7 0 0 0,-1-7-5 0 0,50 182 764 0 0,-49-184-928 0 0,-1 1 0 0 0,1-1-1 0 0,0 0 1 0 0,0 1 0 0 0,0-1 0 0 0,0 0 0 0 0,1-1-1 0 0,0 1 1 0 0,0 0 0 0 0,0-1 0 0 0,0 1-1 0 0,0-1 1 0 0,1 0 0 0 0,-1 0 0 0 0,1 0 0 0 0,0-1-1 0 0,0 1 1 0 0,0-1 0 0 0,6 2 0 0 0,1 4-1277 0 0,1-3-833 0 0,-9-5 1146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7.126"/>
    </inkml:context>
    <inkml:brush xml:id="br0">
      <inkml:brushProperty name="width" value="0.05" units="cm"/>
      <inkml:brushProperty name="height" value="0.05" units="cm"/>
    </inkml:brush>
  </inkml:definitions>
  <inkml:trace contextRef="#ctx0" brushRef="#br0">61 755 7549 0 0,'-60'-61'1766'0'0,"60"60"-1746"0"0,0 1 0 0 0,0 0-1 0 0,0-1 1 0 0,0 1 0 0 0,0-1 0 0 0,0 1 0 0 0,0 0 0 0 0,0-1 0 0 0,0 1-1 0 0,1 0 1 0 0,-1-1 0 0 0,0 1 0 0 0,0-1 0 0 0,0 1 0 0 0,0 0 0 0 0,1-1-1 0 0,-1 1 1 0 0,0 0 0 0 0,0-1 0 0 0,1 1 0 0 0,-1 0 0 0 0,0 0 0 0 0,0-1-1 0 0,1 1 1 0 0,-1 0 0 0 0,0 0 0 0 0,1 0 0 0 0,-1-1 0 0 0,1 1 0 0 0,-1 0-1 0 0,0 0 1 0 0,1 0 0 0 0,-1 0 0 0 0,0 0 0 0 0,1 0 0 0 0,15-8-10 0 0,11 0-21 0 0,1 1 0 0 0,0 1 0 0 0,36-4 0 0 0,-16 4 25 0 0,430-81 566 0 0,-467 84-429 0 0,14-2 134 0 0,-18 2 232 0 0,-9 0 516 0 0,-26-8-806 0 0,-53-12 1 0 0,74 22-225 0 0,-1-1-1 0 0,0 1 1 0 0,0 0-1 0 0,1 1 0 0 0,-1 0 1 0 0,0 0-1 0 0,0 1 1 0 0,0 0-1 0 0,0 0 1 0 0,1 0-1 0 0,-1 1 1 0 0,-10 5-1 0 0,15-6 6 0 0,0 1-1 0 0,1 0 0 0 0,0-1 1 0 0,-1 1-1 0 0,1 0 0 0 0,0 1 1 0 0,0-1-1 0 0,0 0 0 0 0,0 1 1 0 0,0-1-1 0 0,1 1 0 0 0,-1-1 1 0 0,1 1-1 0 0,0 0 0 0 0,-1-1 1 0 0,1 1-1 0 0,1 0 0 0 0,-1 0 1 0 0,0 0-1 0 0,0 4 0 0 0,-1 8 90 0 0,1 1 0 0 0,2 29-1 0 0,0-17 2 0 0,1 193 470 0 0,-2-218-559 0 0,0 0 1 0 0,0 0-1 0 0,1 0 1 0 0,-1-1-1 0 0,0 1 1 0 0,1 0-1 0 0,0 0 1 0 0,-1 0-1 0 0,1-1 1 0 0,0 1-1 0 0,1 0 1 0 0,-1-1-1 0 0,0 1 1 0 0,1-1-1 0 0,-1 1 1 0 0,1-1-1 0 0,3 4 1 0 0,-3-5-14 0 0,0 0 0 0 0,0 1 0 0 0,0-1-1 0 0,0-1 1 0 0,0 1 0 0 0,0 0 0 0 0,0 0 0 0 0,1-1 0 0 0,-1 1 0 0 0,0-1-1 0 0,0 0 1 0 0,0 1 0 0 0,1-1 0 0 0,-1 0 0 0 0,0 0 0 0 0,0-1 0 0 0,1 1-1 0 0,-1 0 1 0 0,0-1 0 0 0,0 1 0 0 0,0-1 0 0 0,0 0 0 0 0,3-1 0 0 0,13-6-104 0 0,0 0 0 0 0,-1-1-1 0 0,0-1 1 0 0,-1-1 0 0 0,0 0 0 0 0,-1-1 0 0 0,0 0 0 0 0,-1-2 0 0 0,0 1 0 0 0,-1-2 0 0 0,-1 0 0 0 0,0 0 0 0 0,-1-1 0 0 0,-1-1 0 0 0,11-22 0 0 0,-19 32 106 0 0,1 0 0 0 0,-1 0 0 0 0,0 0-1 0 0,0 0 1 0 0,-1 0 0 0 0,0-1 0 0 0,-1 1 0 0 0,1-1 0 0 0,-1 1 0 0 0,-1 0 0 0 0,1-1 0 0 0,-1 1 0 0 0,-1 0 0 0 0,1-1 0 0 0,-6-11-1 0 0,7 19 3 0 0,0-1-1 0 0,0 1 0 0 0,0 0 1 0 0,0 0-1 0 0,0 0 0 0 0,0 0 0 0 0,0 0 1 0 0,0 0-1 0 0,0 0 0 0 0,0 0 0 0 0,0 0 1 0 0,0 0-1 0 0,0-1 0 0 0,0 1 0 0 0,0 0 1 0 0,-1 0-1 0 0,1 0 0 0 0,0 0 0 0 0,0 0 1 0 0,0 0-1 0 0,0 0 0 0 0,0 0 0 0 0,0 0 1 0 0,0 0-1 0 0,0 0 0 0 0,0 0 0 0 0,-1 0 1 0 0,1 0-1 0 0,0 0 0 0 0,0 0 1 0 0,0 0-1 0 0,0 0 0 0 0,0 0 0 0 0,0 0 1 0 0,0 0-1 0 0,0 0 0 0 0,-1 0 0 0 0,1 0 1 0 0,0 0-1 0 0,0 0 0 0 0,0 0 0 0 0,0 0 1 0 0,0 0-1 0 0,0 0 0 0 0,0 0 0 0 0,0 0 1 0 0,0 0-1 0 0,0 0 0 0 0,-1 1 0 0 0,1-1 1 0 0,0 0-1 0 0,0 0 0 0 0,0 0 0 0 0,0 0 1 0 0,0 0-1 0 0,0 0 0 0 0,0 0 0 0 0,0 0 1 0 0,-5 10-13 0 0,0 10 11 0 0,3-5 16 0 0,1 0 0 0 0,0 0 0 0 0,1 0 0 0 0,1 0 1 0 0,0 0-1 0 0,1 0 0 0 0,0 0 0 0 0,1 0 0 0 0,1-1 0 0 0,1 1 1 0 0,6 15-1 0 0,-8-24-51 0 0,0 1 0 0 0,1-1 0 0 0,-1 0 0 0 0,1 0 0 0 0,1 0 0 0 0,-1-1 0 0 0,1 1 0 0 0,0-1 0 0 0,0 0 0 0 0,0-1-1 0 0,1 1 1 0 0,0-1 0 0 0,0 0 0 0 0,0 0 0 0 0,0-1 0 0 0,1 0 0 0 0,-1 0 0 0 0,1 0 0 0 0,0-1 0 0 0,0 0 0 0 0,0 0 0 0 0,0-1 0 0 0,0 0 0 0 0,0 0 0 0 0,9 0 0 0 0,8-2-404 0 0,-1-1 0 0 0,1-1 0 0 0,-1-1 0 0 0,0-1 0 0 0,41-15 0 0 0,-35 8 115 0 0,0 0-1 0 0,0-2 1 0 0,49-33-1 0 0,-68 39 417 0 0,0 1 0 0 0,0-1 0 0 0,-1-1 0 0 0,0 0 1 0 0,0 0-1 0 0,-1-1 0 0 0,0 0 0 0 0,-1-1 0 0 0,0 1 0 0 0,0-1 0 0 0,-2-1 0 0 0,1 1 0 0 0,-1-1 0 0 0,-1 0 0 0 0,0 0 0 0 0,-1 0 0 0 0,0-1 0 0 0,-1 1 0 0 0,0-1 0 0 0,-1 1 0 0 0,0-1 0 0 0,-1 0 0 0 0,-1 1 0 0 0,0-1 0 0 0,0 0 0 0 0,-2 1 0 0 0,1-1 0 0 0,-9-20 0 0 0,-5-8 879 0 0,-43-75-1 0 0,31 66-687 0 0,-60-128 598 0 0,83 165-793 0 0,1 5-1 0 0,0 0 1 0 0,0 0-1 0 0,0 1 1 0 0,-1-1-1 0 0,-5-6 1 0 0,10 14-85 0 0,-1 0 1 0 0,1-1-1 0 0,0 1 0 0 0,-1 0 1 0 0,1 0-1 0 0,0 0 1 0 0,0 0-1 0 0,-1 0 0 0 0,1 0 1 0 0,0 0-1 0 0,-1 0 0 0 0,1 0 1 0 0,0 0-1 0 0,-1 0 1 0 0,1 0-1 0 0,0 0 0 0 0,-1 0 1 0 0,1 0-1 0 0,0 0 0 0 0,-1 0 1 0 0,1 0-1 0 0,0 1 1 0 0,-1-1-1 0 0,1 0 0 0 0,0 0 1 0 0,0 0-1 0 0,-1 0 0 0 0,1 1 1 0 0,0-1-1 0 0,0 0 1 0 0,-1 0-1 0 0,1 0 0 0 0,0 1 1 0 0,0-1-1 0 0,0 0 0 0 0,0 1 1 0 0,-1-1-1 0 0,1 0 1 0 0,0 0-1 0 0,0 1 0 0 0,0-1 1 0 0,0 0-1 0 0,0 1 0 0 0,0-1 1 0 0,0 0-1 0 0,0 1 1 0 0,0-1-1 0 0,-7 19-26 0 0,-6 49 110 0 0,2 2 1 0 0,3 0-1 0 0,3 92 0 0 0,7-105 43 0 0,2 0 1 0 0,3 0-1 0 0,2-1 1 0 0,27 86-1 0 0,-29-120-167 0 0,1 0 1 0 0,1-1-1 0 0,0 0 0 0 0,17 26 1 0 0,-21-40-220 0 0,0 1 1 0 0,1-1-1 0 0,0 0 1 0 0,0 0-1 0 0,0-1 1 0 0,1 1-1 0 0,0-1 1 0 0,0-1-1 0 0,1 1 1 0 0,-1-1-1 0 0,1-1 1 0 0,1 0-1 0 0,14 7 1 0 0,-19-11 11 0 0,0 1 0 0 0,0 0 1 0 0,0-1-1 0 0,0 0 1 0 0,-1 1-1 0 0,1-2 0 0 0,0 1 1 0 0,0 0-1 0 0,0-1 0 0 0,0 0 1 0 0,5-1-1 0 0,6-2-1021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8.110"/>
    </inkml:context>
    <inkml:brush xml:id="br0">
      <inkml:brushProperty name="width" value="0.05" units="cm"/>
      <inkml:brushProperty name="height" value="0.05" units="cm"/>
    </inkml:brush>
  </inkml:definitions>
  <inkml:trace contextRef="#ctx0" brushRef="#br0">80 175 7581 0 0,'11'-29'106'0'0,"-7"19"259"0"0,0 1 1 0 0,-1-1-1 0 0,-1 0 0 0 0,1 0 1 0 0,1-20-1 0 0,-4 30-315 0 0,0 0 1 0 0,0 0 0 0 0,0 0-1 0 0,0 0 1 0 0,0-1-1 0 0,0 1 1 0 0,0 0-1 0 0,0 0 1 0 0,0 0-1 0 0,0 0 1 0 0,0-1 0 0 0,0 1-1 0 0,0 0 1 0 0,0 0-1 0 0,0 0 1 0 0,0-1-1 0 0,0 1 1 0 0,0 0-1 0 0,0 0 1 0 0,-1 0-1 0 0,1 0 1 0 0,0 0 0 0 0,0-1-1 0 0,0 1 1 0 0,0 0-1 0 0,0 0 1 0 0,0 0-1 0 0,0 0 1 0 0,-1 0-1 0 0,1 0 1 0 0,0-1 0 0 0,0 1-1 0 0,0 0 1 0 0,0 0-1 0 0,-1 0 1 0 0,1 0-1 0 0,0 0 1 0 0,0 0-1 0 0,0 0 1 0 0,0 0-1 0 0,-1 0 1 0 0,1 0 0 0 0,0 0-1 0 0,-10 5 872 0 0,-10 15-673 0 0,17-17-102 0 0,-3 4-110 0 0,0 1 1 0 0,0 0 0 0 0,1 1-1 0 0,0-1 1 0 0,0 1 0 0 0,1 0-1 0 0,-6 18 1 0 0,3-5-7 0 0,1 1-1 0 0,-4 28 0 0 0,8-40 20 0 0,1 1-1 0 0,0-1 1 0 0,1 1-1 0 0,0-1 1 0 0,1 0-1 0 0,0 1 1 0 0,1-1-1 0 0,6 21 1 0 0,-7-29-38 0 0,1 1 0 0 0,-1-1 0 0 0,1 1 0 0 0,-1-1 1 0 0,1 0-1 0 0,0 1 0 0 0,1-1 0 0 0,-1 0 0 0 0,0 0 0 0 0,1-1 1 0 0,0 1-1 0 0,0 0 0 0 0,0-1 0 0 0,0 0 0 0 0,0 1 1 0 0,0-1-1 0 0,0 0 0 0 0,1-1 0 0 0,-1 1 0 0 0,1-1 0 0 0,-1 1 1 0 0,1-1-1 0 0,0 0 0 0 0,-1 0 0 0 0,1-1 0 0 0,0 1 0 0 0,0-1 1 0 0,0 0-1 0 0,4 0 0 0 0,4-1-53 0 0,-1-1 1 0 0,0 0-1 0 0,0 0 0 0 0,-1-1 1 0 0,1-1-1 0 0,0 0 0 0 0,-1 0 0 0 0,0-1 1 0 0,0 0-1 0 0,0-1 0 0 0,-1 0 1 0 0,0-1-1 0 0,0 0 0 0 0,-1 0 1 0 0,1-1-1 0 0,-2 0 0 0 0,1 0 0 0 0,-1-1 1 0 0,0 0-1 0 0,-1 0 0 0 0,0 0 1 0 0,0-1-1 0 0,-1 0 0 0 0,4-11 1 0 0,-8 17 29 0 0,0 0 1 0 0,0-1 0 0 0,-1 1 0 0 0,1-1-1 0 0,-1 1 1 0 0,0-1 0 0 0,0 1-1 0 0,0-1 1 0 0,-1 1 0 0 0,0-1 0 0 0,0 1-1 0 0,0 0 1 0 0,0-1 0 0 0,0 1 0 0 0,-1 0-1 0 0,0 0 1 0 0,0 0 0 0 0,0 0 0 0 0,0 0-1 0 0,-1 1 1 0 0,0-1 0 0 0,1 0 0 0 0,-1 1-1 0 0,-1 0 1 0 0,-5-6 0 0 0,1 4 10 0 0,1-1 0 0 0,-1 1 1 0 0,1 1-1 0 0,-1-1 0 0 0,-1 1 1 0 0,1 1-1 0 0,0-1 0 0 0,-1 1 0 0 0,0 1 1 0 0,0 0-1 0 0,-16-2 0 0 0,21 3 6 0 0,-3 1-12 0 0,-1-1 1 0 0,0 1-1 0 0,-14 1 1 0 0,21-1 4 0 0,1 1 1 0 0,-1-1 0 0 0,0 0-1 0 0,0 0 1 0 0,0 0-1 0 0,1 1 1 0 0,-1-1 0 0 0,0 0-1 0 0,0 1 1 0 0,1-1 0 0 0,-1 1-1 0 0,0-1 1 0 0,1 0-1 0 0,-1 1 1 0 0,0 0 0 0 0,1-1-1 0 0,-1 1 1 0 0,1-1-1 0 0,-1 2 1 0 0,1-1 2 0 0,-1-1-1 0 0,1 1 1 0 0,0 0-1 0 0,0 0 1 0 0,0 0-1 0 0,0 0 1 0 0,0 0-1 0 0,1 0 1 0 0,-1-1-1 0 0,0 1 1 0 0,0 0 0 0 0,0 0-1 0 0,1 0 1 0 0,-1-1-1 0 0,1 1 1 0 0,-1 0-1 0 0,0 0 1 0 0,1-1-1 0 0,-1 1 1 0 0,1 0-1 0 0,0 0 1 0 0,0 0 0 0 0,1 1 12 0 0,1 0 0 0 0,-1 0 0 0 0,0 0 0 0 0,1 0 1 0 0,-1-1-1 0 0,1 1 0 0 0,0-1 0 0 0,-1 1 1 0 0,1-1-1 0 0,0 0 0 0 0,0 0 0 0 0,0-1 1 0 0,0 1-1 0 0,0 0 0 0 0,0-1 0 0 0,5 0 0 0 0,7 1-3 0 0,0-2-1 0 0,16-2 0 0 0,-17 2-12 0 0,57-9-152 0 0,-1-3 0 0 0,112-37 0 0 0,-101 26 76 0 0,-54 18 41 0 0,43-5 0 0 0,-42 8 144 0 0,33-8-1 0 0,-61 11-99 0 0,0 0 0 0 0,1 0 0 0 0,-1 0 0 0 0,0 0 0 0 0,0 0 0 0 0,1 0 0 0 0,-1 0 0 0 0,0-1 0 0 0,0 1 0 0 0,0 0 0 0 0,1 0-1 0 0,-1 0 1 0 0,0 0 0 0 0,0 0 0 0 0,1 0 0 0 0,-1 0 0 0 0,0 0 0 0 0,0-1 0 0 0,0 1 0 0 0,1 0 0 0 0,-1 0 0 0 0,0 0 0 0 0,0 0 0 0 0,0-1 0 0 0,0 1 0 0 0,0 0 0 0 0,1 0 0 0 0,-1-1 0 0 0,0 1 0 0 0,0 0 0 0 0,0 0 0 0 0,0 0 0 0 0,0-1 0 0 0,0 1 0 0 0,0 0 0 0 0,0 0 0 0 0,0-1 0 0 0,0 1 0 0 0,0 0 0 0 0,0 0-1 0 0,0-1 1 0 0,0 1 0 0 0,-9-9 185 0 0,-15-3-10 0 0,12 8-162 0 0,-1 0 0 0 0,1 1 0 0 0,-1 1 0 0 0,1 0 0 0 0,-1 0-1 0 0,0 1 1 0 0,1 1 0 0 0,-1 0 0 0 0,0 1 0 0 0,0 0 0 0 0,1 1 0 0 0,-1 0-1 0 0,0 1 1 0 0,1 1 0 0 0,0 0 0 0 0,0 0 0 0 0,0 1 0 0 0,-16 10 0 0 0,27-14-15 0 0,0 0 0 0 0,0 0 0 0 0,0-1 0 0 0,0 1 0 0 0,0 0 0 0 0,0 0 1 0 0,0 0-1 0 0,0 0 0 0 0,0 0 0 0 0,0 0 0 0 0,0 0 0 0 0,1 1 0 0 0,-1-1 0 0 0,1 0 1 0 0,-1 0-1 0 0,1 0 0 0 0,-1 1 0 0 0,1-1 0 0 0,0 0 0 0 0,-1 1 0 0 0,1-1 0 0 0,0 0 1 0 0,0 1-1 0 0,0-1 0 0 0,0 0 0 0 0,0 1 0 0 0,0-1 0 0 0,0 0 0 0 0,1 1 0 0 0,-1-1 1 0 0,1 0-1 0 0,0 3 0 0 0,0-2 9 0 0,0 1 1 0 0,0 0 0 0 0,0-1-1 0 0,1 1 1 0 0,-1 0-1 0 0,1-1 1 0 0,0 0 0 0 0,0 1-1 0 0,0-1 1 0 0,0 0-1 0 0,0 0 1 0 0,0 0-1 0 0,3 2 1 0 0,5 0-13 0 0,-1 0 0 0 0,1 0 0 0 0,0-1 1 0 0,0 0-1 0 0,0-1 0 0 0,1 0 0 0 0,-1 0 0 0 0,1-1 0 0 0,-1-1 0 0 0,0 0 1 0 0,20-2-1 0 0,2-2-181 0 0,0-2 1 0 0,47-15 0 0 0,-68 18 126 0 0,1 0 1 0 0,-1-2 0 0 0,0 1 0 0 0,0-2-1 0 0,0 1 1 0 0,0-1 0 0 0,10-9 0 0 0,-21 15 46 0 0,0 0-1 0 0,0-1 1 0 0,0 1 0 0 0,-1 0 0 0 0,1 0 0 0 0,0 0 0 0 0,0 0 0 0 0,0 0 0 0 0,0 0 0 0 0,-1 0 0 0 0,1 0 0 0 0,0 0 0 0 0,0 0 0 0 0,0-1 0 0 0,0 1 0 0 0,0 0 0 0 0,0 0 0 0 0,-1 0 0 0 0,1 0 0 0 0,0 0 0 0 0,0-1-1 0 0,0 1 1 0 0,0 0 0 0 0,0 0 0 0 0,0 0 0 0 0,0 0 0 0 0,0-1 0 0 0,0 1 0 0 0,0 0 0 0 0,0 0 0 0 0,0 0 0 0 0,0-1 0 0 0,0 1 0 0 0,0 0 0 0 0,0 0 0 0 0,0 0 0 0 0,0 0 0 0 0,0-1 0 0 0,0 1 0 0 0,0 0 0 0 0,0 0-1 0 0,0 0 1 0 0,0 0 0 0 0,0-1 0 0 0,0 1 0 0 0,0 0 0 0 0,1 0 0 0 0,-1 0 0 0 0,0 0 0 0 0,0 0 0 0 0,0-1 0 0 0,0 1 0 0 0,0 0 0 0 0,0 0 0 0 0,1 0 0 0 0,-2 0-9 0 0,0 0 1 0 0,0 0-1 0 0,0 1 1 0 0,0-1-1 0 0,1 0 1 0 0,-1 1-1 0 0,0-1 1 0 0,0 1-1 0 0,1-1 1 0 0,-1 1-1 0 0,0-1 1 0 0,0 1-1 0 0,1-1 1 0 0,-1 1-1 0 0,0 0 1 0 0,1-1-1 0 0,-1 1 1 0 0,1 0-1 0 0,-1 0 1 0 0,1-1-1 0 0,-1 1 1 0 0,0 1-1 0 0,-9 34 141 0 0,2 0 0 0 0,1 1 0 0 0,-4 69 0 0 0,11 113 261 0 0,3-141-329 0 0,-3 0 0 0 0,-11 81 1 0 0,9-152-54 0 0,-2 27 25 0 0,-13 40 0 0 0,15-65 0 0 0,-1 1 0 0 0,-1-1 0 0 0,0 0 1 0 0,0 0-1 0 0,-1 0 0 0 0,0-1 0 0 0,0 0 1 0 0,-13 15-1 0 0,15-20 2 0 0,1-1 0 0 0,-1 0 1 0 0,1 0-1 0 0,-1 0 0 0 0,0 0 0 0 0,1 0 1 0 0,-1 0-1 0 0,0-1 0 0 0,0 1 0 0 0,-1-1 0 0 0,1 0 1 0 0,0 0-1 0 0,0 0 0 0 0,0 0 0 0 0,-1-1 1 0 0,1 1-1 0 0,-5-1 0 0 0,3 0 22 0 0,0-1 0 0 0,0 0 0 0 0,0 0 0 0 0,0 0 0 0 0,0 0 0 0 0,0-1 0 0 0,0 0 0 0 0,1 0-1 0 0,-1 0 1 0 0,-6-5 0 0 0,1 0 54 0 0,0-1 0 0 0,1 0 0 0 0,-1 0 0 0 0,2-1-1 0 0,-1 0 1 0 0,1-1 0 0 0,1 0 0 0 0,-11-17 0 0 0,9 7-34 0 0,0 0 0 0 0,1 0 0 0 0,1-1 1 0 0,1 0-1 0 0,1 0 0 0 0,1-1 0 0 0,-3-36 1 0 0,5 20 49 0 0,2 0 0 0 0,2 1 1 0 0,10-61-1 0 0,-8 79-116 0 0,0 0 1 0 0,2 0-1 0 0,0 0 0 0 0,1 1 1 0 0,1 0-1 0 0,1 0 0 0 0,1 1 1 0 0,0 0-1 0 0,1 1 0 0 0,14-17 1 0 0,-18 25-5 0 0,1-1 0 0 0,0 1 0 0 0,0 0 0 0 0,1 1 0 0 0,0 0-1 0 0,0 0 1 0 0,1 1 0 0 0,-1 1 0 0 0,1-1 0 0 0,1 1 0 0 0,-1 1 0 0 0,1 0 0 0 0,0 1 0 0 0,0 0 0 0 0,0 0 0 0 0,0 1 0 0 0,0 0 0 0 0,21 1 0 0 0,-28 1-53 0 0,0 0 0 0 0,1 0-1 0 0,-1 1 1 0 0,0 0 0 0 0,0 0 0 0 0,0 0 0 0 0,0 0 0 0 0,5 3 0 0 0,-8-4-32 0 0,0 1-1 0 0,0 0 1 0 0,0-1 0 0 0,0 1 0 0 0,0 0-1 0 0,0 0 1 0 0,0 0 0 0 0,0 0-1 0 0,0 0 1 0 0,-1 0 0 0 0,1 0 0 0 0,0 0-1 0 0,-1 0 1 0 0,1 0 0 0 0,-1 0-1 0 0,1 0 1 0 0,-1 0 0 0 0,1 0-1 0 0,-1 1 1 0 0,0-1 0 0 0,0 0 0 0 0,1 0-1 0 0,-1 0 1 0 0,0 1 0 0 0,0-1-1 0 0,0 0 1 0 0,-1 0 0 0 0,1 1 0 0 0,0-1-1 0 0,0 0 1 0 0,-1 0 0 0 0,0 2-1 0 0,-6 16-1359 0 0,0 3-316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39.404"/>
    </inkml:context>
    <inkml:brush xml:id="br0">
      <inkml:brushProperty name="width" value="0.05" units="cm"/>
      <inkml:brushProperty name="height" value="0.05" units="cm"/>
    </inkml:brush>
  </inkml:definitions>
  <inkml:trace contextRef="#ctx0" brushRef="#br0">284 128 6409 0 0,'-2'-7'212'0'0,"0"1"0"0"0,1-1 1 0 0,0 0-1 0 0,0 0 1 0 0,1 1-1 0 0,0-1 0 0 0,0 0 1 0 0,2-12-1 0 0,-1-5 1127 0 0,-1 22-1246 0 0,1 0 1 0 0,0 1-1 0 0,0-1 1 0 0,-1 0-1 0 0,1 1 0 0 0,0-1 1 0 0,0 1-1 0 0,1-1 1 0 0,-1 1-1 0 0,0 0 1 0 0,0-1-1 0 0,1 1 0 0 0,-1 0 1 0 0,0 0-1 0 0,1 0 1 0 0,2-2-1 0 0,3-1 608 0 0,-7 4-688 0 0,0 0 1 0 0,0 0-1 0 0,-1 0 1 0 0,1 0-1 0 0,0 1 0 0 0,0-1 1 0 0,0 0-1 0 0,0 0 1 0 0,0 0-1 0 0,0 0 1 0 0,0 1-1 0 0,0-1 1 0 0,0 0-1 0 0,0 0 1 0 0,0 0-1 0 0,0 1 0 0 0,0-1 1 0 0,0 0-1 0 0,0 0 1 0 0,0 0-1 0 0,0 0 1 0 0,0 1-1 0 0,0-1 1 0 0,0 0-1 0 0,0 0 1 0 0,0 0-1 0 0,1 1 0 0 0,-1-1 1 0 0,0 0-1 0 0,0 0 1 0 0,0 0-1 0 0,0 0 1 0 0,0 0-1 0 0,0 1 1 0 0,1-1-1 0 0,-1 0 0 0 0,0 0 1 0 0,0 0-1 0 0,0 0 1 0 0,0 0-1 0 0,0 0 1 0 0,1 0-1 0 0,-1 0 1 0 0,0 0-1 0 0,0 1 1 0 0,0-1-1 0 0,1 0 0 0 0,-1 0 1 0 0,0 0-1 0 0,0 0 1 0 0,0 0-1 0 0,1 0 1 0 0,-1 0-1 0 0,0 0 1 0 0,0 0-1 0 0,0 0 1 0 0,0-1-1 0 0,1 1 0 0 0,-1 0 1 0 0,0 0-1 0 0,0 0 1 0 0,0 0-1 0 0,1 0 1 0 0,-1 0-1 0 0,0 0 1 0 0,0 0-1 0 0,0-1 1 0 0,-1 3 18 0 0,1-1 0 0 0,-1 0 0 0 0,0 0 0 0 0,0 0 0 0 0,1 1 1 0 0,-1-1-1 0 0,1 0 0 0 0,-1 1 0 0 0,1-1 0 0 0,0 0 1 0 0,-1 1-1 0 0,1-1 0 0 0,0 1 0 0 0,0-1 0 0 0,0 0 0 0 0,0 1 1 0 0,0 2-1 0 0,6 34 411 0 0,-3-17-217 0 0,23 513 3950 0 0,-26-477-3790 0 0,-3 174 1562 0 0,-53 368 0 0 0,-125 260-872 0 0,156-772-1022 0 0,-28 125-11 0 0,50-196-63 0 0,3-10 13 0 0,-1 1 0 0 0,0-1 0 0 0,0 0 0 0 0,0 0 0 0 0,-1 0 0 0 0,0 0 0 0 0,-1 0 0 0 0,-4 9 1 0 0,7-15-1 0 0,0 0 1 0 0,0 0 0 0 0,0 0 0 0 0,0 0-1 0 0,0 0 1 0 0,0 0 0 0 0,0 0 0 0 0,0 0-1 0 0,0-1 1 0 0,0 1 0 0 0,0 0 0 0 0,0 0-1 0 0,0 0 1 0 0,0 0 0 0 0,0 0 0 0 0,0 0-1 0 0,0 0 1 0 0,0 0 0 0 0,-1 0 0 0 0,1 0 0 0 0,0 0-1 0 0,0 0 1 0 0,0 0 0 0 0,0 0 0 0 0,0 0-1 0 0,0 0 1 0 0,0 0 0 0 0,0 0 0 0 0,0 0-1 0 0,0 0 1 0 0,0 0 0 0 0,0 0 0 0 0,0 0-1 0 0,0 0 1 0 0,0 0 0 0 0,0 0 0 0 0,-1 0 0 0 0,1 0-1 0 0,0 0 1 0 0,0 0 0 0 0,0 0 0 0 0,0 0-1 0 0,0 0 1 0 0,0 0 0 0 0,0 0 0 0 0,0 0-1 0 0,0 0 1 0 0,0 0 0 0 0,0 0 0 0 0,0 0-1 0 0,0 0 1 0 0,0 0 0 0 0,0 0 0 0 0,1-11-869 0 0,8-13-928 0 0,-8 21 1470 0 0,1 0 0 0 0,-1 0 0 0 0,1 0 0 0 0,0 0 0 0 0,0 0 0 0 0,1 1 0 0 0,-1-1 0 0 0,1 0 0 0 0,-1 1 0 0 0,1 0 0 0 0,0 0 0 0 0,0 0 0 0 0,4-3 0 0 0,5-9-4850 0 0,-12 6 3800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0.419"/>
    </inkml:context>
    <inkml:brush xml:id="br0">
      <inkml:brushProperty name="width" value="0.05" units="cm"/>
      <inkml:brushProperty name="height" value="0.05" units="cm"/>
    </inkml:brush>
  </inkml:definitions>
  <inkml:trace contextRef="#ctx0" brushRef="#br0">60 47 6881 0 0,'-7'-10'65'0'0,"-12"-18"558"0"0,18 27-556 0 0,1 1 1 0 0,-1-1-1 0 0,1 0 0 0 0,-1 1 0 0 0,0-1 1 0 0,1 1-1 0 0,-1-1 0 0 0,0 1 0 0 0,1-1 1 0 0,-1 1-1 0 0,0-1 0 0 0,1 1 0 0 0,-1 0 1 0 0,0-1-1 0 0,0 1 0 0 0,0 0 0 0 0,1 0 1 0 0,-1-1-1 0 0,0 1 0 0 0,0 0 0 0 0,0 0 0 0 0,0 0 1 0 0,1 0-1 0 0,-1 0 0 0 0,0 0 0 0 0,0 1 1 0 0,0-1-1 0 0,0 0 0 0 0,1 0 0 0 0,-1 0 1 0 0,-1 1-1 0 0,1 2-4 0 0,0-1 0 0 0,-1 1 1 0 0,1-1-1 0 0,1 1 0 0 0,-1 0 0 0 0,0-1 1 0 0,1 1-1 0 0,-1 0 0 0 0,1-1 0 0 0,0 1 1 0 0,0 0-1 0 0,0 0 0 0 0,1 4 0 0 0,-1-2 19 0 0,21 386 2147 0 0,27-1-973 0 0,-15-131-818 0 0,-27-206-373 0 0,32 374-14 0 0,-37-403-166 0 0,0-12-182 0 0,-1-1-1 0 0,0 0 1 0 0,0 0-1 0 0,-1 0 1 0 0,-4 17-1 0 0,1-8-712 0 0,1-1-122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0.747"/>
    </inkml:context>
    <inkml:brush xml:id="br0">
      <inkml:brushProperty name="width" value="0.05" units="cm"/>
      <inkml:brushProperty name="height" value="0.05" units="cm"/>
    </inkml:brush>
  </inkml:definitions>
  <inkml:trace contextRef="#ctx0" brushRef="#br0">21 28 8929 0 0,'-9'5'-36'0'0,"-2"2"245"0"0,12-5-41 0 0,9-1 4 0 0,65-2 510 0 0,67 1 97 0 0,1479 33 2241 0 0,-647-48-2430 0 0,-945 14-650 0 0,-14 2-88 0 0,0-2 0 0 0,0 0 0 0 0,0 0 1 0 0,0-2-1 0 0,19-4 0 0 0,-33 7 98 0 0,-1-1 1 0 0,1 1 0 0 0,-1 0-1 0 0,1 0 1 0 0,0 0-1 0 0,-1-1 1 0 0,1 1-1 0 0,-1 0 1 0 0,1-1 0 0 0,-1 1-1 0 0,1 0 1 0 0,-1-1-1 0 0,1 1 1 0 0,-1-1-1 0 0,1 1 1 0 0,-1-1-1 0 0,1 1 1 0 0,-1-1 0 0 0,0 1-1 0 0,1-1 1 0 0,-1 1-1 0 0,0-1 1 0 0,1 1-1 0 0,-1-1 1 0 0,0 0 0 0 0,0 1-1 0 0,0-1 1 0 0,0 0-1 0 0,1 1 1 0 0,-1-2-1 0 0,-1 1-86 0 0,1 0 0 0 0,-1-1 0 0 0,1 1 0 0 0,-1 0 0 0 0,0-1-1 0 0,1 1 1 0 0,-1 0 0 0 0,0 0 0 0 0,0 0 0 0 0,0 0 0 0 0,0 0-1 0 0,0 0 1 0 0,0 0 0 0 0,-1-1 0 0 0,-17-12-1370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1.667"/>
    </inkml:context>
    <inkml:brush xml:id="br0">
      <inkml:brushProperty name="width" value="0.05" units="cm"/>
      <inkml:brushProperty name="height" value="0.05" units="cm"/>
    </inkml:brush>
  </inkml:definitions>
  <inkml:trace contextRef="#ctx0" brushRef="#br0">150 217 6065 0 0,'-21'-5'7'0'0,"-36"-11"34"0"0,52 14 30 0 0,0 0-1 0 0,0 0 1 0 0,1 0-1 0 0,-1-1 0 0 0,1 0 1 0 0,0 0-1 0 0,-1 0 1 0 0,-5-6-1 0 0,9 8-10 0 0,0 1 0 0 0,0 0 0 0 0,0-1 0 0 0,0 1 0 0 0,-1 0 0 0 0,1 0 0 0 0,0 0 0 0 0,0 0 0 0 0,0 0 0 0 0,0 0 0 0 0,0 0 0 0 0,0 0 0 0 0,0 0 0 0 0,0 1 0 0 0,0-1 0 0 0,0 0 0 0 0,-2 1 0 0 0,0 1 705 0 0,15-6-499 0 0,0 0-175 0 0,1 2-1 0 0,0 0 0 0 0,0 0 1 0 0,-1 1-1 0 0,23 1 1 0 0,-1 0-8 0 0,618-5 78 0 0,-334 6-184 0 0,1423-46 59 0 0,-684 0 832 0 0,-981 41-776 0 0,644-27 573 0 0,-662 32-497 0 0,-46 0 19 0 0,-38 0-4 0 0,-80 0 0 0 0,-119-3-178 0 0,215 0-44 0 0,10-1 0 0 0,17-5-21 0 0,32-5 123 0 0,-48 13-57 0 0,-1 0 0 0 0,0-1 0 0 0,0 1 0 0 0,1 0 0 0 0,-1 1 0 0 0,0-1 0 0 0,1 0 0 0 0,-1 0 0 0 0,0 0 0 0 0,1 0 0 0 0,-1 0 0 0 0,0 0 0 0 0,1 0 0 0 0,-1 0 0 0 0,0 0-1 0 0,0 1 1 0 0,1-1 0 0 0,-1 0 0 0 0,0 0 0 0 0,0 0 0 0 0,1 1 0 0 0,-1-1 0 0 0,0 0 0 0 0,0 0 0 0 0,1 1 0 0 0,-1-1 0 0 0,0 0 0 0 0,0 0 0 0 0,0 1 0 0 0,0-1 0 0 0,1 1 0 0 0,0 13 122 0 0,-10 25 31 0 0,6-26-87 0 0,-8 56 218 0 0,3 1 1 0 0,2 126-1 0 0,28 142 477 0 0,-13-228-534 0 0,34 279 719 0 0,9 183-72 0 0,-50-523-872 0 0,3 1 0 0 0,1-1 0 0 0,17 62 0 0 0,-23-110 18 0 0,-4-6 0 0 0,-17-25-29 0 0,20 29 3 0 0,0-1 0 0 0,-1 1-1 0 0,1-1 1 0 0,-1 1 0 0 0,0 0 0 0 0,1 0 0 0 0,-1 0-1 0 0,0 0 1 0 0,0 0 0 0 0,1 0 0 0 0,-1 0-1 0 0,0 0 1 0 0,0 1 0 0 0,0-1 0 0 0,0 1-1 0 0,-2-1 1 0 0,-238-45 18 0 0,206 42-23 0 0,0 2 0 0 0,-54 3 0 0 0,42 0 5 0 0,-802 22-17 0 0,245-5-497 0 0,-303 6-5334 0 0,809-20 4317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2.149"/>
    </inkml:context>
    <inkml:brush xml:id="br0">
      <inkml:brushProperty name="width" value="0.05" units="cm"/>
      <inkml:brushProperty name="height" value="0.05" units="cm"/>
    </inkml:brush>
  </inkml:definitions>
  <inkml:trace contextRef="#ctx0" brushRef="#br0">38 171 8329 0 0,'-5'0'105'0'0,"1"-1"1"0"0,0 0-1 0 0,0 1 0 0 0,0-2 1 0 0,-7-2-1 0 0,11 4-79 0 0,-1 0-1 0 0,1 0 1 0 0,0 0 0 0 0,-1 0-1 0 0,1 0 1 0 0,0 0-1 0 0,0-1 1 0 0,0 1 0 0 0,-1 0-1 0 0,1 0 1 0 0,0 0 0 0 0,0-1-1 0 0,-1 1 1 0 0,1 0-1 0 0,0 0 1 0 0,0 0 0 0 0,0-1-1 0 0,0 1 1 0 0,0 0 0 0 0,-1 0-1 0 0,1-1 1 0 0,0 1-1 0 0,0 0 1 0 0,0 0 0 0 0,0-1-1 0 0,0 1 1 0 0,0 0 0 0 0,0-1-1 0 0,0 1 1 0 0,0 0-1 0 0,0 0 1 0 0,0-1 0 0 0,1 0 17 0 0,-1 0 0 0 0,1 1 1 0 0,0-1-1 0 0,0 0 0 0 0,-1 1 1 0 0,1-1-1 0 0,0 0 0 0 0,0 1 0 0 0,0-1 1 0 0,0 1-1 0 0,0-1 0 0 0,0 1 1 0 0,0 0-1 0 0,1-1 0 0 0,93-32 220 0 0,1 3 0 0 0,2 5-1 0 0,0 5 1 0 0,104-9 0 0 0,-174 25-319 0 0,-21 2-104 0 0,0 1-1 0 0,-1 0 1 0 0,1 0-1 0 0,0 1 1 0 0,0 0-1 0 0,0 0 1 0 0,-1 0-1 0 0,1 1 1 0 0,0 0-1 0 0,8 2 1 0 0,-14-2 105 0 0,-1-1 0 0 0,0 0 0 0 0,0 0 0 0 0,0 0 0 0 0,0 1 0 0 0,0-1 0 0 0,0 0 0 0 0,1 0 0 0 0,-1 1 0 0 0,0-1 0 0 0,0 0 0 0 0,0 0 0 0 0,0 1 0 0 0,0-1 0 0 0,0 0 0 0 0,0 0 0 0 0,0 1 0 0 0,0-1 0 0 0,0 0 0 0 0,0 1 0 0 0,0-1 0 0 0,0 0 0 0 0,0 0 0 0 0,-1 1 0 0 0,1-1 0 0 0,0 0 0 0 0,0 0 0 0 0,0 0 0 0 0,0 1 0 0 0,0-1 0 0 0,0 0 0 0 0,-1 0 0 0 0,1 0 0 0 0,0 1 0 0 0,0-1 0 0 0,0 0 0 0 0,-1 0 0 0 0,1 0 0 0 0,0 0 0 0 0,0 1 0 0 0,0-1 0 0 0,-1 0 0 0 0,1 0 0 0 0,0 0-1 0 0,0 0 1 0 0,-1 0 0 0 0,1 0 0 0 0,0 0 0 0 0,0 0 0 0 0,-1 0 0 0 0,1 0 0 0 0,-1 0 0 0 0,1 1 41 0 0,-8 3-908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2.496"/>
    </inkml:context>
    <inkml:brush xml:id="br0">
      <inkml:brushProperty name="width" value="0.05" units="cm"/>
      <inkml:brushProperty name="height" value="0.05" units="cm"/>
    </inkml:brush>
  </inkml:definitions>
  <inkml:trace contextRef="#ctx0" brushRef="#br0">78 1 6753 0 0,'-11'2'-24'0'0,"4"-1"172"0"0,0 1 1 0 0,0 0 0 0 0,0 0-1 0 0,-10 5 1 0 0,15-6-95 0 0,1-1 0 0 0,0 1 0 0 0,-1 0 0 0 0,1 0 0 0 0,0 0 0 0 0,0-1 0 0 0,0 1 0 0 0,0 1 0 0 0,0-1 0 0 0,0 0 0 0 0,0 0 1 0 0,0 0-1 0 0,0 0 0 0 0,0 1 0 0 0,1-1 0 0 0,-1 0 0 0 0,0 1 0 0 0,1-1 0 0 0,-1 0 0 0 0,1 1 0 0 0,0-1 0 0 0,-1 1 0 0 0,1-1 0 0 0,0 1 0 0 0,0-1 0 0 0,0 1 0 0 0,0-1 0 0 0,0 3 1 0 0,5 17 437 0 0,0-1 0 0 0,15 39 0 0 0,1-1-23 0 0,13 65 213 0 0,35 242 1 0 0,-67-343-721 0 0,8 84-1503 0 0,-3-65-987 0 0,-6-35 1218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2.835"/>
    </inkml:context>
    <inkml:brush xml:id="br0">
      <inkml:brushProperty name="width" value="0.05" units="cm"/>
      <inkml:brushProperty name="height" value="0.05" units="cm"/>
    </inkml:brush>
  </inkml:definitions>
  <inkml:trace contextRef="#ctx0" brushRef="#br0">1 485 9841 0 0,'2'-3'154'0'0,"-2"4"-115"0"0,0-1 0 0 0,0 0 0 0 0,0 0 0 0 0,0 0 1 0 0,0 0-1 0 0,0 0 0 0 0,0 0 0 0 0,0 0 0 0 0,0 0 0 0 0,0 0 0 0 0,0 0 1 0 0,0 1-1 0 0,0-1 0 0 0,0 0 0 0 0,1 0 0 0 0,-1 0 0 0 0,0 0 1 0 0,0 0-1 0 0,0 0 0 0 0,0 0 0 0 0,0 0 0 0 0,0 0 0 0 0,0 0 1 0 0,0 0-1 0 0,1 0 0 0 0,-1 0 0 0 0,0 0 0 0 0,0 0 0 0 0,0 0 1 0 0,0 0-1 0 0,0 0 0 0 0,0 0 0 0 0,0 0 0 0 0,0 0 0 0 0,1 0 1 0 0,-1 0-1 0 0,0 0 0 0 0,0 0 0 0 0,0 0 0 0 0,0 0 0 0 0,0 0 1 0 0,0 0-1 0 0,0 0 0 0 0,0 0 0 0 0,0-1 0 0 0,1 1 0 0 0,1 10 341 0 0,2 14 145 0 0,-1 0 1 0 0,1 39-1 0 0,2 23-303 0 0,-2-51-184 0 0,-3-23-216 0 0,1 0-1 0 0,0 0 1 0 0,4 13-1 0 0,-2 6-3151 0 0,-2-27 1996 0 0</inkml:trace>
  <inkml:trace contextRef="#ctx0" brushRef="#br0" timeOffset="1">104 41 8929 0 0,'-6'-14'40'0'0,"2"4"76"0"0,-2 2 36 0 0,6 6 32 0 0,-4 0-16 0 0,2-3 4 0 0,-3 8-12 0 0,1-1-16 0 0,4 0-56 0 0,-2 0-84 0 0,2 5-116 0 0,0-1-124 0 0,-4-1-68 0 0,4 4-132 0 0,4 0-116 0 0,-2 1 16 0 0,0 1-312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3.181"/>
    </inkml:context>
    <inkml:brush xml:id="br0">
      <inkml:brushProperty name="width" value="0.05" units="cm"/>
      <inkml:brushProperty name="height" value="0.05" units="cm"/>
    </inkml:brush>
  </inkml:definitions>
  <inkml:trace contextRef="#ctx0" brushRef="#br0">12 1 9029 0 0,'-11'45'2327'0'0,"14"78"-354"0"0,5 0-1 0 0,29 141 1 0 0,-34-247-1941 0 0,3 18-205 0 0,1 0 0 0 0,2-1 0 0 0,22 56 0 0 0,-12-45-2170 0 0,-18-44 1214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8.771"/>
    </inkml:context>
    <inkml:brush xml:id="br0">
      <inkml:brushProperty name="width" value="0.05" units="cm"/>
      <inkml:brushProperty name="height" value="0.05" units="cm"/>
    </inkml:brush>
  </inkml:definitions>
  <inkml:trace contextRef="#ctx0" brushRef="#br0">136 60 7805 0 0,'-27'-21'-216'0'0,"17"4"276"0"0,-16 3-156 0 0,18 9-16 0 0,-12 3 24 0 0,16 2-16 0 0,-7 4 28 0 0,5 2-16 0 0,0 3 216 0 0,0 1-312 0 0,0 5 56 0 0,0-3 100 0 0,20 1-176 0 0,-18 5-176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3.511"/>
    </inkml:context>
    <inkml:brush xml:id="br0">
      <inkml:brushProperty name="width" value="0.05" units="cm"/>
      <inkml:brushProperty name="height" value="0.05" units="cm"/>
    </inkml:brush>
  </inkml:definitions>
  <inkml:trace contextRef="#ctx0" brushRef="#br0">6 205 8961 0 0,'0'0'3454'0'0,"2"4"-3333"0"0,6 9-12 0 0,-6-9 145 0 0,7 1-190 0 0,30 18-32 0 0,-36-22-31 0 0,0 1 1 0 0,0-1-1 0 0,0 0 0 0 0,0-1 0 0 0,0 1 1 0 0,1 0-1 0 0,-1-1 0 0 0,0 0 0 0 0,0 0 1 0 0,1 0-1 0 0,-1 0 0 0 0,0 0 0 0 0,1-1 1 0 0,-1 0-1 0 0,0 1 0 0 0,0-1 0 0 0,4-2 0 0 0,0 1 4 0 0,12-4 12 0 0,-18 6-17 0 0,-1 0 0 0 0,0 0 0 0 0,0 0 0 0 0,0 0 1 0 0,0-1-1 0 0,0 1 0 0 0,0 0 0 0 0,0 0 0 0 0,0 0 1 0 0,0 0-1 0 0,0 0 0 0 0,0 0 0 0 0,0 0 0 0 0,0 0 1 0 0,0 0-1 0 0,0 0 0 0 0,0 0 0 0 0,0 0 0 0 0,0-1 1 0 0,0 1-1 0 0,0 0 0 0 0,0 0 0 0 0,0 0 0 0 0,0 0 1 0 0,0 0-1 0 0,0 0 0 0 0,0 0 0 0 0,0 0 0 0 0,0 0 1 0 0,0 0-1 0 0,0 0 0 0 0,0-1 0 0 0,0 1 0 0 0,0 0 1 0 0,0 0-1 0 0,0 0 0 0 0,0 0 0 0 0,0 0 0 0 0,0 0 1 0 0,0 0-1 0 0,0 0 0 0 0,0 0 0 0 0,0 0 0 0 0,0 0 1 0 0,0 0-1 0 0,0 0 0 0 0,0 0 0 0 0,-1-1 0 0 0,1 1 1 0 0,0 0-1 0 0,0 0 0 0 0,0 0 0 0 0,0 0 0 0 0,0 0 1 0 0,0 0-1 0 0,0 0 0 0 0,0 0 0 0 0,0 0 0 0 0,0 0 1 0 0,0 0-1 0 0,-1 0 0 0 0,-4-5 5 0 0,5 4-5 0 0,0 0 0 0 0,0 1 0 0 0,0-1 0 0 0,1 0 0 0 0,-1 1-1 0 0,0-1 1 0 0,0 0 0 0 0,0 1 0 0 0,1-1 0 0 0,-1 1 0 0 0,0-1-1 0 0,1 0 1 0 0,-1 1 0 0 0,0-1 0 0 0,1 1 0 0 0,-1-1 0 0 0,1 1 0 0 0,-1-1-1 0 0,1 0 1 0 0,17-14-13 0 0,23-16-1 0 0,-21 17 5 0 0,4-7-7 0 0,-24 20 15 0 0,0 1 1 0 0,0 0 0 0 0,0-1 0 0 0,1 1 0 0 0,-1 0 0 0 0,0-1 0 0 0,0 1 0 0 0,0 0 0 0 0,0-1 0 0 0,0 1 0 0 0,0-1-1 0 0,0 1 1 0 0,0 0 0 0 0,0-1 0 0 0,0 1 0 0 0,0 0 0 0 0,0-1 0 0 0,0 1 0 0 0,0-1 0 0 0,0 1 0 0 0,0 0 0 0 0,0-1-1 0 0,0 1 1 0 0,-1-1 0 0 0,0-3-3 0 0,1-2-15 0 0,-1 0 1 0 0,0 1 0 0 0,0-1 0 0 0,0 1 0 0 0,-1 0 0 0 0,0-1 0 0 0,0 1 0 0 0,0 0 0 0 0,-1 0 0 0 0,1 0 0 0 0,-1 0 0 0 0,0 0 0 0 0,-1 1-1 0 0,1-1 1 0 0,-1 1 0 0 0,0 0 0 0 0,0 0 0 0 0,0 1 0 0 0,-1-1 0 0 0,-4-3 0 0 0,4 4 16 0 0,0 0 0 0 0,0 0-1 0 0,0 0 1 0 0,0 1 0 0 0,-1 0 0 0 0,1 0-1 0 0,0 0 1 0 0,-1 1 0 0 0,1-1 0 0 0,-1 1 0 0 0,0 1-1 0 0,0-1 1 0 0,1 1 0 0 0,-1 0 0 0 0,0 0 0 0 0,1 1-1 0 0,-1-1 1 0 0,0 1 0 0 0,-8 3 0 0 0,11-3 11 0 0,0 1-1 0 0,0 0 1 0 0,0 0 0 0 0,0 0 0 0 0,0 0 0 0 0,1 0-1 0 0,-1 1 1 0 0,1-1 0 0 0,-1 1 0 0 0,1-1 0 0 0,0 1-1 0 0,0 0 1 0 0,0 0 0 0 0,1 0 0 0 0,-1 0 0 0 0,1 1-1 0 0,-1-1 1 0 0,0 4 0 0 0,-3 9 155 0 0,1 1 0 0 0,-3 26 0 0 0,2-14 70 0 0,0-4 65 0 0,2 1-1 0 0,1-1 1 0 0,0 37 0 0 0,3-51-212 0 0,-1 1 0 0 0,2-1 1 0 0,0 0-1 0 0,0 0 0 0 0,1 0 0 0 0,0 0 0 0 0,1-1 0 0 0,0 1 0 0 0,0-1 1 0 0,8 12-1 0 0,-9-18-131 0 0,0 0 0 0 0,1 0 0 0 0,-1 0-1 0 0,1 0 1 0 0,0-1 0 0 0,0 1 0 0 0,0-1 0 0 0,0 0 0 0 0,1 0 0 0 0,-1-1 0 0 0,1 1 0 0 0,0-1 0 0 0,0 0 0 0 0,6 2 0 0 0,5 0-445 0 0,1-1 1 0 0,0-1-1 0 0,18 1 1 0 0,-18-2 2 0 0,23-1-803 0 0,3-5-199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3.850"/>
    </inkml:context>
    <inkml:brush xml:id="br0">
      <inkml:brushProperty name="width" value="0.05" units="cm"/>
      <inkml:brushProperty name="height" value="0.05" units="cm"/>
    </inkml:brush>
  </inkml:definitions>
  <inkml:trace contextRef="#ctx0" brushRef="#br0">261 128 8629 0 0,'-1'-6'215'0'0,"0"-1"0"0"0,0 1 0 0 0,0-1 0 0 0,1 1-1 0 0,0-1 1 0 0,0 1 0 0 0,1-1 0 0 0,-1 1 0 0 0,1-1 0 0 0,1 1 0 0 0,-1 0 0 0 0,1-1 0 0 0,1 1 0 0 0,-1 0 0 0 0,1 0 0 0 0,0 0 0 0 0,0 1 0 0 0,7-10-1 0 0,-18 17 72 0 0,0 0-1 0 0,0 0 1 0 0,1 0-1 0 0,-9 5 0 0 0,-23 14-266 0 0,0 2-1 0 0,-45 35 1 0 0,82-56-15 0 0,-1 0 0 0 0,1 0 0 0 0,-1 0 0 0 0,1 1 0 0 0,0-1 0 0 0,0 1 0 0 0,0-1 0 0 0,0 1 0 0 0,0 0 0 0 0,1 0 0 0 0,-1 0 0 0 0,1 0 0 0 0,-1 0 0 0 0,1 0 0 0 0,0 0 0 0 0,1 0 0 0 0,-1 0 0 0 0,0 1 0 0 0,1 5 0 0 0,0-5 10 0 0,1 0 0 0 0,-1 0 0 0 0,1 0 0 0 0,0 0 1 0 0,1 0-1 0 0,-1-1 0 0 0,1 1 0 0 0,-1 0 0 0 0,1-1 0 0 0,0 1 0 0 0,1-1 1 0 0,-1 1-1 0 0,0-1 0 0 0,1 0 0 0 0,4 4 0 0 0,7 6 96 0 0,0-1 0 0 0,0-1 0 0 0,2 0 0 0 0,27 15 0 0 0,71 26 502 0 0,-74-36-232 0 0,65 38-1 0 0,-103-53-354 0 0,0 0-1 0 0,0 0 1 0 0,0 0-1 0 0,-1 0 1 0 0,1 1-1 0 0,0-1 1 0 0,-1 0-1 0 0,1 1 1 0 0,-1 0-1 0 0,1-1 1 0 0,-1 1-1 0 0,0 0 1 0 0,0-1-1 0 0,0 1 1 0 0,0 0-1 0 0,0 0 1 0 0,0 0 0 0 0,0 0-1 0 0,0 0 1 0 0,-1 0-1 0 0,1 4 1 0 0,-1-4 0 0 0,-1 0 0 0 0,1 0 0 0 0,-1 0 0 0 0,0 0 0 0 0,0 0 0 0 0,0 0 1 0 0,0 0-1 0 0,0 0 0 0 0,0-1 0 0 0,0 1 0 0 0,0 0 0 0 0,-1-1 0 0 0,1 1 0 0 0,-1-1 1 0 0,1 0-1 0 0,-1 1 0 0 0,1-1 0 0 0,-1 0 0 0 0,0 0 0 0 0,0 0 0 0 0,0 0 0 0 0,-2 1 1 0 0,-19 8-253 0 0,0-1 0 0 0,0-1 1 0 0,-1-1-1 0 0,0-1 0 0 0,0-1 0 0 0,0-1 1 0 0,-25 0-1 0 0,19-2-876 0 0,-1-1 1 0 0,1-2-1 0 0,0-1 0 0 0,-36-8 0 0 0,32 2-376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4.413"/>
    </inkml:context>
    <inkml:brush xml:id="br0">
      <inkml:brushProperty name="width" value="0.05" units="cm"/>
      <inkml:brushProperty name="height" value="0.05" units="cm"/>
    </inkml:brush>
  </inkml:definitions>
  <inkml:trace contextRef="#ctx0" brushRef="#br0">146 25 8761 0 0,'-5'1'10'0'0,"0"0"0"0"0,-1 0 0 0 0,1-1-1 0 0,-11 1 1 0 0,-14 1 610 0 0,30-2-570 0 0,-1 0-1 0 0,0 0 1 0 0,1 0-1 0 0,-1 0 1 0 0,1 0-1 0 0,-1 0 1 0 0,1 1-1 0 0,-1-1 1 0 0,0 0-1 0 0,1 0 1 0 0,-1 1-1 0 0,1-1 1 0 0,-1 0-1 0 0,1 1 1 0 0,-1-1-1 0 0,1 1 1 0 0,-1-1-1 0 0,1 0 1 0 0,0 1-1 0 0,-1-1 1 0 0,1 1-1 0 0,-1 0 1 0 0,1 0-19 0 0,-1 0 0 0 0,0 0 0 0 0,0 0 0 0 0,1 0 0 0 0,-1-1 0 0 0,0 1 0 0 0,0 0 0 0 0,0 0 0 0 0,0-1 0 0 0,0 1 0 0 0,0-1-1 0 0,0 1 1 0 0,0-1 0 0 0,0 1 0 0 0,0-1 0 0 0,0 1 0 0 0,-1-1 0 0 0,-5 2 224 0 0,0 0-1 0 0,0 0 0 0 0,-1-1 1 0 0,-12 1-1 0 0,44-25 1755 0 0,-18 19-1922 0 0,1-1 0 0 0,0 1 0 0 0,0 1 0 0 0,0-1 0 0 0,0 1 1 0 0,1 1-1 0 0,11-4 0 0 0,-14 5-172 0 0,0 0 1 0 0,0 0-1 0 0,1 0 0 0 0,-1 0 0 0 0,0 1 1 0 0,1 0-1 0 0,-1 0 0 0 0,1 1 0 0 0,-1-1 1 0 0,0 1-1 0 0,9 3 0 0 0,-13-4 15 0 0,-1 1-1 0 0,1-1 0 0 0,-1 0 1 0 0,1 0-1 0 0,-1 1 0 0 0,1-1 1 0 0,-1 1-1 0 0,1-1 0 0 0,-1 0 1 0 0,1 1-1 0 0,-1-1 0 0 0,0 1 1 0 0,1-1-1 0 0,-1 1 0 0 0,0-1 1 0 0,0 1-1 0 0,1-1 0 0 0,-1 2 1 0 0,2 2-611 0 0,6 4-866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6.052"/>
    </inkml:context>
    <inkml:brush xml:id="br0">
      <inkml:brushProperty name="width" value="0.05" units="cm"/>
      <inkml:brushProperty name="height" value="0.05" units="cm"/>
    </inkml:brush>
  </inkml:definitions>
  <inkml:trace contextRef="#ctx0" brushRef="#br0">68 1722 8297 0 0,'-4'0'-36'0'0,"3"0"27"0"0,0 0 1 0 0,0 0 0 0 0,0 0 0 0 0,1 0 0 0 0,-1 0-1 0 0,0 0 1 0 0,0-1 0 0 0,0 1 0 0 0,1 0 0 0 0,-1 0 0 0 0,0-1-1 0 0,0 1 1 0 0,1 0 0 0 0,-1-1 0 0 0,0 1 0 0 0,1-1 0 0 0,-1 1-1 0 0,1-1 1 0 0,-1 1 0 0 0,0-1 0 0 0,0 0 0 0 0,1 0 19 0 0,-1 1 0 0 0,1-1 1 0 0,0 1-1 0 0,-1 0 1 0 0,1-1-1 0 0,-1 1 0 0 0,1 0 1 0 0,0-1-1 0 0,-1 1 0 0 0,1 0 1 0 0,-1 0-1 0 0,1-1 0 0 0,-1 1 1 0 0,1 0-1 0 0,-1 0 0 0 0,1 0 1 0 0,-1 0-1 0 0,1 0 0 0 0,-1 0 1 0 0,1 0-1 0 0,-1 0 1 0 0,1 0-1 0 0,-1 0 0 0 0,1 0 1 0 0,-1 0-1 0 0,1 0 0 0 0,-1 0 1 0 0,1 0-1 0 0,-1 0 0 0 0,1 1 1 0 0,-2-1-1 0 0,-11 7 965 0 0,11-3-859 0 0,-1 0 1 0 0,1 0-1 0 0,0 0 1 0 0,1 0-1 0 0,-1 1 1 0 0,1-1-1 0 0,0 1 1 0 0,0-1-1 0 0,0 1 1 0 0,0 7 0 0 0,1 48 216 0 0,0-58-322 0 0,2 36 59 0 0,0 234 574 0 0,-5-201-494 0 0,10 137-1 0 0,-6-205-143 0 0,-1 0 0 0 0,0 0 0 0 0,1-1 0 0 0,0 1-1 0 0,-1 0 1 0 0,1-1 0 0 0,0 1 0 0 0,0-1 0 0 0,1 1-1 0 0,-1-1 1 0 0,0 1 0 0 0,1-1 0 0 0,-1 0 0 0 0,1 1-1 0 0,0-1 1 0 0,0 0 0 0 0,0 0 0 0 0,0-1 0 0 0,0 1-1 0 0,0 0 1 0 0,1-1 0 0 0,-1 1 0 0 0,1-1 0 0 0,-1 0-1 0 0,1 1 1 0 0,-1-1 0 0 0,1 0 0 0 0,-1-1 0 0 0,1 1-1 0 0,4 0 1 0 0,6 0 18 0 0,0 0-1 0 0,0-1 1 0 0,0-1-1 0 0,0 0 0 0 0,16-4 1 0 0,-7 2-23 0 0,208-34 6 0 0,111-13 19 0 0,437-5 53 0 0,2 42 10 0 0,628 22-11 0 0,-607-4 436 0 0,-813-7-391 0 0,0 1-1 0 0,-1-2 0 0 0,1 1 1 0 0,-17-8-1 0 0,-1 1-136 0 0,2 2-48 0 0,0-1 0 0 0,1-2-1 0 0,0-1 1 0 0,-46-26-1 0 0,63 31 37 0 0,1 0 0 0 0,1 0 0 0 0,-1-1 0 0 0,1 0 0 0 0,1 0 0 0 0,-1-1 0 0 0,1 0 0 0 0,0 0 0 0 0,1 0 0 0 0,0-1 0 0 0,0 0 0 0 0,1-1 0 0 0,0 1 0 0 0,1-1 0 0 0,0 0 0 0 0,-3-14 0 0 0,0-12-129 0 0,1 0 1 0 0,0-62-1 0 0,10-74-372 0 0,-1 67 206 0 0,33-528-1296 0 0,-15 461 1372 0 0,70-278 1 0 0,-5 89 1454 0 0,-86 360-1175 0 0,1 0 0 0 0,-1-1 1 0 0,0 1-1 0 0,1-1 1 0 0,-1 1-1 0 0,0 0 0 0 0,0-1 1 0 0,0 1-1 0 0,0-1 0 0 0,0 1 1 0 0,0-1-1 0 0,-1-1 0 0 0,0 3-11 0 0,0 0 0 0 0,1 0 0 0 0,-1 0 0 0 0,0 0 0 0 0,0 0 0 0 0,0 0 0 0 0,0 0 0 0 0,1 1 0 0 0,-1-1 0 0 0,0 0 0 0 0,0 0 0 0 0,0 1 0 0 0,1-1 0 0 0,-1 1 0 0 0,0-1-1 0 0,0 1 1 0 0,0 0 0 0 0,1-1-25 0 0,-42 19 58 0 0,-1-2 0 0 0,0-1-1 0 0,-77 16 1 0 0,-140 10 6 0 0,-2 1-2 0 0,194-28-490 0 0,0 3 0 0 0,1 3 0 0 0,-120 55 0 0 0,182-73 164 0 0,1 0-1 0 0,-1-1 0 0 0,0 2 1 0 0,1-1-1 0 0,-8 7 0 0 0,1 3-872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6:47.396"/>
    </inkml:context>
    <inkml:brush xml:id="br0">
      <inkml:brushProperty name="width" value="0.05" units="cm"/>
      <inkml:brushProperty name="height" value="0.05" units="cm"/>
    </inkml:brush>
  </inkml:definitions>
  <inkml:trace contextRef="#ctx0" brushRef="#br0">0 1624 7165 0 0,'26'-39'-197'0'0,"-25"37"297"0"0,0 0 0 0 0,0 0 0 0 0,0 1 0 0 0,0-1-1 0 0,0 0 1 0 0,0 0 0 0 0,-1-1 0 0 0,1 1 0 0 0,-1 0-1 0 0,1 0 1 0 0,-1 0 0 0 0,0 0 0 0 0,0 0 0 0 0,0 0 0 0 0,0-1-1 0 0,-1 1 1 0 0,1 0 0 0 0,-1-3 0 0 0,1 5-64 0 0,0 0 0 0 0,0 0 1 0 0,0 0-1 0 0,0 0 1 0 0,0 0-1 0 0,0 0 0 0 0,0 0 1 0 0,0 0-1 0 0,-1 0 0 0 0,1-1 1 0 0,0 1-1 0 0,0 0 0 0 0,0 0 1 0 0,0 0-1 0 0,0 0 0 0 0,0 0 1 0 0,0 0-1 0 0,0 0 0 0 0,0 0 1 0 0,0 0-1 0 0,-1 0 0 0 0,1 0 1 0 0,0 0-1 0 0,0 0 0 0 0,0 0 1 0 0,0 0-1 0 0,0 0 0 0 0,0 0 1 0 0,0 0-1 0 0,-1 0 0 0 0,1 0 1 0 0,0 0-1 0 0,0 0 0 0 0,0 0 1 0 0,0 0-1 0 0,0 0 1 0 0,0 0-1 0 0,0 0 0 0 0,0 0 1 0 0,0 0-1 0 0,-1 0 0 0 0,1 0 1 0 0,0 0-1 0 0,0 1 0 0 0,0-1 1 0 0,0 0-1 0 0,0 0 0 0 0,0 0 1 0 0,0 0-1 0 0,0 0 0 0 0,0 0 1 0 0,0 0-1 0 0,0 0 0 0 0,-6 9 652 0 0,0 10-385 0 0,3-1-230 0 0,1 0 0 0 0,0-1 1 0 0,2 1-1 0 0,0 0 0 0 0,1 0 0 0 0,6 31 1 0 0,34 103 49 0 0,-4-21-109 0 0,-28-78 0 0 0,-8-38-10 0 0,1-1 1 0 0,1 1-1 0 0,0-1 1 0 0,1 1-1 0 0,1-1 0 0 0,0 0 1 0 0,10 18-1 0 0,-13-29-4 0 0,1 0 0 0 0,-1 0 0 0 0,1 0 0 0 0,0-1 0 0 0,0 1 1 0 0,0-1-1 0 0,0 0 0 0 0,0 0 0 0 0,0 0 0 0 0,1 0 0 0 0,-1 0 0 0 0,1-1 0 0 0,0 0 0 0 0,-1 1 0 0 0,1-1 0 0 0,0-1 0 0 0,4 2 0 0 0,9 0 1 0 0,0-1-1 0 0,28-1 1 0 0,-33 0-1 0 0,83-6-344 0 0,131-26 0 0 0,-78 9 33 0 0,715-71-1157 0 0,6 32 1428 0 0,116 28 983 0 0,-604 26-258 0 0,-373 8-549 0 0,17 0-34 0 0,-24 0-53 0 0,-1 0-1 0 0,1 0 0 0 0,-1 0 0 0 0,1 0 0 0 0,-1 0 0 0 0,1 1 0 0 0,0-1 0 0 0,-1 0 0 0 0,1 0 0 0 0,-1 0 0 0 0,1 1 0 0 0,-1-1 0 0 0,0 0 0 0 0,1 1 1 0 0,-1-1-1 0 0,1 0 0 0 0,-1 1 0 0 0,1-1 0 0 0,-1 0 0 0 0,0 1 0 0 0,1-1 0 0 0,-1 1 0 0 0,0-1 0 0 0,1 1 0 0 0,-1-1 0 0 0,0 1 0 0 0,0-1 1 0 0,0 1-1 0 0,1-1 0 0 0,-1 1 0 0 0,0-1 0 0 0,0 2 0 0 0,-24-26 341 0 0,23 22-389 0 0,-1 0-1 0 0,1-1 1 0 0,0 1 0 0 0,0 0-1 0 0,0-1 1 0 0,0 1-1 0 0,0-1 1 0 0,1 0-1 0 0,-1 1 1 0 0,1-1 0 0 0,-1 0-1 0 0,1 1 1 0 0,0-1-1 0 0,0 0 1 0 0,1 1-1 0 0,-1-1 1 0 0,0 1-1 0 0,1-1 1 0 0,0 0 0 0 0,-1 1-1 0 0,1-1 1 0 0,2-4-1 0 0,4-7-8 0 0,0 0 0 0 0,18-24 0 0 0,-8 11-52 0 0,16-26-61 0 0,-18 31 74 0 0,-1-2 0 0 0,-1 0-1 0 0,-2 0 1 0 0,12-33 0 0 0,-17 35 9 0 0,-1 0-1 0 0,-1 0 1 0 0,-2 0 0 0 0,0 0 0 0 0,-2-43 0 0 0,-22-114-208 0 0,5 58 168 0 0,13 65 38 0 0,3 0 1 0 0,1 0-1 0 0,4 0 1 0 0,1 1-1 0 0,16-65 1 0 0,-16 94 20 0 0,65-259-36 0 0,-37 165 43 0 0,-33 116 8 0 0,0 1-1 0 0,0-1 0 0 0,-1 1 1 0 0,0-1-1 0 0,1 1 1 0 0,-1 0-1 0 0,-1 0 1 0 0,1-1-1 0 0,0 1 1 0 0,-1 0-1 0 0,0 0 1 0 0,1 0-1 0 0,-1 0 0 0 0,0 0 1 0 0,-1 1-1 0 0,-2-4 1 0 0,3 4 10 0 0,-17-20-2 0 0,-2 1-1 0 0,0 1 0 0 0,-2 1 0 0 0,0 2 0 0 0,-29-18 0 0 0,33 23 7 0 0,-1 0-1 0 0,0 2 1 0 0,0 0 0 0 0,-42-12-1 0 0,26 13-10 0 0,-57-6 0 0 0,75 13-4 0 0,-49-5-243 0 0,1 2 0 0 0,-1 4 0 0 0,0 2 0 0 0,-132 21 0 0 0,135-11-579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3.730"/>
    </inkml:context>
    <inkml:brush xml:id="br0">
      <inkml:brushProperty name="width" value="0.05" units="cm"/>
      <inkml:brushProperty name="height" value="0.05" units="cm"/>
    </inkml:brush>
  </inkml:definitions>
  <inkml:trace contextRef="#ctx0" brushRef="#br0">49 52 8761 0 0,'-2'-1'36'0'0,"0"0"1"0"0,1 0-1 0 0,-1 0 1 0 0,1 0 0 0 0,-1 0-1 0 0,1 0 1 0 0,-1 0-1 0 0,1 0 1 0 0,0-1-1 0 0,-2-1 1 0 0,3 3 27 0 0,-1 0 0 0 0,1-1 0 0 0,0 1 1 0 0,-1-1-1 0 0,1 1 0 0 0,0-1 0 0 0,0 1 0 0 0,-1 0 0 0 0,1-1 0 0 0,0 1 0 0 0,0-1 1 0 0,-1 0-1 0 0,1 1 0 0 0,0-1 0 0 0,0 1 0 0 0,0-1 0 0 0,0 1 0 0 0,0-1 1 0 0,0 1-1 0 0,0-1 0 0 0,0 1 0 0 0,0-1 0 0 0,0 1 0 0 0,0-1 0 0 0,0 0 1 0 0,1 1-1 0 0,-1-1 0 0 0,0 1 0 0 0,0-1 0 0 0,0 1 0 0 0,1-1 0 0 0,-1 1 1 0 0,1-1-1 0 0,-1 1-16 0 0,0-1 1 0 0,0 1-1 0 0,0 0 1 0 0,0 0-1 0 0,0-1 0 0 0,0 1 1 0 0,0 0-1 0 0,0 0 1 0 0,0-1-1 0 0,0 1 1 0 0,0 0-1 0 0,0-1 1 0 0,0 1-1 0 0,0 0 1 0 0,0 0-1 0 0,-1-1 1 0 0,1 1-1 0 0,0 0 0 0 0,0 0 1 0 0,0-1-1 0 0,0 1 1 0 0,-1 0-1 0 0,1 0 1 0 0,0 0-1 0 0,0-1 1 0 0,0 1-1 0 0,-1 0 1 0 0,1 0-1 0 0,0 0 1 0 0,0 0-1 0 0,-1-1 0 0 0,1 1 1 0 0,0 0-1 0 0,0 0 1 0 0,-1 0-1 0 0,1 0 1 0 0,0 0-1 0 0,0 0 1 0 0,-1 0-1 0 0,1 0 1 0 0,0 0-1 0 0,-1 0 1 0 0,1 0-1 0 0,-19-6 1638 0 0,15 4-1352 0 0,8-1 1273 0 0,9 1-761 0 0,-11 2-802 0 0,-1 0-1 0 0,1 0 1 0 0,-1 0 0 0 0,1 1 0 0 0,-1-1-1 0 0,1 0 1 0 0,-1 1 0 0 0,1-1 0 0 0,-1 1-1 0 0,1-1 1 0 0,-1 1 0 0 0,0 0 0 0 0,1-1-1 0 0,-1 1 1 0 0,0 0 0 0 0,0 0-1 0 0,1 0 1 0 0,-1 0 0 0 0,0 0 0 0 0,0 0-1 0 0,0 0 1 0 0,0 1 0 0 0,0-1 0 0 0,-1 0-1 0 0,1 1 1 0 0,0-1 0 0 0,-1 0 0 0 0,2 4-1 0 0,-1 1 123 0 0,0 1 0 0 0,0 0 0 0 0,-1 0 0 0 0,0 0 0 0 0,0 0 0 0 0,-2 7 0 0 0,-12 118 1348 0 0,-8 134-1220 0 0,34-141-4821 0 0,-15-106 2667 0 0,-6-2-347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4.215"/>
    </inkml:context>
    <inkml:brush xml:id="br0">
      <inkml:brushProperty name="width" value="0.05" units="cm"/>
      <inkml:brushProperty name="height" value="0.05" units="cm"/>
    </inkml:brush>
  </inkml:definitions>
  <inkml:trace contextRef="#ctx0" brushRef="#br0">11 31 9669 0 0,'-6'3'465'0'0,"2"1"1220"0"0,12 3 260 0 0,-4-7-1696 0 0,0 1 0 0 0,-1-1 0 0 0,1 0 1 0 0,-1 0-1 0 0,1-1 0 0 0,-1 1 0 0 0,1-1 0 0 0,0 1 1 0 0,-1-1-1 0 0,0 0 0 0 0,7-3 0 0 0,13-2 343 0 0,-16 5-474 0 0,191-26 610 0 0,-162 24-3474 0 0,-36 3 2688 0 0,0 0 0 0 0,0 0 1 0 0,0 0-1 0 0,0-1 0 0 0,-1 1 0 0 0,1 0 0 0 0,0 0 1 0 0,0 0-1 0 0,0 0 0 0 0,0 0 0 0 0,0 0 0 0 0,0 0 1 0 0,0 0-1 0 0,0 0 0 0 0,0 0 0 0 0,0 0 0 0 0,-1 0 0 0 0,1 0 1 0 0,0 0-1 0 0,0 0 0 0 0,0 0 0 0 0,0 0 0 0 0,0 0 1 0 0,0 0-1 0 0,0 0 0 0 0,0 0 0 0 0,0 0 0 0 0,-1 0 1 0 0,1 0-1 0 0,0 1 0 0 0,0-1 0 0 0,0 0 0 0 0,0 0 0 0 0,0 0 1 0 0,0 0-59 0 0,0 0 58 0 0,0 0 0 0 0,0 0 1 0 0,0 0-1 0 0,0 0 0 0 0,0 0 0 0 0,0 0 0 0 0,-1 1 1 0 0,1-1-1 0 0,0 0 0 0 0,0 0 0 0 0,0 0 0 0 0,0 0 0 0 0,0 0 1 0 0,0 0-1 0 0,0 0 0 0 0,0 0 0 0 0,0 0 0 0 0,0 1 1 0 0,0-1-1 0 0,0 0 0 0 0,0 0 0 0 0,0 0 0 0 0,0 0 1 0 0,0 0-1 0 0,1 0 0 0 0,-1 0 0 0 0,0 0 0 0 0,0 0 1 0 0,0 0-1 0 0,0 1 0 0 0,0-1 0 0 0,-6 1-1558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4.546"/>
    </inkml:context>
    <inkml:brush xml:id="br0">
      <inkml:brushProperty name="width" value="0.05" units="cm"/>
      <inkml:brushProperty name="height" value="0.05" units="cm"/>
    </inkml:brush>
  </inkml:definitions>
  <inkml:trace contextRef="#ctx0" brushRef="#br0">11 11 11129 0 0,'-11'-11'1058'0'0,"18"14"928"0"0,-4-1-1755 0 0,0 0 0 0 0,0 1 0 0 0,0-1 0 0 0,0 1-1 0 0,-1-1 1 0 0,1 1 0 0 0,3 6 0 0 0,-1 5-107 0 0,0 0 0 0 0,-2 1 0 0 0,0 0 1 0 0,0-1-1 0 0,-1 1 0 0 0,-1 0 0 0 0,-1 22 0 0 0,-7 46-59 0 0,4-62-504 0 0,1 1 1 0 0,0-1 0 0 0,3 25-1 0 0,-1-43-34 0 0,0 0 0 0 0,0 0-1 0 0,0 0 1 0 0,0-1 0 0 0,0 1 0 0 0,0 0-1 0 0,-1 0 1 0 0,0 0 0 0 0,1 0 0 0 0,-3 2-1 0 0,1-3-1015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4.885"/>
    </inkml:context>
    <inkml:brush xml:id="br0">
      <inkml:brushProperty name="width" value="0.05" units="cm"/>
      <inkml:brushProperty name="height" value="0.05" units="cm"/>
    </inkml:brush>
  </inkml:definitions>
  <inkml:trace contextRef="#ctx0" brushRef="#br0">213 20 10153 0 0,'0'-8'574'0'0,"-6"15"109"0"0,3-4-567 0 0,1 1 0 0 0,-1 0 0 0 0,1 0 0 0 0,0 0 0 0 0,1 0 0 0 0,-1 0 0 0 0,1 0-1 0 0,-2 9 1 0 0,-4 9-35 0 0,-3 4-83 0 0,-2-1-1 0 0,0 0 1 0 0,-1 0-1 0 0,-29 38 1 0 0,23-41-210 0 0,12-14-155 0 0,0 0 0 0 0,0 0 0 0 0,1 1 0 0 0,-7 12 0 0 0,13-20 261 0 0,0 0-1 0 0,-1 0 1 0 0,1 0 0 0 0,-1 0-1 0 0,1 0 1 0 0,-1 0 0 0 0,0 0-1 0 0,1 0 1 0 0,-1 0 0 0 0,0 0-1 0 0,0-1 1 0 0,1 1 0 0 0,-1 0-1 0 0,0-1 1 0 0,0 1 0 0 0,-1 0-1 0 0,-5 3-1031 0 0</inkml:trace>
  <inkml:trace contextRef="#ctx0" brushRef="#br0" timeOffset="1">8 36 10081 0 0,'-2'-7'54'0'0,"1"6"-21"0"0,1 0-1 0 0,-1 1 0 0 0,1-1 1 0 0,-1 0-1 0 0,1 0 0 0 0,-1 0 1 0 0,1 0-1 0 0,0 1 0 0 0,0-1 1 0 0,-1 0-1 0 0,1 0 0 0 0,0 0 0 0 0,0 0 1 0 0,0 0-1 0 0,0 0 0 0 0,0 0 1 0 0,0 0-1 0 0,0 0 0 0 0,0 1 1 0 0,1-1-1 0 0,-1 0 0 0 0,0 0 1 0 0,0 0-1 0 0,1 0 0 0 0,-1 0 1 0 0,0 1-1 0 0,1-1 0 0 0,-1 0 1 0 0,1 0-1 0 0,0 0 0 0 0,0 0 1 0 0,21 20 2885 0 0,7 6-1566 0 0,40 41 1 0 0,-63-58-1283 0 0,1 1 0 0 0,-1 0 0 0 0,6 12 0 0 0,-8-12-244 0 0,1 0 0 0 0,1 0 0 0 0,8 9 0 0 0,21 32-2933 0 0,-20-37 1490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5.605"/>
    </inkml:context>
    <inkml:brush xml:id="br0">
      <inkml:brushProperty name="width" value="0.05" units="cm"/>
      <inkml:brushProperty name="height" value="0.05" units="cm"/>
    </inkml:brush>
  </inkml:definitions>
  <inkml:trace contextRef="#ctx0" brushRef="#br0">8 140 9569 0 0,'7'-19'561'0'0,"-2"0"1"0"0,3-21-1 0 0,-3-15 3751 0 0,-5 49-3297 0 0,2 9-195 0 0,0 13-191 0 0,-20 287 2524 0 0,4-108-3665 0 0,13-87-2592 0 0,-3-75 1275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275"/>
    </inkml:context>
    <inkml:brush xml:id="br0">
      <inkml:brushProperty name="width" value="0.05" units="cm"/>
      <inkml:brushProperty name="height" value="0.05" units="cm"/>
    </inkml:brush>
  </inkml:definitions>
  <inkml:trace contextRef="#ctx0" brushRef="#br0">179 174 8629 0 0,'-3'-4'222'0'0,"0"1"0"0"0,0-1-1 0 0,1 0 1 0 0,0 0 0 0 0,0 0 0 0 0,0 0 0 0 0,0-1 0 0 0,1 1 0 0 0,-1 0 0 0 0,0-6 0 0 0,2 9-190 0 0,0 1 1 0 0,0-1-1 0 0,-1 1 1 0 0,1-1 0 0 0,0 1-1 0 0,0-1 1 0 0,-1 1-1 0 0,1 0 1 0 0,0-1-1 0 0,0 1 1 0 0,-1 0 0 0 0,1-1-1 0 0,0 1 1 0 0,-1 0-1 0 0,1-1 1 0 0,-1 1-1 0 0,1 0 1 0 0,0 0 0 0 0,-1-1-1 0 0,1 1 1 0 0,-1 0-1 0 0,1 0 1 0 0,-1 0-1 0 0,1 0 1 0 0,-1-1 0 0 0,1 1-1 0 0,0 0 1 0 0,-1 0-1 0 0,1 0 1 0 0,-1 0-1 0 0,1 0 1 0 0,-1 0 0 0 0,1 0-1 0 0,-1 1 1 0 0,1-1-1 0 0,-1 0 1 0 0,1 0-1 0 0,-1 0 1 0 0,1 0 0 0 0,0 0-1 0 0,-1 1 1 0 0,1-1-1 0 0,-1 0 1 0 0,0 1-1 0 0,-19 8 299 0 0,10-3-239 0 0,1 1 0 0 0,0 1 1 0 0,0 0-1 0 0,1 0 0 0 0,0 0 1 0 0,1 1-1 0 0,0 0 0 0 0,0 0 0 0 0,1 1 1 0 0,0 0-1 0 0,1 0 0 0 0,0 1 1 0 0,1-1-1 0 0,0 1 0 0 0,0 0 0 0 0,-2 15 1 0 0,5-19-71 0 0,0 0-1 0 0,0 0 1 0 0,1 0 0 0 0,0 0 0 0 0,1 0 0 0 0,-1 0 0 0 0,1 0 0 0 0,1 0 0 0 0,-1 0 0 0 0,1-1-1 0 0,1 1 1 0 0,-1 0 0 0 0,1-1 0 0 0,0 1 0 0 0,0-1 0 0 0,7 8 0 0 0,-7-10-18 0 0,0 0-1 0 0,0-1 1 0 0,1 1 0 0 0,0-1-1 0 0,-1 0 1 0 0,1 0 0 0 0,1 0-1 0 0,-1-1 1 0 0,0 1 0 0 0,0-1 0 0 0,1 0-1 0 0,0 0 1 0 0,-1-1 0 0 0,1 1-1 0 0,0-1 1 0 0,0 0 0 0 0,-1 0-1 0 0,1-1 1 0 0,0 1 0 0 0,0-1 0 0 0,0 0-1 0 0,0-1 1 0 0,0 1 0 0 0,7-2-1 0 0,-6 0-61 0 0,0 1-1 0 0,-1-1 0 0 0,1 0 0 0 0,-1 0 1 0 0,0 0-1 0 0,0-1 0 0 0,0 0 1 0 0,0 0-1 0 0,0 0 0 0 0,0-1 0 0 0,-1 0 1 0 0,1 0-1 0 0,-1 0 0 0 0,4-5 1 0 0,-5 5 23 0 0,-1 0 0 0 0,1 1 0 0 0,-1-1 0 0 0,0 0 0 0 0,0 0 0 0 0,0-1 0 0 0,0 1 0 0 0,-1 0 0 0 0,0-1 0 0 0,0 1 0 0 0,0-1 0 0 0,0 1 0 0 0,-1-1 0 0 0,0 1 0 0 0,0-1 0 0 0,0 1 0 0 0,0-1 0 0 0,-2-7 0 0 0,-5-9 16 0 0,-1 1-1 0 0,-1 0 1 0 0,0 0 0 0 0,-2 1-1 0 0,0 1 1 0 0,-1-1 0 0 0,-16-18-1 0 0,16 22 192 0 0,-1 0 0 0 0,-25-23 0 0 0,38 38-169 0 0,0 0-1 0 0,0 0 0 0 0,0-1 0 0 0,0 1 1 0 0,0 0-1 0 0,0 0 0 0 0,0 0 0 0 0,0-1 1 0 0,0 1-1 0 0,0 0 0 0 0,0 0 1 0 0,0 0-1 0 0,0 0 0 0 0,1-1 0 0 0,-1 1 1 0 0,0 0-1 0 0,0 0 0 0 0,0 0 1 0 0,0 0-1 0 0,0 0 0 0 0,0-1 0 0 0,0 1 1 0 0,1 0-1 0 0,-1 0 0 0 0,0 0 1 0 0,0 0-1 0 0,0 0 0 0 0,0 0 0 0 0,0 0 1 0 0,1 0-1 0 0,-1 0 0 0 0,0-1 0 0 0,0 1 1 0 0,0 0-1 0 0,0 0 0 0 0,1 0 1 0 0,-1 0-1 0 0,0 0 0 0 0,0 0 0 0 0,0 0 1 0 0,1 0-1 0 0,-1 0 0 0 0,0 0 1 0 0,0 0-1 0 0,19-4 157 0 0,23-2 52 0 0,31 0-211 0 0,-2-1 1 0 0,1 3 0 0 0,118 10 0 0 0,-181-5 7 0 0,-1 0 1 0 0,1 0-1 0 0,-1 1 1 0 0,1 1 0 0 0,-1-1-1 0 0,0 1 1 0 0,0 1-1 0 0,0 0 1 0 0,-1 0-1 0 0,9 6 1 0 0,-12-7-3 0 0,-1 0-1 0 0,1 0 1 0 0,-1 1-1 0 0,0-1 1 0 0,0 1 0 0 0,0 0-1 0 0,0 0 1 0 0,-1 0 0 0 0,0 0-1 0 0,0 0 1 0 0,0 1-1 0 0,0-1 1 0 0,-1 1 0 0 0,1-1-1 0 0,-1 1 1 0 0,0 0-1 0 0,-1-1 1 0 0,1 1 0 0 0,-1 9-1 0 0,0-2 17 0 0,-1-1-1 0 0,0 0 1 0 0,-1 1-1 0 0,0-1 1 0 0,-1 0-1 0 0,0 0 0 0 0,-1 0 1 0 0,0-1-1 0 0,-1 1 1 0 0,0-1-1 0 0,-1 0 1 0 0,0 0-1 0 0,0-1 0 0 0,-1 1 1 0 0,0-2-1 0 0,-1 1 1 0 0,0-1-1 0 0,-17 14 1 0 0,24-21-19 0 0,0 0 0 0 0,0 0 1 0 0,0 0-1 0 0,0-1 0 0 0,0 1 1 0 0,0-1-1 0 0,0 1 0 0 0,-1-1 1 0 0,1 1-1 0 0,0-1 0 0 0,0 1 1 0 0,0-1-1 0 0,-1 0 0 0 0,1 0 1 0 0,0 0-1 0 0,0 0 1 0 0,-1 0-1 0 0,-1 0 0 0 0,2 0 0 0 0,1-1-1 0 0,-1 1 0 0 0,0 0 1 0 0,0-1-1 0 0,0 1 0 0 0,1-1 1 0 0,-1 0-1 0 0,0 1 0 0 0,1-1 0 0 0,-1 1 1 0 0,1-1-1 0 0,-1 0 0 0 0,0 0 1 0 0,1 1-1 0 0,0-1 0 0 0,-1 0 1 0 0,1 0-1 0 0,-1 1 0 0 0,1-3 1 0 0,-2-1-4 0 0,1 0 0 0 0,1-1 1 0 0,-1 1-1 0 0,1 0 0 0 0,-1-1 0 0 0,1 1 1 0 0,0-1-1 0 0,2-6 0 0 0,3-12 3 0 0,0 0 0 0 0,2 1-1 0 0,1 0 1 0 0,1 0 0 0 0,1 0 0 0 0,0 1 0 0 0,2 1 0 0 0,0 0-1 0 0,2 1 1 0 0,20-25 0 0 0,-26 36-10 0 0,0 0 0 0 0,1 0 0 0 0,0 1 0 0 0,0 0 1 0 0,1 0-1 0 0,0 1 0 0 0,0 1 0 0 0,0-1 0 0 0,20-6 0 0 0,-25 11 4 0 0,0-1 0 0 0,0 1 0 0 0,1 0 0 0 0,-1 0 0 0 0,0 1 0 0 0,1-1 0 0 0,-1 1 0 0 0,1 0 0 0 0,-1 1 0 0 0,0-1 0 0 0,1 1 0 0 0,-1 0 0 0 0,0 1 0 0 0,0-1 0 0 0,1 1 0 0 0,-1 0 0 0 0,0 0 0 0 0,-1 1 0 0 0,1-1 0 0 0,0 1 0 0 0,-1 0 0 0 0,9 7 0 0 0,-6-2 9 0 0,1 1 1 0 0,-1 0-1 0 0,-1 0 1 0 0,1 0 0 0 0,-2 1-1 0 0,1 0 1 0 0,-1 0-1 0 0,4 13 1 0 0,-2-4 13 0 0,-1 1 1 0 0,-1 0 0 0 0,5 33-1 0 0,-7-31-71 0 0,3 24 154 0 0,-6-43-313 0 0,0 1 0 0 0,0-1 0 0 0,0 1 0 0 0,0-1 0 0 0,-1 0-1 0 0,1 1 1 0 0,-1-1 0 0 0,0 1 0 0 0,-2 5 0 0 0,2-8 33 0 0,1 0 1 0 0,-1 0 0 0 0,0 0-1 0 0,1-1 1 0 0,-1 1 0 0 0,0 0-1 0 0,0 0 1 0 0,0 0-1 0 0,0-1 1 0 0,0 1 0 0 0,0 0-1 0 0,1-1 1 0 0,-2 1-1 0 0,1-1 1 0 0,0 1 0 0 0,-1 0-1 0 0,-2 1-993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6.560"/>
    </inkml:context>
    <inkml:brush xml:id="br0">
      <inkml:brushProperty name="width" value="0.05" units="cm"/>
      <inkml:brushProperty name="height" value="0.05" units="cm"/>
    </inkml:brush>
  </inkml:definitions>
  <inkml:trace contextRef="#ctx0" brushRef="#br0">73 82 10049 0 0,'-3'-1'157'0'0,"0"0"0"0"0,0 0 0 0 0,0 1 0 0 0,0-1 0 0 0,0 0 0 0 0,0 1 1 0 0,0 0-1 0 0,0 0 0 0 0,-1 0 0 0 0,1 0 0 0 0,0 0 0 0 0,-3 1 0 0 0,-3 0 486 0 0,2-1-200 0 0,-6-1 1784 0 0,24-5-1040 0 0,13-1-915 0 0,0 1 1 0 0,0 2-1 0 0,1 0 1 0 0,43 0-1 0 0,22-4-713 0 0,-72 6 88 0 0,16-3-2089 0 0,0-1 0 0 0,43-13 0 0 0,-61 12 1154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6.886"/>
    </inkml:context>
    <inkml:brush xml:id="br0">
      <inkml:brushProperty name="width" value="0.05" units="cm"/>
      <inkml:brushProperty name="height" value="0.05" units="cm"/>
    </inkml:brush>
  </inkml:definitions>
  <inkml:trace contextRef="#ctx0" brushRef="#br0">55 13 8365 0 0,'-1'-1'154'0'0,"0"0"0"0"0,0 0 1 0 0,0 0-1 0 0,0 0 0 0 0,-1 0 0 0 0,1 0 1 0 0,0 0-1 0 0,-1 0 0 0 0,1 1 0 0 0,-1-1 1 0 0,1 1-1 0 0,-1-1 0 0 0,1 1 1 0 0,-1-1-1 0 0,1 1 0 0 0,-1 0 0 0 0,0 0 1 0 0,1-1-1 0 0,-1 1 0 0 0,1 1 0 0 0,-4-1 1 0 0,4 1-43 0 0,0-1 0 0 0,0 1 0 0 0,-1 0 0 0 0,1 0 0 0 0,0-1 0 0 0,0 1 0 0 0,0 0 0 0 0,0 0 0 0 0,0 0 0 0 0,0 1 1 0 0,0-1-1 0 0,1 0 0 0 0,-1 0 0 0 0,0 0 0 0 0,0 1 0 0 0,1-1 0 0 0,-1 0 0 0 0,1 1 0 0 0,-1-1 0 0 0,1 0 0 0 0,0 1 0 0 0,0-1 0 0 0,-1 1 1 0 0,1-1-1 0 0,0 3 0 0 0,-2 38 715 0 0,4 50 1 0 0,-1 37-613 0 0,-3-108-708 0 0,1 0 0 0 0,3 26 0 0 0,-1-38-386 0 0,0 0 0 0 0,1 0 1 0 0,0 0-1 0 0,5 12 0 0 0,-3-12-674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27.210"/>
    </inkml:context>
    <inkml:brush xml:id="br0">
      <inkml:brushProperty name="width" value="0.05" units="cm"/>
      <inkml:brushProperty name="height" value="0.05" units="cm"/>
    </inkml:brush>
  </inkml:definitions>
  <inkml:trace contextRef="#ctx0" brushRef="#br0">310 45 9333 0 0,'0'-16'118'0'0,"0"13"-33"0"0,0 1 1 0 0,0 0-1 0 0,0 0 0 0 0,0 0 1 0 0,0 0-1 0 0,0 0 0 0 0,-1-1 1 0 0,1 1-1 0 0,-2-2 0 0 0,2 4-52 0 0,-1-1-1 0 0,1 1 1 0 0,-1-1-1 0 0,1 1 0 0 0,-1 0 1 0 0,1-1-1 0 0,-1 1 1 0 0,0 0-1 0 0,1-1 0 0 0,-1 1 1 0 0,1 0-1 0 0,-1 0 1 0 0,0-1-1 0 0,1 1 0 0 0,-1 0 1 0 0,0 0-1 0 0,0 0 1 0 0,1 0-1 0 0,-1 0 0 0 0,0 0 1 0 0,1 0-1 0 0,-1 0 1 0 0,0 0-1 0 0,1 1 0 0 0,-1-1 1 0 0,0 0-1 0 0,1 0 1 0 0,-1 1-1 0 0,0-1 0 0 0,1 0 1 0 0,-1 1-1 0 0,1-1 1 0 0,-1 0-1 0 0,0 2 0 0 0,-6 2-17 0 0,1 1 0 0 0,0 0 0 0 0,0 1 0 0 0,0 0-1 0 0,0 0 1 0 0,1 0 0 0 0,0 0 0 0 0,1 1 0 0 0,-7 11 0 0 0,1-2-7 0 0,-2 2-40 0 0,-103 144-2325 0 0,102-148 1516 0 0</inkml:trace>
  <inkml:trace contextRef="#ctx0" brushRef="#br0" timeOffset="1">1 65 9841 0 0,'3'-9'189'0'0,"5"-11"488"0"0,-7 20-645 0 0,-1 0-1 0 0,0-1 0 0 0,0 1 1 0 0,0 0-1 0 0,0 0 0 0 0,0 0 1 0 0,0-1-1 0 0,0 1 0 0 0,0 0 1 0 0,0 0-1 0 0,0 0 0 0 0,0-1 1 0 0,1 1-1 0 0,-1 0 0 0 0,-1 0 1 0 0,1-1-1 0 0,0 1 0 0 0,0 0 1 0 0,0 0-1 0 0,0-1 0 0 0,0 1 1 0 0,0 0-1 0 0,0 0 0 0 0,0 0 1 0 0,0-1-1 0 0,0 1 0 0 0,0 0 1 0 0,0 0-1 0 0,-1 0 1 0 0,1 0-1 0 0,0-1 0 0 0,0 1 1 0 0,0 0-1 0 0,0 0 0 0 0,-1 0 1 0 0,1 0-1 0 0,0-1 0 0 0,0 1 1 0 0,0 0-1 0 0,-1 0 0 0 0,1 0 1 0 0,0 0-1 0 0,0 0 0 0 0,0 0 1 0 0,-1 0-1 0 0,1 0 0 0 0,0 0 1 0 0,0 0-1 0 0,-1 0 0 0 0,1 0 1 0 0,0 0-1 0 0,0 0 0 0 0,0 0 1 0 0,-1 0-1 0 0,1 0 0 0 0,0 0 1 0 0,0 0-1 0 0,-1 0 0 0 0,1 0 1 0 0,0 0-1 0 0,0 0 0 0 0,-1 1 1 0 0,1-1 17 0 0,0 0 0 0 0,0 0 0 0 0,0 0-1 0 0,-1 0 1 0 0,1 1 0 0 0,0-1 0 0 0,0 0 0 0 0,0 0 0 0 0,0 0 0 0 0,0 1 0 0 0,-1-1 0 0 0,1 0 0 0 0,0 0-1 0 0,0 0 1 0 0,0 1 0 0 0,0-1 0 0 0,0 0 0 0 0,0 0 0 0 0,0 1 0 0 0,0-1 0 0 0,0 0 0 0 0,0 0 0 0 0,0 1-1 0 0,0-1 1 0 0,0 0 0 0 0,0 0 0 0 0,0 0 0 0 0,0 1 0 0 0,0-1 0 0 0,0 0 0 0 0,0 0 0 0 0,0 1 0 0 0,1-1-1 0 0,-1 0 1 0 0,0 0 0 0 0,0 0 0 0 0,0 1 0 0 0,0-1 0 0 0,0 0 0 0 0,1 0 0 0 0,-1 0 0 0 0,0 0 0 0 0,0 1 0 0 0,0-1-1 0 0,1 0 1 0 0,-1 0 0 0 0,0 0 0 0 0,0 0 0 0 0,0 0 0 0 0,1 0 0 0 0,-1 0 0 0 0,0 0 0 0 0,0 0 0 0 0,1 0-1 0 0,-1 1 1 0 0,14 8 606 0 0,39 20 408 0 0,-12-6-614 0 0,54 38-1 0 0,-60-35-373 0 0,-9-8-786 0 0,-1 2 0 0 0,44 44 0 0 0,-48-36-853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50.196"/>
    </inkml:context>
    <inkml:brush xml:id="br0">
      <inkml:brushProperty name="width" value="0.05" units="cm"/>
      <inkml:brushProperty name="height" value="0.05" units="cm"/>
    </inkml:brush>
  </inkml:definitions>
  <inkml:trace contextRef="#ctx0" brushRef="#br0">233 11 7645 0 0,'-3'-5'91'0'0,"3"5"-51"0"0,0 0-1 0 0,0-1 1 0 0,0 1-1 0 0,0 0 1 0 0,-1 0-1 0 0,1-1 0 0 0,0 1 1 0 0,0 0-1 0 0,0 0 1 0 0,0 0-1 0 0,0-1 0 0 0,0 1 1 0 0,0 0-1 0 0,0 0 1 0 0,-1 0-1 0 0,1-1 0 0 0,0 1 1 0 0,0 0-1 0 0,0 0 1 0 0,0 0-1 0 0,0 0 0 0 0,-1 0 1 0 0,1-1-1 0 0,0 1 1 0 0,0 0-1 0 0,0 0 1 0 0,-1 0-1 0 0,1 0 0 0 0,0 0 1 0 0,0 0-1 0 0,-1 0 1 0 0,1 0-1 0 0,0 0 0 0 0,0 0 1 0 0,0 0-1 0 0,-1 0 1 0 0,1 0-1 0 0,0 0 0 0 0,0 0 1 0 0,-1 0-1 0 0,1 0 1 0 0,0 0-1 0 0,0 0 0 0 0,0 0 1 0 0,-1 0-1 0 0,1 0 1 0 0,0 0-1 0 0,0 0 1 0 0,0 0-1 0 0,-1 1 0 0 0,1-1 1 0 0,0 0-1 0 0,0 0 1 0 0,0 0-1 0 0,0 0 0 0 0,-1 1 1 0 0,1-1-1 0 0,0 0 1 0 0,0 0-1 0 0,0 0 0 0 0,0 0 1 0 0,0 1-1 0 0,0-1 1 0 0,0 0-1 0 0,-1 0 0 0 0,1 1 1 0 0,0-1-1 0 0,-7 15 923 0 0,0 0-1 0 0,-6 21 0 0 0,12-31-854 0 0,-9 27 493 0 0,1 2 0 0 0,2-1 0 0 0,-3 41 0 0 0,0 104 232 0 0,7-97-497 0 0,-40 962 4030 0 0,21-740-3036 0 0,17-250-1130 0 0,-25 225 480 0 0,-12 255-148 0 0,50-280-192 0 0,0-2-131 0 0,-12-224-124 0 0,4-26-40 0 0,0-2 207 0 0,0 2-270 0 0,0-4 227 0 0,18 8-423 0 0,72 7 198 0 0,123 2-1 0 0,-156-12 2 0 0,844 11 4 0 0,-422-10 132 0 0,147 6-12 0 0,721 5-182 0 0,-1043-13 44 0 0,821-14-69 0 0,-1094 11 90 0 0,-3 2-54 0 0,-1-2 1 0 0,1 0 0 0 0,31-9-1 0 0,-58 11 58 0 0,-1 0-1 0 0,1 0 0 0 0,-1 0 0 0 0,1 0 1 0 0,-1 0-1 0 0,1-1 0 0 0,-1 1 1 0 0,1 0-1 0 0,-1 0 0 0 0,1 0 1 0 0,-1-1-1 0 0,1 1 0 0 0,-1 0 1 0 0,1 0-1 0 0,-1-1 0 0 0,0 1 0 0 0,1 0 1 0 0,-1-1-1 0 0,0 1 0 0 0,1-1 1 0 0,-1 1-1 0 0,0 0 0 0 0,1-2 1 0 0,-8-4-208 0 0,-21-4-224 0 0,-298-72-6755 0 0,259 64 4903 0 0,2-1-119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51.351"/>
    </inkml:context>
    <inkml:brush xml:id="br0">
      <inkml:brushProperty name="width" value="0.05" units="cm"/>
      <inkml:brushProperty name="height" value="0.05" units="cm"/>
    </inkml:brush>
  </inkml:definitions>
  <inkml:trace contextRef="#ctx0" brushRef="#br0">352 93 5909 0 0,'-25'-14'344'0'0,"19"9"-236"0"0,-1 1-1 0 0,0 1 0 0 0,0-1 0 0 0,0 1 0 0 0,0 1 0 0 0,-10-3 0 0 0,-74-18 1408 0 0,66 15-858 0 0,0 2 1 0 0,0 0 0 0 0,-1 2-1 0 0,-33-2 1 0 0,44 8-74 0 0,12 3 97 0 0,4-4-643 0 0,0 0 0 0 0,0-1 0 0 0,0 1 0 0 0,0 0 0 0 0,0 0 0 0 0,0 0 0 0 0,0-1 0 0 0,0 1 0 0 0,1-1 0 0 0,-1 1 0 0 0,0-1 1 0 0,0 1-1 0 0,1-1 0 0 0,-1 0 0 0 0,0 1 0 0 0,2-1 0 0 0,64 10 120 0 0,106 1 1 0 0,-90-7-124 0 0,876 19 65 0 0,-437-16-89 0 0,-69 4-27 0 0,796 14-23 0 0,-1-37-72 0 0,-1190 10 112 0 0,251-2 39 0 0,-292 7 126 0 0,-27 0 283 0 0,-28 1 231 0 0,34 40-556 0 0,-23 96 648 0 0,-17 157 100 0 0,14-100-431 0 0,-40 442 1769 0 0,61 4 1239 0 0,18-464-2925 0 0,5 478 943 0 0,-20-574-1675 0 0,-3 0 0 0 0,-34 130 1 0 0,43-211 196 0 0,-6 17 93 0 0,3-14-130 0 0,2-12-229 0 0,-4-44-4121 0 0,0 33 2101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52.192"/>
    </inkml:context>
    <inkml:brush xml:id="br0">
      <inkml:brushProperty name="width" value="0.05" units="cm"/>
      <inkml:brushProperty name="height" value="0.05" units="cm"/>
    </inkml:brush>
  </inkml:definitions>
  <inkml:trace contextRef="#ctx0" brushRef="#br0">503 315 7165 0 0,'6'-27'128'0'0,"-4"23"-62"0"0,-1 1 0 0 0,0-1 0 0 0,0 0 0 0 0,0 0 1 0 0,-1 0-1 0 0,0 0 0 0 0,1 0 0 0 0,-2-7 0 0 0,-5-28 718 0 0,3 13 87 0 0,-1 0 1 0 0,-12-35-1 0 0,14 54-606 0 0,0 0 0 0 0,-1 1 1 0 0,0-1-1 0 0,0 1 0 0 0,-1 0 1 0 0,1 0-1 0 0,-1 1 1 0 0,-1-1-1 0 0,1 1 0 0 0,-1-1 1 0 0,0 1-1 0 0,0 1 0 0 0,-11-9 1 0 0,14 13-215 0 0,0-1 0 0 0,1 0 1 0 0,-1 1-1 0 0,0-1 1 0 0,0 1-1 0 0,0-1 0 0 0,1 1 1 0 0,-1 0-1 0 0,0 0 0 0 0,0 0 1 0 0,0 0-1 0 0,0 0 0 0 0,1 0 1 0 0,-1 1-1 0 0,0-1 1 0 0,0 1-1 0 0,0-1 0 0 0,1 1 1 0 0,-1 0-1 0 0,0-1 0 0 0,1 1 1 0 0,-1 0-1 0 0,0 0 0 0 0,1 0 1 0 0,-3 2-1 0 0,-5 5-33 0 0,0-1-1 0 0,-15 18 0 0 0,12-13 73 0 0,-20 23 125 0 0,2 1 0 0 0,1 1 0 0 0,2 1 0 0 0,1 2-1 0 0,3 1 1 0 0,1 0 0 0 0,1 2 0 0 0,3 0 0 0 0,2 1 0 0 0,1 1-1 0 0,3 1 1 0 0,-8 51 0 0 0,19-92-180 0 0,-26 208 1192 0 0,26-191-1104 0 0,1 1 1 0 0,1-1-1 0 0,1 1 1 0 0,1-1-1 0 0,0 0 1 0 0,2 0-1 0 0,11 33 1 0 0,-11-43-78 0 0,0 0 0 0 0,1 0 0 0 0,1-1 1 0 0,0 1-1 0 0,0-1 0 0 0,1-1 0 0 0,1 0 0 0 0,0 0 1 0 0,0 0-1 0 0,1-1 0 0 0,17 12 0 0 0,-19-16-70 0 0,-1 0 0 0 0,1-1 0 0 0,0 0 0 0 0,0 0 0 0 0,1-1-1 0 0,-1 0 1 0 0,1 0 0 0 0,0-1 0 0 0,-1 0 0 0 0,1-1 0 0 0,0 0 0 0 0,0-1-1 0 0,0 1 1 0 0,0-2 0 0 0,0 1 0 0 0,0-1 0 0 0,16-4 0 0 0,-10 0-108 0 0,-1 0 0 0 0,0 0 1 0 0,0-2-1 0 0,-1 0 1 0 0,0 0-1 0 0,0-1 0 0 0,0-1 1 0 0,-1 0-1 0 0,-1-1 1 0 0,0 0-1 0 0,0 0 0 0 0,-1-2 1 0 0,0 1-1 0 0,-1-1 1 0 0,9-14-1 0 0,-6 6 66 0 0,-1 0 1 0 0,0-1-1 0 0,-2 0 1 0 0,-1-1-1 0 0,0 0 1 0 0,-2 0-1 0 0,0 0 1 0 0,-1-1-1 0 0,1-27 1 0 0,-4 29 36 0 0,7-138-80 0 0,-10 169 114 0 0,-1 0 0 0 0,0 0 0 0 0,-3 12 1 0 0,-1 5 62 0 0,-26 124 290 0 0,-13 83-170 0 0,41-210-753 0 0,2 0 0 0 0,0 0-1 0 0,2 0 1 0 0,4 43 0 0 0,-3-62 35 0 0,0 1 1 0 0,0-1-1 0 0,1 0 0 0 0,0 0 1 0 0,0 0-1 0 0,0 0 0 0 0,3 5 1 0 0,5 3-1248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52.553"/>
    </inkml:context>
    <inkml:brush xml:id="br0">
      <inkml:brushProperty name="width" value="0.05" units="cm"/>
      <inkml:brushProperty name="height" value="0.05" units="cm"/>
    </inkml:brush>
  </inkml:definitions>
  <inkml:trace contextRef="#ctx0" brushRef="#br0">1 65 11237 0 0,'4'-9'388'0'0,"-3"11"372"0"0,0 5-442 0 0,10 34 1139 0 0,25 60 0 0 0,-30-85-1165 0 0,-2-1-226 0 0,0-1 0 0 0,-2 1 0 0 0,1 1-1 0 0,-2-1 1 0 0,0 0 0 0 0,0 0-1 0 0,-2 1 1 0 0,0-1 0 0 0,-1 0-1 0 0,-5 21 1 0 0,5-31-41 0 0,-1-13-15 0 0,1-14 15 0 0,6-27-34 0 0,2-1 0 0 0,18-74 0 0 0,5 42-8 0 0,-25 72 4 0 0,0 0 1 0 0,2 1-1 0 0,-1-1 0 0 0,1 1 0 0 0,0 1 0 0 0,9-10 0 0 0,-14 17-42 0 0,0 0-1 0 0,0 1 1 0 0,0-1-1 0 0,0 1 0 0 0,0-1 1 0 0,0 1-1 0 0,0 0 1 0 0,0-1-1 0 0,0 1 1 0 0,0 0-1 0 0,0-1 1 0 0,0 1-1 0 0,0 0 1 0 0,0 0-1 0 0,0 0 1 0 0,1 0-1 0 0,-1 0 0 0 0,0 0 1 0 0,0 1-1 0 0,0-1 1 0 0,0 0-1 0 0,0 0 1 0 0,0 1-1 0 0,0-1 1 0 0,0 1-1 0 0,0-1 1 0 0,0 1-1 0 0,0-1 1 0 0,0 1-1 0 0,0 0 0 0 0,0-1 1 0 0,-1 1-1 0 0,1 0 1 0 0,0 0-1 0 0,0 0 1 0 0,-1-1-1 0 0,2 2 1 0 0,2 3-704 0 0,0 0 1 0 0,0-1-1 0 0,-1 1 1 0 0,1 1-1 0 0,4 8 1 0 0,-4-4-538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7:53.836"/>
    </inkml:context>
    <inkml:brush xml:id="br0">
      <inkml:brushProperty name="width" value="0.05" units="cm"/>
      <inkml:brushProperty name="height" value="0.05" units="cm"/>
    </inkml:brush>
  </inkml:definitions>
  <inkml:trace contextRef="#ctx0" brushRef="#br0">94 108 8993 0 0,'1'-1'26'0'0,"-1"1"1"0"0,0 0-1 0 0,1-1 0 0 0,-1 1 1 0 0,0 0-1 0 0,1-1 0 0 0,-1 1 1 0 0,0-1-1 0 0,0 1 0 0 0,1-1 1 0 0,-1 1-1 0 0,0-1 0 0 0,0 1 1 0 0,0 0-1 0 0,0-1 1 0 0,0 1-1 0 0,0-1 0 0 0,0 1 1 0 0,1-1-1 0 0,-2 1 0 0 0,1-1 1 0 0,0 1-1 0 0,0-1 0 0 0,0 0 1 0 0,0 1 9 0 0,0-1 1 0 0,0 1-1 0 0,0 0 1 0 0,0 0-1 0 0,0 0 0 0 0,0-1 1 0 0,0 1-1 0 0,0 0 1 0 0,-1 0-1 0 0,1-1 1 0 0,0 1-1 0 0,0 0 1 0 0,0 0-1 0 0,0 0 0 0 0,0 0 1 0 0,-1-1-1 0 0,1 1 1 0 0,0 0-1 0 0,0 0 1 0 0,0 0-1 0 0,0 0 0 0 0,-1-1 1 0 0,1 1-1 0 0,0 0 1 0 0,0 0-1 0 0,-1 0 1 0 0,1 0-1 0 0,0 0 1 0 0,0 0-1 0 0,0 0 0 0 0,-1 0 1 0 0,1 0-1 0 0,0 0 1 0 0,0 0-1 0 0,-1 0 1 0 0,1 0-1 0 0,0 0 0 0 0,0 0 1 0 0,-1 0-1 0 0,1 0 1 0 0,0 0-1 0 0,0 0 1 0 0,-1 0-1 0 0,1 0 1 0 0,0 0-1 0 0,0 1 0 0 0,0-1 1 0 0,-1 0-1 0 0,1 0 1 0 0,-2 2 223 0 0,0 0 0 0 0,1 0 0 0 0,-1 0 0 0 0,1 1 0 0 0,0-1 0 0 0,-1 0 0 0 0,1 1 1 0 0,0-1-1 0 0,-1 4 0 0 0,-9 17 354 0 0,-40 61 658 0 0,49-79-1230 0 0,0 0 0 0 0,0 0-1 0 0,0 1 1 0 0,1-1 0 0 0,0 0-1 0 0,0 1 1 0 0,1-1 0 0 0,-1 1-1 0 0,1-1 1 0 0,0 1 0 0 0,1 7-1 0 0,1-3-21 0 0,0 0-1 0 0,0 0 0 0 0,1 0 0 0 0,1 0 1 0 0,5 11-1 0 0,-9-19-14 0 0,1-1 0 0 0,0 1 1 0 0,0 0-1 0 0,0 0 0 0 0,0-1 1 0 0,1 1-1 0 0,-1-1 0 0 0,0 1 0 0 0,1-1 1 0 0,-1 1-1 0 0,1-1 0 0 0,-1 0 1 0 0,1 0-1 0 0,0 0 0 0 0,0 0 0 0 0,-1 0 1 0 0,1 0-1 0 0,0 0 0 0 0,2 0 1 0 0,-1-1-1 0 0,1 1 1 0 0,-1-1-1 0 0,0 0 0 0 0,1 0 1 0 0,-1 0-1 0 0,0 0 1 0 0,1-1-1 0 0,-1 1 1 0 0,0-1-1 0 0,5-1 1 0 0,4-3-57 0 0,0 0 0 0 0,-1-1 1 0 0,1 0-1 0 0,16-12 1 0 0,-23 14 10 0 0,0 0 1 0 0,1-1-1 0 0,-2 1 1 0 0,1-1 0 0 0,0 0-1 0 0,-1-1 1 0 0,0 1-1 0 0,0-1 1 0 0,-1 0 0 0 0,1 0-1 0 0,-1 0 1 0 0,-1 0 0 0 0,1 0-1 0 0,-1-1 1 0 0,0 1-1 0 0,-1-1 1 0 0,1 0 0 0 0,-1 1-1 0 0,0-1 1 0 0,-1 0 0 0 0,0 0-1 0 0,0 0 1 0 0,0 1-1 0 0,-1-1 1 0 0,-2-10 0 0 0,1 9 36 0 0,0 0 1 0 0,-1 0 0 0 0,1 0-1 0 0,-2 0 1 0 0,1 1 0 0 0,-1-1 0 0 0,0 1-1 0 0,-1 0 1 0 0,1 0 0 0 0,-1 1-1 0 0,-1-1 1 0 0,1 1 0 0 0,-1 0-1 0 0,-1 0 1 0 0,1 1 0 0 0,-1 0 0 0 0,1 0-1 0 0,-1 0 1 0 0,-1 1 0 0 0,-10-5-1 0 0,3 7-52 0 0,18 10-24 0 0,-1-5 72 0 0,1 0-1 0 0,-1 0 0 0 0,1 0 0 0 0,0 0 0 0 0,0-1 1 0 0,4 3-1 0 0,7 2-148 0 0,0 0 0 0 0,1-1 1 0 0,0 0-1 0 0,0-1 0 0 0,0-1 0 0 0,0-1 1 0 0,1 0-1 0 0,16 1 0 0 0,-2-3-229 0 0,0-1 0 0 0,-1-2 0 0 0,42-6-1 0 0,-20 2 90 0 0,-37 5 238 0 0,1 0 0 0 0,-1-1 0 0 0,1 0 0 0 0,-1-1 0 0 0,0-1 0 0 0,0 0 0 0 0,-1-1 0 0 0,17-8 0 0 0,-29 13 63 0 0,-1-1 0 0 0,1 1-1 0 0,0 0 1 0 0,-1 0 0 0 0,1-1 0 0 0,-1 1 0 0 0,1 0 0 0 0,-1-1 0 0 0,1 1 0 0 0,-1 0 0 0 0,1-1 0 0 0,-1 1 0 0 0,1-1 0 0 0,-1 1-1 0 0,1-1 1 0 0,-1 1 0 0 0,0-1 0 0 0,1 1 0 0 0,-1-1 0 0 0,0 1 0 0 0,0-1 0 0 0,1 0 0 0 0,-1 1 0 0 0,0-1 0 0 0,0 0 0 0 0,0 1-1 0 0,0-1 1 0 0,0 1 0 0 0,0-1 0 0 0,0 0 0 0 0,0 1 0 0 0,0-1 0 0 0,0 0 0 0 0,0 1 0 0 0,0-1 0 0 0,0 0 0 0 0,0 1-1 0 0,0-1 1 0 0,-1 1 0 0 0,1-1 0 0 0,0 1 0 0 0,-1-1 0 0 0,1 0 0 0 0,0 1 0 0 0,-1-1 0 0 0,1 1 0 0 0,0-1 0 0 0,-1 1 0 0 0,1 0-1 0 0,-1-1 1 0 0,1 1 0 0 0,-1-1 0 0 0,1 1 0 0 0,-1 0 0 0 0,0-1 0 0 0,1 1 0 0 0,-2 0 0 0 0,-2-3 126 0 0,0 1 1 0 0,0 0-1 0 0,-1 0 1 0 0,1 0-1 0 0,-1 1 1 0 0,-6-2-1 0 0,3 3 65 0 0,1-1 0 0 0,-1 2-1 0 0,1-1 1 0 0,-1 1 0 0 0,1 0 0 0 0,-1 0-1 0 0,1 1 1 0 0,0 0 0 0 0,-11 4 0 0 0,15-3-153 0 0,0 0 0 0 0,1 0 0 0 0,-1 0 1 0 0,1 0-1 0 0,-1 1 0 0 0,1-1 0 0 0,0 1 1 0 0,0 0-1 0 0,0 0 0 0 0,1-1 0 0 0,0 1 0 0 0,-2 8 1 0 0,-1 0 58 0 0,1-5-49 0 0,1 0 0 0 0,0 0 0 0 0,1 0 0 0 0,0 0-1 0 0,0 1 1 0 0,0-1 0 0 0,1 1 0 0 0,1 6 0 0 0,-1-9-28 0 0,0-1 0 0 0,1 0-1 0 0,0 0 1 0 0,0 0 0 0 0,0 0 0 0 0,1 0 0 0 0,-1 0 0 0 0,1 0 0 0 0,0-1 0 0 0,0 1 0 0 0,0-1 0 0 0,0 1 0 0 0,1-1 0 0 0,0 0 0 0 0,4 6-1 0 0,-2-6-3 0 0,2 4-6 0 0,0 0 0 0 0,1-1 0 0 0,0 0-1 0 0,0-1 1 0 0,1 1 0 0 0,-1-2 0 0 0,1 1 0 0 0,0-1 0 0 0,12 3 0 0 0,-4-3-12 0 0,0-2 0 0 0,0 0 0 0 0,1-1 0 0 0,-1-1 0 0 0,0 0 0 0 0,1-1 0 0 0,-1-1 0 0 0,0-1 0 0 0,0 0 0 0 0,0-2 0 0 0,0 0 1 0 0,-1 0-1 0 0,0-2 0 0 0,0 0 0 0 0,0 0 0 0 0,20-15 0 0 0,-33 20-2 0 0,0 0 0 0 0,-1-1 0 0 0,0 1 0 0 0,1 0 0 0 0,-1-1 0 0 0,0 0 0 0 0,0 1 0 0 0,-1-1 0 0 0,1 0 1 0 0,-1 0-1 0 0,1 0 0 0 0,-1 0 0 0 0,0 0 0 0 0,0 0 0 0 0,0 0 0 0 0,0 0 0 0 0,-1-1 0 0 0,1-2 0 0 0,0-8-2 0 0,-1 0-1 0 0,0 1 1 0 0,-3-16-1 0 0,0-1-2 0 0,-6-58-46 0 0,-29 318 148 0 0,37-223-107 0 0,0 0 0 0 0,1 0 1 0 0,-1 0-1 0 0,2 0 0 0 0,-1 0 0 0 0,1 1 1 0 0,0-1-1 0 0,1 0 0 0 0,3 11 0 0 0,-3-14-111 0 0,-1-1-1 0 0,1 1 1 0 0,0-1-1 0 0,0 1 0 0 0,0-1 1 0 0,0 0-1 0 0,1 1 1 0 0,-1-1-1 0 0,1-1 1 0 0,0 1-1 0 0,0 0 0 0 0,0-1 1 0 0,0 1-1 0 0,0-1 1 0 0,1 0-1 0 0,-1 0 1 0 0,1 0-1 0 0,-1 0 1 0 0,5 1-1 0 0,1-1-316 0 0,0 0 1 0 0,0-1-1 0 0,0 0 0 0 0,0 0 1 0 0,1-1-1 0 0,-1 0 0 0 0,0 0 1 0 0,0-1-1 0 0,0 0 1 0 0,0-1-1 0 0,0 0 0 0 0,0-1 1 0 0,0 1-1 0 0,13-8 0 0 0,0-1-188 0 0,-2 0 0 0 0,1-1-1 0 0,-2-2 1 0 0,28-23 0 0 0,-44 34 745 0 0,1 0-1 0 0,-1 0 1 0 0,0-1 0 0 0,0 1 0 0 0,0-1 0 0 0,0 0 0 0 0,-1 0 0 0 0,0 0-1 0 0,0 0 1 0 0,0 0 0 0 0,0 0 0 0 0,0-1 0 0 0,-1 1 0 0 0,0-1 0 0 0,0 1-1 0 0,0-1 1 0 0,0 0 0 0 0,-1 1 0 0 0,0-1 0 0 0,0-6 0 0 0,-1 2 282 0 0,-1 0 0 0 0,0 1 0 0 0,0-1 0 0 0,-1 0 0 0 0,0 1 1 0 0,0-1-1 0 0,-1 1 0 0 0,0 0 0 0 0,-8-11 0 0 0,-1 5 871 0 0,13 14-1230 0 0,-1 0 0 0 0,1-1 0 0 0,0 1 0 0 0,-1 0 0 0 0,1 0 0 0 0,0 0 0 0 0,0 0 1 0 0,-1 0-1 0 0,1 0 0 0 0,0 0 0 0 0,-1 0 0 0 0,1 0 0 0 0,0 0 0 0 0,-1 0 0 0 0,1 0 0 0 0,0 0 0 0 0,-1 0 0 0 0,1 0 0 0 0,0 0 0 0 0,0 0 0 0 0,-1 0 0 0 0,1 0 1 0 0,0 1-1 0 0,0-1 0 0 0,-1 0 0 0 0,1 0 0 0 0,0 0 0 0 0,0 0 0 0 0,-1 1 0 0 0,0 0 19 0 0,0 1 1 0 0,0-1-1 0 0,1 1 1 0 0,-1 0-1 0 0,1-1 0 0 0,-1 1 1 0 0,1 0-1 0 0,0-1 1 0 0,-1 1-1 0 0,1 0 0 0 0,0-1 1 0 0,0 1-1 0 0,0 0 1 0 0,0-1-1 0 0,1 3 0 0 0,3 82 968 0 0,-3-54-454 0 0,8 59 1 0 0,4-7-349 0 0,-5 0 0 0 0,-2 114 0 0 0,-9-169-188 0 0,3-28-34 0 0,0-1 0 0 0,0 1 0 0 0,0 0 0 0 0,0 0 0 0 0,0 0 0 0 0,0-1 0 0 0,0 1 0 0 0,0 0 0 0 0,-1 0 0 0 0,1-1 0 0 0,0 1 0 0 0,-1 0 0 0 0,1-1 0 0 0,0 1 0 0 0,-1 0 0 0 0,1-1 0 0 0,-1 1 0 0 0,1 0 0 0 0,-1-1 0 0 0,1 1 0 0 0,-1-1 1 0 0,1 1-1 0 0,-1-1 0 0 0,0 1 0 0 0,1-1 0 0 0,-1 1 0 0 0,0-1 0 0 0,1 0 0 0 0,-1 1 0 0 0,0-1 0 0 0,-1 0 0 0 0,0-2 11 0 0,1-1 1 0 0,-1 0-1 0 0,1 1 1 0 0,-1-1-1 0 0,1 0 0 0 0,0 0 1 0 0,0 0-1 0 0,0 0 1 0 0,1 0-1 0 0,-1 0 0 0 0,0-5 1 0 0,-1-2 4 0 0,-7-30-36 0 0,2-1 1 0 0,1 0-1 0 0,-1-63 1 0 0,8 32-65 0 0,11-83 0 0 0,-9 134 54 0 0,1 1 1 0 0,1 0-1 0 0,1 1 0 0 0,0-1 0 0 0,1 1 0 0 0,13-24 1 0 0,-18 39 17 0 0,0 1 0 0 0,0-1 1 0 0,0 1-1 0 0,1 0 0 0 0,-1-1 0 0 0,1 1 1 0 0,0 1-1 0 0,0-1 0 0 0,0 0 1 0 0,0 1-1 0 0,0-1 0 0 0,0 1 1 0 0,1 0-1 0 0,-1 0 0 0 0,1 0 0 0 0,0 1 1 0 0,-1-1-1 0 0,1 1 0 0 0,0 0 1 0 0,0 0-1 0 0,0 0 0 0 0,0 0 1 0 0,0 1-1 0 0,0 0 0 0 0,0 0 1 0 0,0 0-1 0 0,0 0 0 0 0,0 1 0 0 0,0-1 1 0 0,0 1-1 0 0,0 0 0 0 0,4 2 1 0 0,0-1 28 0 0,0 2 0 0 0,0-1 0 0 0,0 1 0 0 0,0 0 0 0 0,-1 1 0 0 0,0 0 0 0 0,0 0 0 0 0,0 0 0 0 0,-1 1 0 0 0,1 0 0 0 0,-1 0 0 0 0,-1 1 0 0 0,1-1 0 0 0,4 9 0 0 0,-5-7 57 0 0,-1 1-1 0 0,1-1 1 0 0,-1 1 0 0 0,-1 0-1 0 0,0 0 1 0 0,0 0 0 0 0,-1 1 0 0 0,2 10-1 0 0,-4-16-31 0 0,0-1 0 0 0,0 1 0 0 0,0-1-1 0 0,0 1 1 0 0,0-1 0 0 0,-1 1 0 0 0,1-1-1 0 0,-1 0 1 0 0,0 1 0 0 0,0-1 0 0 0,-1 0-1 0 0,1 1 1 0 0,0-1 0 0 0,-1 0 0 0 0,0 0 0 0 0,0 0-1 0 0,0 0 1 0 0,0-1 0 0 0,0 1 0 0 0,-1 0-1 0 0,1-1 1 0 0,-1 0 0 0 0,0 1 0 0 0,-5 2-1 0 0,-4 2-1 0 0,0 0-1 0 0,-1-1 0 0 0,0-1 0 0 0,0 0 0 0 0,-1 0 0 0 0,1-2 0 0 0,-1 0 1 0 0,-17 2-1 0 0,-9-2-1348 0 0,-64-3 0 0 0,85-1 650 0 0,-25-1-1072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3.594"/>
    </inkml:context>
    <inkml:brush xml:id="br0">
      <inkml:brushProperty name="width" value="0.05" units="cm"/>
      <inkml:brushProperty name="height" value="0.05" units="cm"/>
    </inkml:brush>
  </inkml:definitions>
  <inkml:trace contextRef="#ctx0" brushRef="#br0">74 298 7037 0 0,'-7'-1'-216'0'0,"0"1"0"0"0,1 0 0 0 0,-1 0 0 0 0,-10 2 0 0 0,2 0 2760 0 0,1-2 8513 0 0,20-3-11009 0 0,16-10-39 0 0,0-2 1 0 0,34-29-1 0 0,153-122 15 0 0,-194 155-47 0 0,-11 9-85 0 0,16-16 220 0 0,-19 17-227 0 0,0 0-1 0 0,0 1 1 0 0,-1-1-1 0 0,1 0 1 0 0,0 0-1 0 0,-1-1 1 0 0,1 1-1 0 0,-1 0 1 0 0,1 0-1 0 0,-1 0 1 0 0,0 0-1 0 0,1 0 1 0 0,-1 0-1 0 0,0-1 1 0 0,0 1-1 0 0,0 0 1 0 0,0 0-1 0 0,0 0 1 0 0,0-1-1 0 0,0 0 1 0 0,0 2 32 0 0,0-1 1 0 0,-1 1 0 0 0,1 0 0 0 0,0-1-1 0 0,0 1 1 0 0,0 0 0 0 0,-1 0 0 0 0,1-1-1 0 0,0 1 1 0 0,0 0 0 0 0,-1 0-1 0 0,1 0 1 0 0,0-1 0 0 0,0 1 0 0 0,-1 0-1 0 0,1 0 1 0 0,0 0 0 0 0,-1 0 0 0 0,1 0-1 0 0,0 0 1 0 0,-1 0 0 0 0,1-1 0 0 0,0 1-1 0 0,-1 0 1 0 0,1 0 0 0 0,0 0 0 0 0,-1 0-1 0 0,1 0 1 0 0,0 1 0 0 0,-1-1 0 0 0,1 0-1 0 0,0 0 1 0 0,-1 0 0 0 0,1 0-1 0 0,0 0 1 0 0,-1 1 0 0 0,-6 1-1991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3.954"/>
    </inkml:context>
    <inkml:brush xml:id="br0">
      <inkml:brushProperty name="width" value="0.05" units="cm"/>
      <inkml:brushProperty name="height" value="0.05" units="cm"/>
    </inkml:brush>
  </inkml:definitions>
  <inkml:trace contextRef="#ctx0" brushRef="#br0">0 492 11273 0 0,'0'0'4508'0'0,"17"-18"-4147"0"0,49-53-32 0 0,-49 53 420 0 0,15-10-571 0 0,105-88-38 0 0,8-2 52 0 0,-110 91-176 0 0,73-56 0 0 0,-108 83-70 0 0,0 0-1 0 0,-1 0 1 0 0,1 0-1 0 0,0 0 1 0 0,0 0-1 0 0,0 0 1 0 0,0 0-1 0 0,-1 0 0 0 0,1 0 1 0 0,0 0-1 0 0,0 0 1 0 0,0-1-1 0 0,0 1 1 0 0,-1 0-1 0 0,1 0 1 0 0,0 0-1 0 0,0 0 1 0 0,0 0-1 0 0,0 0 0 0 0,0-1 1 0 0,-1 1-1 0 0,1 0 1 0 0,0 0-1 0 0,0 0 1 0 0,0 0-1 0 0,0-1 1 0 0,0 1-1 0 0,0 0 1 0 0,0 0-1 0 0,0 0 1 0 0,0-1-1 0 0,0 1 0 0 0,0 0 1 0 0,0 0-1 0 0,0 0 1 0 0,0-1-1 0 0,0 1 1 0 0,0 0-1 0 0,0 0 1 0 0,0 0-1 0 0,0-1 1 0 0,0 1-1 0 0,0 0 0 0 0,0 0 1 0 0,0 0-1 0 0,0 0 1 0 0,0-1-1 0 0,1 1 1 0 0,-1 0-1 0 0,0 0 1 0 0,0 0-1 0 0,0 0 1 0 0,0-1-1 0 0,0 1 1 0 0,0 0-1 0 0,1 0 0 0 0,-1 0 1 0 0,-6-2-4064 0 0,2 0 2286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603"/>
    </inkml:context>
    <inkml:brush xml:id="br0">
      <inkml:brushProperty name="width" value="0.05" units="cm"/>
      <inkml:brushProperty name="height" value="0.05" units="cm"/>
    </inkml:brush>
  </inkml:definitions>
  <inkml:trace contextRef="#ctx0" brushRef="#br0">13 28 8201 0 0,'0'-14'60'0'0,"-4"5"88"0"0,4 4 0 0 0,-2 5 148 0 0,2 5-140 0 0,-2 3 0 0 0,2 2-4 0 0,-4 3-64 0 0,4 1-84 0 0,0 1 8 0 0,0 2-12 0 0,2 0 8 0 0,0 4-92 0 0,2 0-176 0 0,-4-1-188 0 0,6 0-92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4.296"/>
    </inkml:context>
    <inkml:brush xml:id="br0">
      <inkml:brushProperty name="width" value="0.05" units="cm"/>
      <inkml:brushProperty name="height" value="0.05" units="cm"/>
    </inkml:brush>
  </inkml:definitions>
  <inkml:trace contextRef="#ctx0" brushRef="#br0">26 535 10849 0 0,'-9'1'741'0'0,"-5"0"1135"0"0,14-1-1843 0 0,-1 0 1 0 0,1 0-1 0 0,0-1 1 0 0,0 1 0 0 0,-1 0-1 0 0,1 0 1 0 0,0-1-1 0 0,0 1 1 0 0,0 0-1 0 0,0 0 1 0 0,0-1 0 0 0,-1 1-1 0 0,1 0 1 0 0,0 0-1 0 0,0-1 1 0 0,0 1 0 0 0,0 0-1 0 0,0 0 1 0 0,0-1-1 0 0,0 1 1 0 0,0 0 0 0 0,0-1-1 0 0,0 1 1 0 0,0 0-1 0 0,0 0 1 0 0,0-1 0 0 0,0 1-1 0 0,0 0 1 0 0,0-1-1 0 0,1 1 1 0 0,-1 0 0 0 0,0 0-1 0 0,0-1 1 0 0,0 1-1 0 0,0 0 1 0 0,0 0 0 0 0,1 0-1 0 0,-1-1 1 0 0,0 1-1 0 0,0 0 1 0 0,0 0 0 0 0,1 0-1 0 0,-1-1 1 0 0,0 1-1 0 0,0 0 1 0 0,1 0-1 0 0,-1 0 1 0 0,5-6 3 0 0,0 0-1 0 0,1 0 1 0 0,-1 1 0 0 0,1 0 0 0 0,0 0-1 0 0,1 0 1 0 0,-1 1 0 0 0,10-5-1 0 0,63-25-105 0 0,-47 21 92 0 0,341-168-39 0 0,-269 128-131 0 0,-53 26-538 0 0,49-34 1 0 0,-73 41-1171 0 0,36-33 0 0 0,-44 31 102 0 0,-14 12 671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4.636"/>
    </inkml:context>
    <inkml:brush xml:id="br0">
      <inkml:brushProperty name="width" value="0.05" units="cm"/>
      <inkml:brushProperty name="height" value="0.05" units="cm"/>
    </inkml:brush>
  </inkml:definitions>
  <inkml:trace contextRef="#ctx0" brushRef="#br0">49 705 11377 0 0,'-48'25'1490'0'0,"57"-36"-1023"0"0,0 0 0 0 0,13-12 1 0 0,56-37 21 0 0,131-77 1 0 0,-91 63 129 0 0,117-69 497 0 0,52-36-663 0 0,-284 177-469 0 0,-1 1 2 0 0,1 0 1 0 0,-1 0 0 0 0,0 0-1 0 0,0 0 1 0 0,0-1 0 0 0,0 1 0 0 0,-1-1-1 0 0,1 0 1 0 0,0 0 0 0 0,0 1-1 0 0,-1-1 1 0 0,0 0 0 0 0,1 0-1 0 0,-1-1 1 0 0,0 1 0 0 0,0 0-1 0 0,0 0 1 0 0,0 0 0 0 0,0-1 0 0 0,0 1-1 0 0,-1-1 1 0 0,1-2 0 0 0,-1 0-1308 0 0,1-1 0 0 0,0 1 1 0 0,0 0-1 0 0,0 0 0 0 0,3-7 1 0 0,0 6-269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4.978"/>
    </inkml:context>
    <inkml:brush xml:id="br0">
      <inkml:brushProperty name="width" value="0.05" units="cm"/>
      <inkml:brushProperty name="height" value="0.05" units="cm"/>
    </inkml:brush>
  </inkml:definitions>
  <inkml:trace contextRef="#ctx0" brushRef="#br0">1 359 9465 0 0,'1'-4'155'0'0,"1"-1"1"0"0,0 1-1 0 0,0 0 1 0 0,0 0-1 0 0,0 0 0 0 0,1 0 1 0 0,-1 1-1 0 0,1-1 1 0 0,0 1-1 0 0,0-1 0 0 0,0 1 1 0 0,1 0-1 0 0,-1 0 1 0 0,1 0-1 0 0,4-2 0 0 0,11-6 800 0 0,39-18-1 0 0,-23 12-635 0 0,114-73 1146 0 0,-105 60-1161 0 0,2 2 0 0 0,64-28 0 0 0,-22 20-256 0 0,-85 34-510 0 0,-12 5-814 0 0,-28 4-4280 0 0,29-7 4235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5.305"/>
    </inkml:context>
    <inkml:brush xml:id="br0">
      <inkml:brushProperty name="width" value="0.05" units="cm"/>
      <inkml:brushProperty name="height" value="0.05" units="cm"/>
    </inkml:brush>
  </inkml:definitions>
  <inkml:trace contextRef="#ctx0" brushRef="#br0">85 168 9533 0 0,'-6'5'217'0'0,"0"0"0"0"0,-1 0 0 0 0,1-1 0 0 0,-1 0 0 0 0,0 0 0 0 0,-1 0 0 0 0,1-1 1 0 0,-1 0-1 0 0,-14 3 0 0 0,26-4 597 0 0,11-1-730 0 0,51-15 58 0 0,77-26-1 0 0,-30 7-159 0 0,-37 13 0 0 0,370-83 6 0 0,-440 102 29 0 0,21-2-56 0 0,-21 7 101 0 0,-12 8 171 0 0,2-7-82 0 0,-1 1 1 0 0,1 0 0 0 0,0 0-1 0 0,0 0 1 0 0,1 0-1 0 0,0 1 1 0 0,0-1 0 0 0,0 1-1 0 0,1 0 1 0 0,0 0-1 0 0,0 0 1 0 0,1 0-1 0 0,0 0 1 0 0,0 0 0 0 0,1 0-1 0 0,0 1 1 0 0,0-1-1 0 0,1 0 1 0 0,2 14-1 0 0,20 60 300 0 0,-14-52-422 0 0,-1 0 0 0 0,6 43 0 0 0,-13-60-438 0 0,-1-1 0 0 0,0 0 1 0 0,0 1-1 0 0,-1-1 0 0 0,-1 0 1 0 0,-5 21-1 0 0,2-15-1136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5.915"/>
    </inkml:context>
    <inkml:brush xml:id="br0">
      <inkml:brushProperty name="width" value="0.05" units="cm"/>
      <inkml:brushProperty name="height" value="0.05" units="cm"/>
    </inkml:brush>
  </inkml:definitions>
  <inkml:trace contextRef="#ctx0" brushRef="#br0">86 349 8593 0 0,'-6'-2'130'0'0,"1"1"0"0"0,1-1 0 0 0,-1-1 1 0 0,0 1-1 0 0,0-1 0 0 0,1 1 0 0 0,-1-1 0 0 0,1-1 1 0 0,0 1-1 0 0,0 0 0 0 0,0-1 0 0 0,1 0 0 0 0,-1 0 1 0 0,1 0-1 0 0,-3-5 0 0 0,4 6-10 0 0,0-1 1 0 0,0 1-1 0 0,1-1 0 0 0,-1 1 0 0 0,1-1 1 0 0,0 0-1 0 0,0 0 0 0 0,0 1 0 0 0,0-1 1 0 0,1 0-1 0 0,0 0 0 0 0,0 0 0 0 0,0 0 1 0 0,0 0-1 0 0,0 0 0 0 0,1 1 1 0 0,-1-1-1 0 0,1 0 0 0 0,0 0 0 0 0,1 0 1 0 0,1-4-1 0 0,-2 6-72 0 0,0 0-1 0 0,0 0 1 0 0,0 0 0 0 0,1 1 0 0 0,-1-1-1 0 0,0 0 1 0 0,1 0 0 0 0,0 1 0 0 0,-1-1-1 0 0,1 1 1 0 0,0 0 0 0 0,0-1 0 0 0,0 1 0 0 0,0 0-1 0 0,0 0 1 0 0,0 0 0 0 0,3-1 0 0 0,-1 1 13 0 0,0 0 1 0 0,0 0 0 0 0,1 1 0 0 0,-1-1 0 0 0,0 1 0 0 0,1 0-1 0 0,-1 1 1 0 0,7 0 0 0 0,1 2 47 0 0,0 0 0 0 0,0 0-1 0 0,0 1 1 0 0,0 1 0 0 0,14 8 0 0 0,-11-4-19 0 0,-1 0 1 0 0,0 1 0 0 0,0 1-1 0 0,-1 0 1 0 0,21 24 0 0 0,48 71 95 0 0,-72-91-178 0 0,1-1 22 0 0,-2 0 0 0 0,0 1 0 0 0,-1 0 0 0 0,8 19 0 0 0,-16-25 377 0 0,-8-13-111 0 0,-8-13 35 0 0,-8-20-218 0 0,15 25-110 0 0,1-2 0 0 0,-8-14-1 0 0,-118-305-72 0 0,132 328-27 0 0,-10-39 6 0 0,14 26-748 0 0,-2 18 760 0 0,0 0 1 0 0,1-1-1 0 0,-1 1 1 0 0,0 0-1 0 0,1-1 1 0 0,-1 1-1 0 0,0 0 1 0 0,1-1-1 0 0,-1 1 1 0 0,1 0-1 0 0,-1 0 1 0 0,1 0-1 0 0,-1-1 1 0 0,0 1-1 0 0,1 0 1 0 0,-1 0-1 0 0,1 0 0 0 0,-1 0 1 0 0,1 0-1 0 0,-1 0 1 0 0,1 0-1 0 0,-1 0 1 0 0,1 0-1 0 0,-1 0 1 0 0,0 0-1 0 0,1 0 1 0 0,-1 0-1 0 0,1 0 1 0 0,-1 0-1 0 0,1 1 1 0 0,5 1-659 0 0,0 1 0 0 0,-1 0 0 0 0,1 0 0 0 0,-1 0 0 0 0,8 6 0 0 0,5 4-801 0 0,5 3-106 0 0,-8-10 781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6.756"/>
    </inkml:context>
    <inkml:brush xml:id="br0">
      <inkml:brushProperty name="width" value="0.05" units="cm"/>
      <inkml:brushProperty name="height" value="0.05" units="cm"/>
    </inkml:brush>
  </inkml:definitions>
  <inkml:trace contextRef="#ctx0" brushRef="#br0">67 1020 6533 0 0,'0'5'154'0'0,"1"-1"0"0"0,-2 0 0 0 0,1 1 0 0 0,-1-1 1 0 0,1 0-1 0 0,-1 0 0 0 0,0 1 0 0 0,0-1 1 0 0,-1 0-1 0 0,0 0 0 0 0,1 0 0 0 0,-4 4 0 0 0,2-2 377 0 0,3-5-481 0 0,0-1 1 0 0,0 0 0 0 0,0 1 0 0 0,0-1 0 0 0,-1 0 0 0 0,1 1 0 0 0,0-1 0 0 0,0 0 0 0 0,0 1 0 0 0,0-1 0 0 0,-1 0 0 0 0,1 1 0 0 0,0-1-1 0 0,0 0 1 0 0,-1 0 0 0 0,1 1 0 0 0,0-1 0 0 0,-1 0 0 0 0,1 0 0 0 0,0 1 0 0 0,0-1 0 0 0,-1 0 0 0 0,1 0 0 0 0,0 0 0 0 0,-1 0 0 0 0,1 0 0 0 0,-1 0-1 0 0,1 0 1 0 0,0 1 0 0 0,-1-1 0 0 0,1 0 0 0 0,0 0 0 0 0,-1 0 0 0 0,22 5 2761 0 0,-18-4-2672 0 0,-1 0 0 0 0,1 0 0 0 0,0 0 0 0 0,0 0-1 0 0,-1-1 1 0 0,1 1 0 0 0,0-1 0 0 0,0 0 0 0 0,0 0 0 0 0,0 0 0 0 0,0 0 0 0 0,3-1-1 0 0,6-1 283 0 0,-3 1-289 0 0,-1-1 0 0 0,1 0-1 0 0,12-5 1 0 0,-19 6-133 0 0,-1 1-1 0 0,0-1 1 0 0,1 1-1 0 0,-1-1 1 0 0,1 0-1 0 0,-1 0 1 0 0,0 0-1 0 0,1 0 1 0 0,-1 0-1 0 0,0 0 1 0 0,0 0-1 0 0,0 0 1 0 0,0-1-1 0 0,0 1 1 0 0,0 0-1 0 0,0 0 1 0 0,0-1-1 0 0,-1 1 1 0 0,1-1-1 0 0,0 1 1 0 0,-1-1-1 0 0,0 1 1 0 0,1-1-1 0 0,-1 1 1 0 0,1-4-1 0 0,4-33-22 0 0,-4 34 29 0 0,0-1 0 0 0,0 1-1 0 0,-1-1 1 0 0,1 0 0 0 0,-1 0 0 0 0,0 1 0 0 0,0-1-1 0 0,-1 0 1 0 0,1 1 0 0 0,-1-1 0 0 0,-2-5 0 0 0,2 7-9 0 0,-1 0 1 0 0,1 0-1 0 0,-1 0 1 0 0,0 0-1 0 0,0 0 1 0 0,-1 1-1 0 0,1-1 1 0 0,0 1-1 0 0,-1-1 1 0 0,0 1-1 0 0,1 0 1 0 0,-1 0-1 0 0,0 0 1 0 0,0 1 0 0 0,0-1-1 0 0,-1 1 1 0 0,1-1-1 0 0,0 1 1 0 0,0 0-1 0 0,-1 0 1 0 0,1 0-1 0 0,0 1 1 0 0,-1-1-1 0 0,1 1 1 0 0,-5 0-1 0 0,2 0 1 0 0,1 0 0 0 0,0 0-1 0 0,-1 0 1 0 0,1 1 0 0 0,-1 0-1 0 0,1 0 1 0 0,0 0-1 0 0,0 1 1 0 0,0 0 0 0 0,0 0-1 0 0,0 0 1 0 0,0 0-1 0 0,0 1 1 0 0,1 0 0 0 0,-1 0-1 0 0,-4 4 1 0 0,7-5 1 0 0,-1 1 1 0 0,1 0-1 0 0,0 0 0 0 0,0 0 1 0 0,0 0-1 0 0,0 1 0 0 0,0-1 1 0 0,1 0-1 0 0,-1 1 0 0 0,1 0 1 0 0,0-1-1 0 0,0 1 0 0 0,0-1 1 0 0,1 1-1 0 0,-1 0 0 0 0,1 0 1 0 0,0-1-1 0 0,0 1 0 0 0,0 0 1 0 0,1-1-1 0 0,-1 1 0 0 0,1 0 1 0 0,0-1-1 0 0,0 1 0 0 0,0 0 1 0 0,3 4-1 0 0,-1-2 1 0 0,0 1 0 0 0,1-1-1 0 0,0 1 1 0 0,0-1 0 0 0,0 0-1 0 0,1-1 1 0 0,0 1 0 0 0,0-1 0 0 0,0 0-1 0 0,1 0 1 0 0,0 0 0 0 0,9 5-1 0 0,0-1 19 0 0,32 18 98 0 0,-45-26-112 0 0,0 0 0 0 0,-1-1 0 0 0,1 1 0 0 0,0 0 0 0 0,0-1-1 0 0,0 1 1 0 0,0-1 0 0 0,0 0 0 0 0,0 0 0 0 0,0 1-1 0 0,0-1 1 0 0,0-1 0 0 0,0 1 0 0 0,0 0 0 0 0,0 0 0 0 0,0-1-1 0 0,0 1 1 0 0,0-1 0 0 0,0 0 0 0 0,0 1 0 0 0,1-2 0 0 0,31-34 23 0 0,-15 21-213 0 0,-1 0 0 0 0,-1-2 0 0 0,0 0 0 0 0,-2-1 1 0 0,0-1-1 0 0,0 0 0 0 0,15-29 0 0 0,-18 25 16 0 0,-1-1-1 0 0,-1 0 1 0 0,-1-1 0 0 0,-1-1-1 0 0,-2 1 1 0 0,0-1-1 0 0,-2 0 1 0 0,0 0 0 0 0,-2-1-1 0 0,-1 1 1 0 0,-1 0 0 0 0,-2-1-1 0 0,0 1 1 0 0,-2 0 0 0 0,0 0-1 0 0,-14-42 1 0 0,-2 16 188 0 0,-2 1 0 0 0,-2 2 1 0 0,-40-60-1 0 0,44 75 40 0 0,17 28-48 0 0,-54-83 243 0 0,50 79-184 0 0,0 0 1 0 0,-1 1-1 0 0,-1 0 0 0 0,0 1 0 0 0,0-1 0 0 0,-15-9 1 0 0,23 17-63 0 0,-1 0 0 0 0,1 0 0 0 0,0 0 0 0 0,-1 1 0 0 0,1-1 0 0 0,-1 0 0 0 0,1 1 0 0 0,-1-1 0 0 0,1 1 0 0 0,-1-1 0 0 0,1 1 0 0 0,-1 0 0 0 0,0 0 0 0 0,1 0 0 0 0,-1 0 0 0 0,1 0 0 0 0,-1 0 0 0 0,0 0 0 0 0,1 0 0 0 0,-1 0 0 0 0,1 1 0 0 0,-1-1 0 0 0,1 1 1 0 0,-1-1-1 0 0,1 1 0 0 0,-1 0 0 0 0,1 0 0 0 0,0-1 0 0 0,-1 1 0 0 0,1 0 0 0 0,0 0 0 0 0,-1 0 0 0 0,1 1 0 0 0,0-1 0 0 0,0 0 0 0 0,0 0 0 0 0,0 0 0 0 0,0 1 0 0 0,0 1 0 0 0,-2 2 4 0 0,0 1 0 0 0,0-1 0 0 0,1 1 0 0 0,0 0-1 0 0,0 0 1 0 0,1 0 0 0 0,-1 0 0 0 0,0 11 0 0 0,2 4 70 0 0,1-1 0 0 0,0 0 0 0 0,1 1-1 0 0,2-1 1 0 0,0 0 0 0 0,1 0 0 0 0,13 34 0 0 0,5-1 604 0 0,43 76 0 0 0,-37-82-156 0 0,1-2-1 0 0,40 45 0 0 0,79 77 282 0 0,-22-27-570 0 0,-82-88-190 0 0,85 104 91 0 0,-99-116-106 0 0,-3 1 1 0 0,24 47 0 0 0,41 98-64 0 0,-93-186 19 0 0,0 0 0 0 0,0 0 0 0 0,0 0-1 0 0,1 0 1 0 0,-1 0 0 0 0,0 0 0 0 0,0 0-1 0 0,0 0 1 0 0,0 0 0 0 0,0 1 0 0 0,0-1 0 0 0,0 0-1 0 0,0 0 1 0 0,0 0 0 0 0,0 0 0 0 0,0 0-1 0 0,0 0 1 0 0,0 1 0 0 0,0-1 0 0 0,0 0-1 0 0,0 0 1 0 0,0 0 0 0 0,0 0 0 0 0,0 0-1 0 0,0 0 1 0 0,0 1 0 0 0,0-1 0 0 0,0 0 0 0 0,0 0-1 0 0,0 0 1 0 0,0 0 0 0 0,0 0 0 0 0,0 0-1 0 0,0 1 1 0 0,0-1 0 0 0,0 0 0 0 0,0 0-1 0 0,0 0 1 0 0,0 0 0 0 0,0 0 0 0 0,0 0 0 0 0,-1 0-1 0 0,1 0 1 0 0,0 1 0 0 0,0-1 0 0 0,0 0-1 0 0,0 0 1 0 0,0 0 0 0 0,0 0 0 0 0,0 0-1 0 0,-1 0 1 0 0,-8-3-454 0 0,-9-10-435 0 0,-63-64-2506 0 0,-30-32 228 0 0,-124-145-88 0 0,220 238 3208 0 0,6 7 206 0 0,1 0-1 0 0,-1 0 1 0 0,2-1-1 0 0,-1 0 1 0 0,1 0-1 0 0,-5-12 1 0 0,11 20-72 0 0,0-1 0 0 0,0 0 0 0 0,0 0 0 0 0,0 0 0 0 0,1 0 0 0 0,-1 0 0 0 0,1 0 0 0 0,0 0 0 0 0,0 0 0 0 0,0 0 0 0 0,0 0 0 0 0,1 0 0 0 0,-1 0 0 0 0,1 0 0 0 0,0 0 0 0 0,0 0 0 0 0,0 0 0 0 0,0 0 0 0 0,0 1 0 0 0,0-1 0 0 0,1 0 0 0 0,0 1 0 0 0,-1-1 0 0 0,1 1 0 0 0,0-1 0 0 0,0 1 0 0 0,0 0 0 0 0,1 0 0 0 0,3-3 0 0 0,6-4 163 0 0,-1 0-1 0 0,1 1 1 0 0,0 1-1 0 0,26-11 1 0 0,56-17 624 0 0,-90 33-840 0 0,46-13-180 0 0,-50 15 81 0 0,1 0 1 0 0,-1 0 0 0 0,0 0 0 0 0,0 1-1 0 0,1-1 1 0 0,-1 0 0 0 0,0 0-1 0 0,0 0 1 0 0,1 0 0 0 0,-1 1-1 0 0,0-1 1 0 0,0 0 0 0 0,0 0-1 0 0,1 0 1 0 0,-1 1 0 0 0,0-1-1 0 0,0 0 1 0 0,0 0 0 0 0,0 1 0 0 0,1-1-1 0 0,-1 0 1 0 0,0 0 0 0 0,0 1-1 0 0,0-1 1 0 0,0 0 0 0 0,0 1-1 0 0,0-1 1 0 0,0 0 0 0 0,0 0-1 0 0,0 1 1 0 0,0-1 0 0 0,0 0-1 0 0,0 1 1 0 0,0-1 0 0 0,0 0 0 0 0,0 0-1 0 0,0 1 1 0 0,0-1 0 0 0,0 0-1 0 0,-1 1 1 0 0,1-1 0 0 0,0 0-1 0 0,0 0 1 0 0,0 1 0 0 0,0-1-1 0 0,-1 0 1 0 0,-2 3-1224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17.099"/>
    </inkml:context>
    <inkml:brush xml:id="br0">
      <inkml:brushProperty name="width" value="0.05" units="cm"/>
      <inkml:brushProperty name="height" value="0.05" units="cm"/>
    </inkml:brush>
  </inkml:definitions>
  <inkml:trace contextRef="#ctx0" brushRef="#br0">1 0 11197 0 0,'0'0'1724'0'0,"30"30"-768"0"0,-7-23-3880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29.280"/>
    </inkml:context>
    <inkml:brush xml:id="br0">
      <inkml:brushProperty name="width" value="0.05" units="cm"/>
      <inkml:brushProperty name="height" value="0.05" units="cm"/>
    </inkml:brush>
  </inkml:definitions>
  <inkml:trace contextRef="#ctx0" brushRef="#br0">959 375 8329 0 0,'-27'-16'-405'0'0,"20"12"371"0"0,0 0-1 0 0,1 0 1 0 0,-12-9-1 0 0,19 13 68 0 0,-1 0 1 0 0,0 0-1 0 0,1 0 0 0 0,-1 0 0 0 0,0 0 0 0 0,1 1 1 0 0,-1-1-1 0 0,0 0 0 0 0,1 0 0 0 0,-1 0 1 0 0,1 0-1 0 0,-1 0 0 0 0,0 0 0 0 0,1 0 1 0 0,-1-1-1 0 0,0 1 0 0 0,1 0 0 0 0,-1 0 1 0 0,0 0-1 0 0,1 0 0 0 0,-1 0 0 0 0,0 0 1 0 0,1-1-1 0 0,-1 1 0 0 0,0 0 0 0 0,0 0 0 0 0,1 0 1 0 0,-1-1-1 0 0,0 1 0 0 0,0 0 0 0 0,1-1 1 0 0,-1 1-1 0 0,0 0 0 0 0,0 0 0 0 0,0-1 1 0 0,0 1-1 0 0,1 0 0 0 0,-1-1 0 0 0,0 1 1 0 0,0 0-1 0 0,0-1 0 0 0,0 1 0 0 0,0 0 1 0 0,0-1-1 0 0,0 1 0 0 0,0 0 0 0 0,0-1 0 0 0,0 1 1 0 0,0 0-1 0 0,0-1 0 0 0,0 1 0 0 0,0-1 1 0 0,0 1-1 0 0,0 0 0 0 0,0-1 0 0 0,-1 1 1 0 0,1 0-1 0 0,0 0 0 0 0,0-1 0 0 0,0 1 1 0 0,0 0-1 0 0,-1-1 0 0 0,1 1 0 0 0,0 0 1 0 0,0 0-1 0 0,-1-1 0 0 0,1 1 0 0 0,0 3 71 0 0,1 0 1 0 0,0 0-1 0 0,-1 1 0 0 0,0-1 0 0 0,1 0 1 0 0,-1 0-1 0 0,-1 1 0 0 0,1-1 0 0 0,0 0 0 0 0,-1 0 1 0 0,-1 6-1 0 0,0 3 124 0 0,-10 81 578 0 0,-2 20-32 0 0,-2 168 1 0 0,16-274-754 0 0,5 356 1076 0 0,-24 0-124 0 0,-86 381 862 0 0,95-681-1735 0 0,-67 323 555 0 0,24-170-83 0 0,-59 197 346 0 0,-189 467-721 0 0,260-771-201 0 0,14-41 9 0 0,-18 76 1 0 0,20-42 14 0 0,-20 208 1 0 0,44-305-18 0 0,0 1 0 0 0,1-1 0 0 0,0 0 0 0 0,0 0 0 0 0,0 0 0 0 0,0 0 0 0 0,1 1 0 0 0,0-1 0 0 0,0 0 0 0 0,0 0 1 0 0,1 0-1 0 0,-1 0 0 0 0,1-1 0 0 0,1 1 0 0 0,-1 0 0 0 0,4 5 0 0 0,0-2-8 0 0,0 1 0 0 0,-1-1 0 0 0,-1 1 0 0 0,1 0 0 0 0,3 12 0 0 0,-5-12 20 0 0,-2-8-15 0 0,-1 0 0 0 0,1-1-1 0 0,-1 1 1 0 0,1 0 0 0 0,-1-1 0 0 0,1 1-1 0 0,-1-1 1 0 0,1 1 0 0 0,0 0 0 0 0,-1-1-1 0 0,1 0 1 0 0,0 1 0 0 0,-1-1-1 0 0,1 1 1 0 0,0-1 0 0 0,1 1 0 0 0,-1-1-3 0 0,0 1 0 0 0,0-1 0 0 0,0 1 0 0 0,0-1 0 0 0,0 1 0 0 0,0-1 1 0 0,0 1-1 0 0,0 0 0 0 0,0 0 0 0 0,0-1 0 0 0,0 1 0 0 0,-1 0 0 0 0,1 0 1 0 0,0 0-1 0 0,-1 0 0 0 0,1 0 0 0 0,0 2 0 0 0,6 12-27 0 0,1-1-1 0 0,10 16 1 0 0,13 25-9 0 0,29 86-170 0 0,-58-135 206 0 0,1 0-1 0 0,0-1 0 0 0,0 0 1 0 0,0 0-1 0 0,1 0 0 0 0,0 0 1 0 0,8 8-1 0 0,36 27-176 0 0,-45-37 169 0 0,0 0 10 0 0,0 0-1 0 0,0 0 1 0 0,0 0 0 0 0,-1 0-1 0 0,1 0 1 0 0,-1 1 0 0 0,1-1 0 0 0,-1 1-1 0 0,-1 0 1 0 0,1 0 0 0 0,0 0-1 0 0,-1-1 1 0 0,2 8 0 0 0,0 6 1 0 0,-1-1 1 0 0,0 21 0 0 0,4 20-11 0 0,-2-28-2 0 0,4 14 48 0 0,-8-43-37 0 0,0 1 1 0 0,1-1-1 0 0,-1 1 1 0 0,0-1 0 0 0,0 1-1 0 0,0-1 1 0 0,0 0-1 0 0,0 1 1 0 0,1-1-1 0 0,-1 1 1 0 0,0-1-1 0 0,0 1 1 0 0,1-1-1 0 0,-1 0 1 0 0,0 1 0 0 0,0-1-1 0 0,1 0 1 0 0,-1 1-1 0 0,1-1 1 0 0,-1 0-1 0 0,0 0 1 0 0,1 1-1 0 0,-1-1 1 0 0,1 0-1 0 0,-1 0 1 0 0,0 1 0 0 0,1-1-1 0 0,-1 0 1 0 0,1 0-1 0 0,-1 0 1 0 0,1 0-1 0 0,-1 0 1 0 0,1 0-1 0 0,-1 0 1 0 0,1 0-1 0 0,-1 0 1 0 0,0 0 0 0 0,1 0-1 0 0,-1 0 1 0 0,1 0-1 0 0,-1 0 1 0 0,1 0-1 0 0,-1-1 1 0 0,1 1-1 0 0,-1 0 1 0 0,0 0 0 0 0,1 0-1 0 0,-1-1 1 0 0,1 1-1 0 0,-1 0 1 0 0,0-1-1 0 0,1 1 1 0 0,-1 0-1 0 0,0-1 1 0 0,1 1-1 0 0,-1-1 1 0 0,15-5 19 0 0,3 4-46 0 0,14 9 14 0 0,0-1 1 0 0,0-2-1 0 0,1-1 0 0 0,-1-2 0 0 0,37-2 0 0 0,18 1 9 0 0,251 9-49 0 0,371 14-112 0 0,22-3 172 0 0,42 1-5 0 0,133 41-26 0 0,-722-44 37 0 0,603 46-13 0 0,217-47 79 0 0,-440-18-150 0 0,68-1-71 0 0,546 12 83 0 0,322 5-305 0 0,-1433-16 298 0 0,607-3-206 0 0,307-20 243 0 0,-747 12-39 0 0,247-8 42 0 0,878 45 35 0 0,-379 13 39 0 0,-113-18-115 0 0,-480 6 37 0 0,-59-4 43 0 0,631 41-49 0 0,-296-18 9 0 0,-573-40 57 0 0,926 31 59 0 0,-1015-36-87 0 0,25 0 32 0 0,0-1 0 0 0,0-1-1 0 0,47-10 1 0 0,-73 12-16 0 0,1 0 0 0 0,0-1 0 0 0,0 1 0 0 0,0 0 0 0 0,0 0 0 0 0,0-1-1 0 0,-1 1 1 0 0,1 0 0 0 0,0-1 0 0 0,0 1 0 0 0,0-1 0 0 0,-1 1 0 0 0,1-1 0 0 0,0 1 0 0 0,-1-1 0 0 0,1 0 0 0 0,0 1 0 0 0,-1-1 0 0 0,1 0-1 0 0,-1 1 1 0 0,1-1 0 0 0,-1 0 0 0 0,1 0 0 0 0,-1 1 0 0 0,0-1 0 0 0,1-1 0 0 0,-1 0 36 0 0,-1 0 1 0 0,1 0-1 0 0,0 0 1 0 0,-1 0-1 0 0,0 1 1 0 0,1-1-1 0 0,-1 0 0 0 0,0 1 1 0 0,0-1-1 0 0,-1-1 1 0 0,-1-3-84 0 0,1-1 23 0 0,0-1-1 0 0,0 0 1 0 0,1 1 0 0 0,0-1-1 0 0,0 0 1 0 0,1 0 0 0 0,0 0-1 0 0,1 0 1 0 0,1-11 0 0 0,0 6 20 0 0,26-246-145 0 0,-16 156 96 0 0,142-991-90 0 0,-51 671 42 0 0,-24 115 35 0 0,15-224 61 0 0,-50 262 1 0 0,65-402 80 0 0,-98 582-108 0 0,-4 0 0 0 0,-3-1 0 0 0,-5 0 0 0 0,-12-93-1 0 0,-13-200 33 0 0,52-104-8 0 0,-12 199-38 0 0,-6 232 10 0 0,-22 48-359 0 0,6-1 309 0 0,-1 0 0 0 0,0 1 0 0 0,-1 0 0 0 0,0 0 0 0 0,-16-9-1 0 0,11 6 35 0 0,-5-2 11 0 0,0 2 1 0 0,-1 0-1 0 0,0 1 1 0 0,0 1 0 0 0,-1 1-1 0 0,-39-10 1 0 0,-145-22-111 0 0,157 33 139 0 0,-1655-229-457 0 0,-484 90 526 0 0,786 126-432 0 0,452 10 58 0 0,-71-18 2 0 0,133 3 9 0 0,546 18 256 0 0,-1551-20-27 0 0,-765 83 167 0 0,523-13-183 0 0,1874-47 72 0 0,-766 2 40 0 0,324 42-46 0 0,563-21-50 0 0,3 0 58 0 0,-54-5-87 0 0,-141 6-20 0 0,107-7 155 0 0,129-9-30 0 0,94-3-18 0 0,1 0 0 0 0,0 1-1 0 0,0-1 1 0 0,0 0 0 0 0,0 0 0 0 0,0 1-1 0 0,-1-1 1 0 0,1 1 0 0 0,0-1 0 0 0,0 1-1 0 0,0-1 1 0 0,0 1 0 0 0,0 0 0 0 0,0-1-1 0 0,1 1 1 0 0,-1 0 0 0 0,0 0 0 0 0,0 0-1 0 0,0-1 1 0 0,1 1 0 0 0,-1 0 0 0 0,0 0-1 0 0,1 0 1 0 0,-1 0 0 0 0,0 2-1 0 0,0 1-4 0 0,-1-1 0 0 0,1 1 0 0 0,-1-1 0 0 0,0 1 0 0 0,0-1 0 0 0,0 0 0 0 0,-1 1 0 0 0,1-1 0 0 0,-1 0 0 0 0,-4 4 0 0 0,-19 25 34 0 0,16-16-180 0 0,2 0 1 0 0,0 1 0 0 0,-9 29-1 0 0,8-24-668 0 0,-6 4-388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0.987"/>
    </inkml:context>
    <inkml:brush xml:id="br0">
      <inkml:brushProperty name="width" value="0.05" units="cm"/>
      <inkml:brushProperty name="height" value="0.05" units="cm"/>
    </inkml:brush>
  </inkml:definitions>
  <inkml:trace contextRef="#ctx0" brushRef="#br0">197 114 6501 0 0,'0'0'1844'0'0,"-24"-2"-1356"0"0,-76-9 19 0 0,55 7 345 0 0,30 7 136 0 0,3 1 3456 0 0,19-2-4154 0 0,23 5-19 0 0,-23-6 544 0 0,71-1-708 0 0,250 0-13 0 0,-101-8 27 0 0,-168 4-92 0 0,229-11 78 0 0,502-38-35 0 0,-560 20-1431 0 0,-227 32 439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1.358"/>
    </inkml:context>
    <inkml:brush xml:id="br0">
      <inkml:brushProperty name="width" value="0.05" units="cm"/>
      <inkml:brushProperty name="height" value="0.05" units="cm"/>
    </inkml:brush>
  </inkml:definitions>
  <inkml:trace contextRef="#ctx0" brushRef="#br0">26 106 12133 0 0,'-25'5'2624'0'0,"32"-31"-655"0"0,-5 22-1935 0 0,1 1 0 0 0,0-1 1 0 0,0 1-1 0 0,0 0 1 0 0,0 0-1 0 0,0 0 0 0 0,1 1 1 0 0,-1-1-1 0 0,1 1 1 0 0,-1 0-1 0 0,1 0 1 0 0,0 0-1 0 0,0 0 0 0 0,0 1 1 0 0,0-1-1 0 0,7 0 1 0 0,10-3 53 0 0,0 1 1 0 0,23 0 0 0 0,-21 2 25 0 0,415-25 993 0 0,0 29-346 0 0,-387-1-702 0 0,922 29 413 0 0,-875-28-461 0 0,-234 2-2909 0 0,-85 0-3108 0 0,180-6 4374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39.947"/>
    </inkml:context>
    <inkml:brush xml:id="br0">
      <inkml:brushProperty name="width" value="0.05" units="cm"/>
      <inkml:brushProperty name="height" value="0.05" units="cm"/>
    </inkml:brush>
  </inkml:definitions>
  <inkml:trace contextRef="#ctx0" brushRef="#br0">124 438 10013 0 0,'-62'-59'1871'0'0,"62"58"-1853"0"0,0 1 1 0 0,0 0 0 0 0,-1 0-1 0 0,1-1 1 0 0,0 1 0 0 0,0 0-1 0 0,0 0 1 0 0,0 0 0 0 0,-1-1-1 0 0,1 1 1 0 0,0 0 0 0 0,0 0-1 0 0,0 0 1 0 0,-1 0 0 0 0,1 0-1 0 0,0-1 1 0 0,0 1 0 0 0,-1 0-1 0 0,1 0 1 0 0,0 0 0 0 0,0 0-1 0 0,-1 0 1 0 0,1 0 0 0 0,0 0-1 0 0,0 0 1 0 0,-1 0 0 0 0,1 0-1 0 0,0 0 1 0 0,0 0 0 0 0,-1 0-1 0 0,1 0 1 0 0,0 0 0 0 0,0 0-1 0 0,-1 0 1 0 0,1 0 0 0 0,0 0-1 0 0,0 0 1 0 0,0 1 0 0 0,-1-1-1 0 0,1 0 1 0 0,0 0 0 0 0,0 0-1 0 0,-1 0 1 0 0,1 1 0 0 0,0-1-1 0 0,0 0 1 0 0,0 0 0 0 0,0 0-1 0 0,-1 1 1 0 0,1-1 0 0 0,0 0-1 0 0,0 0 1 0 0,0 0 0 0 0,0 1-1 0 0,0-1 1 0 0,0 0 0 0 0,0 0-1 0 0,0 1 1 0 0,0-1 0 0 0,0 0-1 0 0,0 0 1 0 0,0 1 0 0 0,0-1-1 0 0,0 0 1 0 0,0 1 0 0 0,0 24-22 0 0,1-11 32 0 0,-9 79 183 0 0,-21 101-1 0 0,27-182-176 0 0,-2 7 16 0 0,0-1 1 0 0,0 33-1 0 0,5-61-296 0 0,1-1 0 0 0,7-19 0 0 0,-1 0-124 0 0,-3 8 247 0 0,8-28 99 0 0,-3-1 1 0 0,5-61-1 0 0,-4-21 830 0 0,34-152 1 0 0,-44 279-784 0 0,1-1 1 0 0,-1 1 0 0 0,1 0 0 0 0,0-1 0 0 0,1 1 0 0 0,0 0-1 0 0,0 0 1 0 0,3-5 0 0 0,-5 10-24 0 0,0 0 0 0 0,0 0 0 0 0,0 0 0 0 0,0 0 0 0 0,0 0 0 0 0,0 0 0 0 0,0 0 0 0 0,0 1 0 0 0,0-1 0 0 0,1 0 0 0 0,-1 1 0 0 0,0-1 0 0 0,0 1 0 0 0,1-1 0 0 0,-1 1 0 0 0,0 0 0 0 0,3-1 0 0 0,-2 1-2 0 0,0 0 0 0 0,0 1 0 0 0,0-1 0 0 0,0 0-1 0 0,0 1 1 0 0,0 0 0 0 0,0-1 0 0 0,0 1 0 0 0,0 0 0 0 0,0 0 0 0 0,0 0-1 0 0,-1 0 1 0 0,1 0 0 0 0,0 1 0 0 0,1 1 0 0 0,10 9 2 0 0,0 1-1 0 0,-1 0 1 0 0,-1 1-1 0 0,0 0 1 0 0,-1 1-1 0 0,0 0 1 0 0,-1 1-1 0 0,11 27 1 0 0,-3-1-3 0 0,-3 1 0 0 0,13 57 0 0 0,-17-51-479 0 0,-2 0 0 0 0,2 91 1 0 0,-10-135 277 0 0,0-1 1 0 0,0 1 0 0 0,-1-1 0 0 0,1 1 0 0 0,-1-1 0 0 0,0 0 0 0 0,-1 1 0 0 0,1-1-1 0 0,-1 0 1 0 0,0 0 0 0 0,1 0 0 0 0,-5 6 0 0 0,-2 6-851 0 0,5 1-56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1.686"/>
    </inkml:context>
    <inkml:brush xml:id="br0">
      <inkml:brushProperty name="width" value="0.05" units="cm"/>
      <inkml:brushProperty name="height" value="0.05" units="cm"/>
    </inkml:brush>
  </inkml:definitions>
  <inkml:trace contextRef="#ctx0" brushRef="#br0">87 83 11877 0 0,'-14'-17'101'0'0,"8"8"77"0"0,-1 1-1 0 0,0-1 1 0 0,0 1 0 0 0,-1 1-1 0 0,0 0 1 0 0,-15-10 0 0 0,23 17-155 0 0,0-1 0 0 0,0 1-1 0 0,-1 0 1 0 0,1 0 0 0 0,0 0 0 0 0,0 0 0 0 0,0 0 0 0 0,-1 0 0 0 0,1 0 0 0 0,0 0-1 0 0,0 0 1 0 0,-1 0 0 0 0,1 0 0 0 0,0 0 0 0 0,0 0 0 0 0,0 0 0 0 0,-1 0-1 0 0,1 1 1 0 0,0-1 0 0 0,0 0 0 0 0,0 0 0 0 0,-1 0 0 0 0,1 0 0 0 0,0 0-1 0 0,0 0 1 0 0,0 0 0 0 0,0 1 0 0 0,-1-1 0 0 0,1 0 0 0 0,0 0 0 0 0,0 0-1 0 0,0 0 1 0 0,0 1 0 0 0,0-1 0 0 0,0 0 0 0 0,-1 0 0 0 0,1 0 0 0 0,0 1 0 0 0,0-1-1 0 0,0 0 1 0 0,0 0 0 0 0,0 0 0 0 0,0 1 0 0 0,0-1 0 0 0,0 0 0 0 0,0 0-1 0 0,0 1 1 0 0,0-1 0 0 0,0 0 0 0 0,0 0 0 0 0,0 1 0 0 0,1 21 454 0 0,9 25-8 0 0,75 232 2295 0 0,1 4-1165 0 0,37 399-577 0 0,-118-638-1258 0 0,-1-1 0 0 0,-5 81 1 0 0,1-119-84 0 0,-1 1 0 0 0,1-1 1 0 0,-1 1-1 0 0,-1-1 0 0 0,1 1 1 0 0,-1-1-1 0 0,0 0 1 0 0,-4 8-1 0 0,6-13 206 0 0,-1 1 0 0 0,1-1 0 0 0,0 0 1 0 0,-1 0-1 0 0,1 0 0 0 0,-1 0 0 0 0,1 0 0 0 0,0 0 0 0 0,-1 0 1 0 0,1 0-1 0 0,-1 0 0 0 0,1 0 0 0 0,-1 0 0 0 0,1 0 0 0 0,0 0 1 0 0,-1 0-1 0 0,1 0 0 0 0,-1 0 0 0 0,1 0 0 0 0,0-1 0 0 0,-1 1 1 0 0,1 0-1 0 0,-1 0 0 0 0,1 0 0 0 0,0-1 0 0 0,-1 1 1 0 0,1 0-1 0 0,0-1 0 0 0,-1 1 0 0 0,-8-10-1396 0 0,3-2 82 0 0,-4-5-150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2.106"/>
    </inkml:context>
    <inkml:brush xml:id="br0">
      <inkml:brushProperty name="width" value="0.05" units="cm"/>
      <inkml:brushProperty name="height" value="0.05" units="cm"/>
    </inkml:brush>
  </inkml:definitions>
  <inkml:trace contextRef="#ctx0" brushRef="#br0">147 138 10985 0 0,'-18'-21'647'0'0,"0"1"-1"0"0,-1 0 1 0 0,-1 2-1 0 0,-39-28 1 0 0,46 35 900 0 0,22 10-940 0 0,25 11-452 0 0,-32-9-116 0 0,526 201 1752 0 0,-347-121-1772 0 0,250 122-4 0 0,-340-154-23 0 0,-3 3 1 0 0,132 104-1 0 0,-157-100 29 0 0,-56-49-19 0 0,0 0 1 0 0,-1 0-1 0 0,0 1 1 0 0,0 0 0 0 0,-1 0-1 0 0,7 15 1 0 0,-11-21-4 0 0,0 0 0 0 0,-1 1 1 0 0,1-1-1 0 0,-1 0 0 0 0,0 1 0 0 0,0-1 1 0 0,1 1-1 0 0,-2-1 0 0 0,1 0 0 0 0,0 1 1 0 0,0-1-1 0 0,-1 1 0 0 0,1-1 0 0 0,-1 0 1 0 0,0 0-1 0 0,0 1 0 0 0,0-1 0 0 0,0 0 0 0 0,0 0 1 0 0,0 0-1 0 0,-1 0 0 0 0,1 0 0 0 0,-1 0 1 0 0,1 0-1 0 0,-4 3 0 0 0,-5 4 17 0 0,-1 0-1 0 0,0 0 1 0 0,-17 9-1 0 0,11-6 16 0 0,-192 136 127 0 0,-254 169-82 0 0,424-293-43 0 0,-310 176 499 0 0,340-195-566 0 0,-1-1 1 0 0,1 1-1 0 0,-1-2 0 0 0,1 1 1 0 0,-1-1-1 0 0,0-1 0 0 0,0 0 0 0 0,-15 2 1 0 0,32-20-4394 0 0,2 5 2683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3.244"/>
    </inkml:context>
    <inkml:brush xml:id="br0">
      <inkml:brushProperty name="width" value="0.05" units="cm"/>
      <inkml:brushProperty name="height" value="0.05" units="cm"/>
    </inkml:brush>
  </inkml:definitions>
  <inkml:trace contextRef="#ctx0" brushRef="#br0">70 366 6845 0 0,'1'-57'135'0'0,"0"19"633"0"0,-1 0 0 0 0,-7-40 0 0 0,7 73-513 0 0,-1 0-1 0 0,0 1 0 0 0,0-1 1 0 0,0 0-1 0 0,-1 1 0 0 0,1 0 1 0 0,-5-8-1 0 0,6 12-229 0 0,0 0-1 0 0,0 0 1 0 0,0 0-1 0 0,0 0 1 0 0,0 0 0 0 0,0-1-1 0 0,-1 1 1 0 0,1 0-1 0 0,0 0 1 0 0,0 0 0 0 0,0 0-1 0 0,0 0 1 0 0,0 0-1 0 0,-1 0 1 0 0,1 0 0 0 0,0 0-1 0 0,0 0 1 0 0,0-1-1 0 0,0 1 1 0 0,0 0 0 0 0,-1 0-1 0 0,1 0 1 0 0,0 0-1 0 0,0 0 1 0 0,0 0-1 0 0,0 0 1 0 0,-1 0 0 0 0,1 0-1 0 0,0 0 1 0 0,0 0-1 0 0,0 1 1 0 0,0-1 0 0 0,0 0-1 0 0,-1 0 1 0 0,1 0-1 0 0,0 0 1 0 0,0 0 0 0 0,0 0-1 0 0,0 0 1 0 0,0 0-1 0 0,-1 0 1 0 0,1 0 0 0 0,0 1-1 0 0,0-1 1 0 0,0 0-1 0 0,0 0 1 0 0,0 0 0 0 0,0 0-1 0 0,0 0 1 0 0,0 0-1 0 0,0 1 1 0 0,-1-1 0 0 0,-4 14 433 0 0,0 16-265 0 0,22 445 2708 0 0,1-194-1849 0 0,-9 172 23 0 0,6-139-776 0 0,-12-142 11 0 0,3 95 349 0 0,0-168-485 0 0,24 132 0 0 0,-26-212-173 0 0,0 4-3 0 0,1 0 0 0 0,16 43 0 0 0,-19-61 3 0 0,1 0 0 0 0,-1 0-1 0 0,1 0 1 0 0,-1 0 0 0 0,1-1 0 0 0,1 1 0 0 0,-1-1 0 0 0,1 0 0 0 0,-1 0 0 0 0,1 0 0 0 0,0 0 0 0 0,1-1 0 0 0,-1 0 0 0 0,1 1 0 0 0,-1-2 0 0 0,1 1 0 0 0,0 0 0 0 0,6 1 0 0 0,13 3 7 0 0,1-2-1 0 0,-1 0 0 0 0,44 1 1 0 0,78-6-2 0 0,-128 0-1 0 0,895-47 49 0 0,-200 7-43 0 0,3007 83 3288 0 0,-3174-7-3119 0 0,-537-35-117 0 0,-7 0-44 0 0,0-1 0 0 0,1 0-1 0 0,-1 1 1 0 0,1-1 0 0 0,-1 0 0 0 0,0 0-1 0 0,1 0 1 0 0,-1-1 0 0 0,1 1 0 0 0,-1 0-1 0 0,0-1 1 0 0,1 0 0 0 0,2-1 0 0 0,-6 1-2 0 0,0 0 1 0 0,-1 0-1 0 0,1 0 0 0 0,0 0 1 0 0,0 0-1 0 0,0 1 1 0 0,-1-1-1 0 0,1 0 1 0 0,0 1-1 0 0,-1-1 1 0 0,1 1-1 0 0,-4-2 1 0 0,-128-45 169 0 0,126 45-183 0 0,-12-4 16 0 0,-1 0 1 0 0,1-2-1 0 0,1 0 1 0 0,-1-2-1 0 0,-24-15 1 0 0,39 21-17 0 0,0 0 1 0 0,0 0-1 0 0,1 0 1 0 0,-1 0-1 0 0,1 0 1 0 0,0-1-1 0 0,0 1 0 0 0,0-1 1 0 0,1 0-1 0 0,0 0 1 0 0,-1 0-1 0 0,2 0 1 0 0,-3-8-1 0 0,0-7-9 0 0,1 1 0 0 0,0-29 0 0 0,-1-1-73 0 0,-23-115-437 0 0,10 66-320 0 0,-5-116 0 0 0,31-97-816 0 0,22-1 1125 0 0,-11 125 570 0 0,-17 155-46 0 0,20-250-36 0 0,-20 211 33 0 0,-15-139-1 0 0,9 185 8 0 0,-2 0 1 0 0,-1 0-1 0 0,0 0 0 0 0,-2 1 0 0 0,-1 0 1 0 0,-1 1-1 0 0,-23-40 0 0 0,21 45 2 0 0,0 1-1 0 0,-2-1 1 0 0,0 2 0 0 0,0 0-1 0 0,-2 1 1 0 0,0 0 0 0 0,-1 2-1 0 0,0-1 1 0 0,-27-14 0 0 0,31 20-5 0 0,0 1 0 0 0,0 1 0 0 0,0 0 0 0 0,-1 0 0 0 0,0 2 1 0 0,0 0-1 0 0,0 0 0 0 0,-1 1 0 0 0,1 1 0 0 0,-1 0 0 0 0,0 1 0 0 0,1 1 0 0 0,-1 0 1 0 0,0 1-1 0 0,-25 5 0 0 0,-168 50 37 0 0,-24 4-59 0 0,-325 1 27 0 0,-5-45 65 0 0,527-16-60 0 0,-1412-4 87 0 0,1338 2-108 0 0,-471-7-86 0 0,-336-3-112 0 0,5 24 93 0 0,829-9-360 0 0,129-9-864 0 0,95 0 0 0 0,-61 4-187 0 0,-6 5-241 0 0,-18 0-54 0 0,-17-3 429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3.999"/>
    </inkml:context>
    <inkml:brush xml:id="br0">
      <inkml:brushProperty name="width" value="0.05" units="cm"/>
      <inkml:brushProperty name="height" value="0.05" units="cm"/>
    </inkml:brush>
  </inkml:definitions>
  <inkml:trace contextRef="#ctx0" brushRef="#br0">166 823 11093 0 0,'5'-14'1794'0'0,"0"2"-1801"0"0,-1 4 86 0 0,-2 3 123 0 0,6 13-101 0 0,-1-2-72 0 0,-3-3-14 0 0,-1 0 1 0 0,0 0 0 0 0,0 0 0 0 0,0 0-1 0 0,0 1 1 0 0,0-1 0 0 0,-1 1 0 0 0,1-1 0 0 0,-1 1-1 0 0,0 0 1 0 0,0 0 0 0 0,-1 0 0 0 0,1 0-1 0 0,1 9 1 0 0,25 302 970 0 0,-17-157-793 0 0,-11-107 5 0 0,0-42 1617 0 0,-13-35-1704 0 0,-44-81-66 0 0,41 74-43 0 0,0-1-1 0 0,-12-44 1 0 0,14 37-3 0 0,-4-16 65 0 0,2-2 0 0 0,2 0 1 0 0,-8-96-1 0 0,16 77 54 0 0,4 0 1 0 0,11-104-1 0 0,-5 140 51 0 0,2 1 0 0 0,16-56 0 0 0,-17 81-125 0 0,0 0 0 0 0,1 1-1 0 0,1-1 1 0 0,0 1 0 0 0,1 0 0 0 0,1 1 0 0 0,0 0 0 0 0,20-23-1 0 0,-21 30-41 0 0,1 0-1 0 0,-1 0 1 0 0,1 1-1 0 0,0 0 1 0 0,1 1-1 0 0,-1 0 1 0 0,1 1-1 0 0,0 0 1 0 0,0 0-1 0 0,1 1 0 0 0,-1 0 1 0 0,1 1-1 0 0,-1 1 1 0 0,1-1-1 0 0,15 1 1 0 0,-3 1-3 0 0,0 1 1 0 0,0 1-1 0 0,0 1 1 0 0,-1 0-1 0 0,1 2 1 0 0,26 9-1 0 0,-29-6 8 0 0,0 0-1 0 0,-1 2 0 0 0,0 0 0 0 0,0 1 0 0 0,-1 0 0 0 0,-1 2 1 0 0,0 0-1 0 0,-1 1 0 0 0,0 1 0 0 0,-1 0 0 0 0,-1 1 1 0 0,18 24-1 0 0,-19-19-1 0 0,0-1-1 0 0,-1 2 1 0 0,-1-1 0 0 0,-1 2 0 0 0,-1-1 0 0 0,-1 1-1 0 0,-1 1 1 0 0,-1-1 0 0 0,-1 1 0 0 0,3 42 0 0 0,-8-51-9 0 0,0 1 0 0 0,0-1 0 0 0,-2 0 0 0 0,0 1 0 0 0,0-1 0 0 0,-2 0 0 0 0,0 0 0 0 0,0-1 0 0 0,-14 29 0 0 0,8-25 0 0 0,0-1 0 0 0,-2 1 0 0 0,0-2-1 0 0,0 0 1 0 0,-2 0 0 0 0,-26 23 0 0 0,2-8-1 0 0,-2-2 0 0 0,-1-2 0 0 0,-1-1 0 0 0,-2-3 0 0 0,-67 27 1 0 0,41-23-28 0 0,-2-3 1 0 0,-132 25-1 0 0,196-47 36 0 0,0-1 0 0 0,0 0 0 0 0,0-1 0 0 0,-11 0-1 0 0,18 0-2 0 0,0-1-1 0 0,-1 1 0 0 0,1 0 0 0 0,0 0 0 0 0,0 0 0 0 0,0-1 0 0 0,0 1 0 0 0,0-1 1 0 0,0 1-1 0 0,0-1 0 0 0,0 1 0 0 0,0-1 0 0 0,0 1 0 0 0,1-1 0 0 0,-1 0 0 0 0,0 1 0 0 0,-1-2 1 0 0,2 1-2 0 0,0 0 0 0 0,-1 0 0 0 0,1 0 1 0 0,0 0-1 0 0,0 0 0 0 0,0 0 0 0 0,0 0 1 0 0,0 0-1 0 0,0 0 0 0 0,0 0 1 0 0,0 0-1 0 0,0 0 0 0 0,0 1 0 0 0,0-1 1 0 0,1 0-1 0 0,-1 0 0 0 0,0 0 0 0 0,1 0 1 0 0,-1 0-1 0 0,1 0 0 0 0,-1 1 1 0 0,1-1-1 0 0,-1 0 0 0 0,2-1 0 0 0,3-5-1 0 0,1 1 1 0 0,-1-1-1 0 0,2 1 0 0 0,-1 0 0 0 0,1 0 0 0 0,0 1 0 0 0,0 0 0 0 0,0 0 1 0 0,1 1-1 0 0,0 0 0 0 0,-1 0 0 0 0,2 0 0 0 0,-1 1 0 0 0,0 1 1 0 0,13-3-1 0 0,3 0 78 0 0,1 1 1 0 0,0 1 0 0 0,-1 2 0 0 0,32 1-1 0 0,-25 1 92 0 0,0 2 1 0 0,-1 1-1 0 0,1 2 0 0 0,-1 1 0 0 0,0 1 0 0 0,42 18 0 0 0,-55-19-119 0 0,0 2 0 0 0,0 0-1 0 0,-1 1 1 0 0,0 0 0 0 0,0 2 0 0 0,-1 0 0 0 0,-1 0-1 0 0,0 1 1 0 0,-1 1 0 0 0,0 1 0 0 0,17 25 0 0 0,44 69-774 0 0,-19-40-3116 0 0,-45-55 2560 0 0,-9-12 1011 0 0,1 0 1 0 0,-1 0 0 0 0,0 0 0 0 0,0 0 0 0 0,1 0 0 0 0,-1-1 0 0 0,1 1 0 0 0,0 0 0 0 0,0-1-1 0 0,-1 1 1 0 0,1-1 0 0 0,0 0 0 0 0,0 0 0 0 0,3 2 0 0 0,8 1-1099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4.378"/>
    </inkml:context>
    <inkml:brush xml:id="br0">
      <inkml:brushProperty name="width" value="0.05" units="cm"/>
      <inkml:brushProperty name="height" value="0.05" units="cm"/>
    </inkml:brush>
  </inkml:definitions>
  <inkml:trace contextRef="#ctx0" brushRef="#br0">250 45 10429 0 0,'0'-1'54'0'0,"-1"-1"1"0"0,1 0-1 0 0,-1 1 1 0 0,1-1-1 0 0,-1 1 1 0 0,1-1-1 0 0,-1 1 1 0 0,0-1-1 0 0,0 1 1 0 0,0-1-1 0 0,0 1 0 0 0,0 0 1 0 0,0 0-1 0 0,0-1 1 0 0,0 1-1 0 0,-1 0 1 0 0,1 0-1 0 0,0 0 1 0 0,-3-1-1 0 0,0 1 171 0 0,0-1-1 0 0,0 1 0 0 0,0 0 1 0 0,0 1-1 0 0,-1-1 1 0 0,-5 1-1 0 0,4-1-60 0 0,-1 1 47 0 0,-1 0-1 0 0,1 1 1 0 0,-1 0 0 0 0,1 0 0 0 0,-1 1 0 0 0,1-1 0 0 0,0 2 0 0 0,0-1 0 0 0,0 1 0 0 0,0 0 0 0 0,0 0 0 0 0,0 1 0 0 0,1 0 0 0 0,0 0 0 0 0,0 1 0 0 0,0 0 0 0 0,0 0 0 0 0,1 0 0 0 0,0 1 0 0 0,0-1 0 0 0,0 1 0 0 0,1 0 0 0 0,-1 1 0 0 0,2-1-1 0 0,-1 1 1 0 0,-4 12 0 0 0,3-8 171 0 0,2 1-1 0 0,-1 0 0 0 0,2 0 1 0 0,-1 0-1 0 0,2 0 0 0 0,-1 24 0 0 0,2-31-303 0 0,0 0 0 0 0,1 0 0 0 0,0-1 0 0 0,0 1 0 0 0,0 0 0 0 0,1 0 0 0 0,-1-1-1 0 0,1 1 1 0 0,0-1 0 0 0,0 1 0 0 0,1-1 0 0 0,-1 0 0 0 0,1 0 0 0 0,0 0 0 0 0,0 0-1 0 0,1-1 1 0 0,-1 1 0 0 0,1-1 0 0 0,-1 0 0 0 0,7 4 0 0 0,3 1-74 0 0,0-1 1 0 0,0-1-1 0 0,1 0 1 0 0,0-1-1 0 0,0-1 1 0 0,0 0 0 0 0,1-1-1 0 0,-1 0 1 0 0,1-1-1 0 0,0-1 1 0 0,20 0-1 0 0,-18-1-126 0 0,-1-1 0 0 0,0-1 0 0 0,1-1 0 0 0,-1 0 0 0 0,-1-1 0 0 0,1 0 0 0 0,0-1 0 0 0,-1-1 0 0 0,0-1 0 0 0,16-9 0 0 0,-25 13 33 0 0,-1-1-1 0 0,0 1 1 0 0,0-1 0 0 0,-1 0 0 0 0,1-1 0 0 0,-1 1 0 0 0,0-1 0 0 0,0 1-1 0 0,0-1 1 0 0,0-1 0 0 0,-1 1 0 0 0,0 0 0 0 0,0-1 0 0 0,-1 1 0 0 0,0-1-1 0 0,1 0 1 0 0,-2 0 0 0 0,1 0 0 0 0,1-10 0 0 0,-3 8 56 0 0,0 1-1 0 0,-1 0 1 0 0,1 0 0 0 0,-1-1 0 0 0,-1 1-1 0 0,1 0 1 0 0,-1 0 0 0 0,0 0-1 0 0,-1 0 1 0 0,0 1 0 0 0,0-1 0 0 0,0 1-1 0 0,-1 0 1 0 0,0-1 0 0 0,0 2 0 0 0,-8-9-1 0 0,5 5 0 0 0,-1 1-1 0 0,0 0 0 0 0,-1 1 0 0 0,0 0 0 0 0,0 1 0 0 0,-1-1 0 0 0,1 2 0 0 0,-1-1 0 0 0,0 2 0 0 0,-1-1 0 0 0,1 1 0 0 0,-1 1 0 0 0,0 0 0 0 0,0 0 0 0 0,0 1 0 0 0,0 0 0 0 0,0 1 1 0 0,-1 1-1 0 0,1 0 0 0 0,0 0 0 0 0,-1 1 0 0 0,1 0 0 0 0,0 1 0 0 0,0 0 0 0 0,0 1 0 0 0,0 1 0 0 0,1-1 0 0 0,-1 2 0 0 0,1-1 0 0 0,0 1 0 0 0,-13 9 0 0 0,20-12-31 0 0,1 0-1 0 0,-1 1 0 0 0,1-1 0 0 0,-1 1 1 0 0,1-1-1 0 0,0 1 0 0 0,0 0 1 0 0,0 0-1 0 0,0 0 0 0 0,0 0 0 0 0,-1 4 1 0 0,3-6 0 0 0,-1 0 0 0 0,1 0 0 0 0,0 0 0 0 0,0 0 1 0 0,-1 0-1 0 0,1 1 0 0 0,0-1 0 0 0,0 0 0 0 0,0 0 0 0 0,0 0 1 0 0,1 0-1 0 0,-1 0 0 0 0,0 0 0 0 0,0 1 0 0 0,1-1 0 0 0,-1 0 1 0 0,0 0-1 0 0,1 0 0 0 0,-1 0 0 0 0,1 0 0 0 0,-1 0 0 0 0,1 0 1 0 0,0 0-1 0 0,0 0 0 0 0,-1-1 0 0 0,1 1 0 0 0,0 0 0 0 0,0 0 1 0 0,0-1-1 0 0,0 1 0 0 0,0 0 0 0 0,0-1 0 0 0,0 1 0 0 0,0-1 1 0 0,0 1-1 0 0,0-1 0 0 0,2 1 0 0 0,10 3-621 0 0,1 0 0 0 0,0-2 0 0 0,0 1 0 0 0,0-2 0 0 0,0 0 0 0 0,0 0 0 0 0,0-1 0 0 0,1-1-1 0 0,18-4 1 0 0,-1 3-545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4.709"/>
    </inkml:context>
    <inkml:brush xml:id="br0">
      <inkml:brushProperty name="width" value="0.05" units="cm"/>
      <inkml:brushProperty name="height" value="0.05" units="cm"/>
    </inkml:brush>
  </inkml:definitions>
  <inkml:trace contextRef="#ctx0" brushRef="#br0">1 226 8861 0 0,'8'-37'224'0'0,"1"1"939"0"0,-2 0-1 0 0,-1 0 1 0 0,0-45-1 0 0,-13 164 1261 0 0,0 80-823 0 0,-4 259 854 0 0,11-410-2673 0 0,1 1 0 0 0,0-1 0 0 0,1 0 0 0 0,1 0 1 0 0,0 0-1 0 0,8 22 0 0 0,-7-26-624 0 0,0 0 1 0 0,0 0 0 0 0,0-1-1 0 0,1 1 1 0 0,0-1 0 0 0,7 7-1 0 0,-3-4-1159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5.092"/>
    </inkml:context>
    <inkml:brush xml:id="br0">
      <inkml:brushProperty name="width" value="0.05" units="cm"/>
      <inkml:brushProperty name="height" value="0.05" units="cm"/>
    </inkml:brush>
  </inkml:definitions>
  <inkml:trace contextRef="#ctx0" brushRef="#br0">1 339 11629 0 0,'8'-8'544'0'0,"-8"8"-516"0"0,0 0-1 0 0,1 0 1 0 0,-1 0-1 0 0,0 0 0 0 0,0 0 1 0 0,0 0-1 0 0,1 0 1 0 0,-1-1-1 0 0,0 1 1 0 0,0 0-1 0 0,0 0 0 0 0,0 0 1 0 0,1 0-1 0 0,-1 0 1 0 0,0 0-1 0 0,0 0 1 0 0,0-1-1 0 0,0 1 1 0 0,0 0-1 0 0,0 0 0 0 0,1 0 1 0 0,-1 0-1 0 0,0-1 1 0 0,0 1-1 0 0,0 0 1 0 0,0 0-1 0 0,0 0 0 0 0,0-1 1 0 0,0 1-1 0 0,0 0 1 0 0,0 0-1 0 0,0 0 1 0 0,0 0-1 0 0,0-1 0 0 0,0 1 1 0 0,0 0-1 0 0,0 0 1 0 0,0 0-1 0 0,0-1 1 0 0,0 1-1 0 0,0 0 0 0 0,0 0 1 0 0,0 0-1 0 0,0-1 1 0 0,-1 1-1 0 0,1 0 1 0 0,0 0-1 0 0,0 0 1 0 0,0 0-1 0 0,0 0 0 0 0,0-1 1 0 0,-1 1-1 0 0,1 0 82 0 0,1-1-1 0 0,-1 0 1 0 0,0 1 0 0 0,0-1-1 0 0,1 1 1 0 0,-1-1-1 0 0,0 1 1 0 0,1-1-1 0 0,-1 1 1 0 0,0-1 0 0 0,1 1-1 0 0,-1-1 1 0 0,1 1-1 0 0,-1 0 1 0 0,0-1-1 0 0,1 1 1 0 0,-1-1-1 0 0,1 1 1 0 0,0 0 0 0 0,-1 0-1 0 0,1-1 1 0 0,-1 1-1 0 0,1 0 1 0 0,-1 0-1 0 0,1 0 1 0 0,0 0 0 0 0,-1-1-1 0 0,1 1 1 0 0,-1 0-1 0 0,1 0 1 0 0,0 0-1 0 0,0 1 1 0 0,24-5 629 0 0,96 14 686 0 0,-85-4-1196 0 0,0-3 0 0 0,44-1 1 0 0,-68-2-225 0 0,-1-1 0 0 0,0-1 0 0 0,0 0 0 0 0,0 0 0 0 0,-1-1 1 0 0,1 0-1 0 0,-1-1 0 0 0,1-1 0 0 0,-1 1 0 0 0,0-1 0 0 0,13-10 1 0 0,-19 11-8 0 0,0 1 0 0 0,0-1 1 0 0,-1 0-1 0 0,1 0 1 0 0,-1 0-1 0 0,0 0 1 0 0,0-1-1 0 0,-1 1 1 0 0,1-1-1 0 0,-1 0 1 0 0,0 0-1 0 0,0 1 1 0 0,-1-1-1 0 0,1-1 1 0 0,-1 1-1 0 0,0 0 1 0 0,-1 0-1 0 0,1 0 0 0 0,-1 0 1 0 0,0-1-1 0 0,0 1 1 0 0,-1 0-1 0 0,-1-6 1 0 0,0-4-2 0 0,-1 0 1 0 0,-1 0-1 0 0,0 0 1 0 0,-1 1-1 0 0,-1-1 1 0 0,-12-21-1 0 0,17 33 2 0 0,-1 0 1 0 0,0 1-1 0 0,1-1 0 0 0,-1 1 1 0 0,0-1-1 0 0,0 1 0 0 0,-1-1 1 0 0,1 1-1 0 0,0 0 0 0 0,-1 0 1 0 0,1 0-1 0 0,-1 1 0 0 0,0-1 1 0 0,1 0-1 0 0,-1 1 0 0 0,0 0 1 0 0,0 0-1 0 0,-5-2 0 0 0,4 3 4 0 0,-1-1 0 0 0,1 1-1 0 0,-1 0 1 0 0,1 0 0 0 0,-1 1-1 0 0,1-1 1 0 0,-1 1 0 0 0,1 0-1 0 0,0 0 1 0 0,-1 1 0 0 0,-6 2-1 0 0,-5 4 37 0 0,1 1-1 0 0,0 0 0 0 0,0 1 0 0 0,1 1 0 0 0,-18 17 1 0 0,5-4 241 0 0,2 2 1 0 0,1 1-1 0 0,-30 41 1 0 0,46-57-73 0 0,1 1 0 0 0,0 1 0 0 0,0-1 0 0 0,1 1 0 0 0,1 0 0 0 0,0 1-1 0 0,1-1 1 0 0,0 1 0 0 0,1 0 0 0 0,1 0 0 0 0,-1 22 0 0 0,3-27-131 0 0,0 0 1 0 0,1 0-1 0 0,0 0 0 0 0,1-1 1 0 0,0 1-1 0 0,1 0 0 0 0,-1-1 1 0 0,1 0-1 0 0,1 1 0 0 0,0-1 0 0 0,0-1 1 0 0,1 1-1 0 0,-1-1 0 0 0,2 1 1 0 0,-1-1-1 0 0,1-1 0 0 0,0 1 0 0 0,0-1 1 0 0,1 0-1 0 0,0-1 0 0 0,0 1 1 0 0,0-1-1 0 0,1-1 0 0 0,13 7 0 0 0,-9-5-69 0 0,1-1-1 0 0,-1-1 1 0 0,1 0-1 0 0,0-1 1 0 0,0 0-1 0 0,0-1 1 0 0,0-1-1 0 0,1 0 1 0 0,-1 0-1 0 0,0-2 1 0 0,1 1-1 0 0,-1-2 1 0 0,0 0-1 0 0,0 0 1 0 0,24-9-1 0 0,-13 3 10 0 0,0-2 0 0 0,32-18 0 0 0,-51 25-55 0 0,1-1 1 0 0,-1 1 0 0 0,0-1 0 0 0,1 0-1 0 0,-2 0 1 0 0,1-1 0 0 0,0 1 0 0 0,-1-1-1 0 0,0 0 1 0 0,0-1 0 0 0,0 1-1 0 0,-1 0 1 0 0,0-1 0 0 0,0 0 0 0 0,3-8-1 0 0,-5 11-173 0 0,-1 0 0 0 0,1 0 0 0 0,-1 0 0 0 0,1 0 0 0 0,-1-1 0 0 0,0 1 0 0 0,0 0 0 0 0,-1-4 0 0 0,1 6 16 0 0,-1-1 1 0 0,1 1-1 0 0,0 0 1 0 0,-1 0-1 0 0,1-1 1 0 0,-1 1-1 0 0,0 0 1 0 0,1 0-1 0 0,-1 0 0 0 0,0 0 1 0 0,0 0-1 0 0,1 0 1 0 0,-1 0-1 0 0,0 0 1 0 0,0 0-1 0 0,0 0 1 0 0,0 0-1 0 0,0 0 1 0 0,-1 1-1 0 0,1-1 0 0 0,0 0 1 0 0,-2 0-1 0 0,-18-5-2353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5.945"/>
    </inkml:context>
    <inkml:brush xml:id="br0">
      <inkml:brushProperty name="width" value="0.05" units="cm"/>
      <inkml:brushProperty name="height" value="0.05" units="cm"/>
    </inkml:brush>
  </inkml:definitions>
  <inkml:trace contextRef="#ctx0" brushRef="#br0">40 79 10461 0 0,'-40'-78'1780'0'0,"44"180"1026"0"0,17 296-2254 0 0,-10-265-1547 0 0,5-46-3282 0 0,-12-76 3145 0 0,2 1-94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6.277"/>
    </inkml:context>
    <inkml:brush xml:id="br0">
      <inkml:brushProperty name="width" value="0.05" units="cm"/>
      <inkml:brushProperty name="height" value="0.05" units="cm"/>
    </inkml:brush>
  </inkml:definitions>
  <inkml:trace contextRef="#ctx0" brushRef="#br0">176 594 8001 0 0,'-96'-339'2106'0'0,"53"198"421"0"0,40 129-2219 0 0,0 4-56 0 0,0 0 0 0 0,1-1 0 0 0,0 1 0 0 0,1-1 0 0 0,0 1 0 0 0,0-17 0 0 0,1 24-235 0 0,0 0 1 0 0,0-1-1 0 0,1 1 0 0 0,-1 0 1 0 0,1-1-1 0 0,-1 1 0 0 0,1 0 1 0 0,-1 0-1 0 0,1 0 0 0 0,0 0 1 0 0,0-1-1 0 0,-1 1 0 0 0,1 0 1 0 0,0 0-1 0 0,0 0 0 0 0,0 1 1 0 0,0-1-1 0 0,0 0 0 0 0,1 0 1 0 0,-1 0-1 0 0,0 1 0 0 0,0-1 1 0 0,0 1-1 0 0,1-1 0 0 0,-1 1 1 0 0,0-1-1 0 0,0 1 0 0 0,1 0 1 0 0,-1 0-1 0 0,0-1 0 0 0,1 1 1 0 0,-1 0-1 0 0,0 0 0 0 0,1 0 1 0 0,-1 0-1 0 0,2 1 0 0 0,7 0-12 0 0,-1 0 0 0 0,0 1 0 0 0,17 5 0 0 0,-22-6 13 0 0,10 4-9 0 0,-1 0 1 0 0,1 1-1 0 0,-1 0 1 0 0,0 1 0 0 0,-1 1-1 0 0,0 0 1 0 0,0 0-1 0 0,0 1 1 0 0,-1 1 0 0 0,-1 0-1 0 0,0 0 1 0 0,0 1-1 0 0,16 24 1 0 0,-21-27-4 0 0,0 1 1 0 0,0 0 0 0 0,-1 0-1 0 0,0 1 1 0 0,0-1-1 0 0,-1 1 1 0 0,0 0 0 0 0,-1 0-1 0 0,0 0 1 0 0,-1 0-1 0 0,0 0 1 0 0,0 0 0 0 0,-1 1-1 0 0,0-1 1 0 0,-1 0-1 0 0,0 0 1 0 0,-1 0 0 0 0,0 0-1 0 0,-1 0 1 0 0,-7 19-1 0 0,5-18-1 0 0,-1 0 0 0 0,0 0 0 0 0,-1-1 0 0 0,0 0 0 0 0,-1 0 0 0 0,0 0 0 0 0,-1-1 0 0 0,0 0 1 0 0,0-1-1 0 0,-1 0 0 0 0,1 0 0 0 0,-16 8 0 0 0,-10 2-334 0 0,-1 0 1 0 0,-57 18 0 0 0,67-26-115 0 0,15-4-580 0 0,17-12-3704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6.667"/>
    </inkml:context>
    <inkml:brush xml:id="br0">
      <inkml:brushProperty name="width" value="0.05" units="cm"/>
      <inkml:brushProperty name="height" value="0.05" units="cm"/>
    </inkml:brush>
  </inkml:definitions>
  <inkml:trace contextRef="#ctx0" brushRef="#br0">0 249 10113 0 0,'0'0'13'0'0,"0"0"0"0"0,0 0 0 0 0,1 0 0 0 0,-1 0 0 0 0,0 0 0 0 0,0 0 0 0 0,0 0 1 0 0,0 0-1 0 0,1 1 0 0 0,-1-1 0 0 0,0 0 0 0 0,0 0 0 0 0,0 0 0 0 0,0 0 0 0 0,0 0 0 0 0,1 0 0 0 0,-1 0 0 0 0,0 0 0 0 0,0 0 0 0 0,0 0 0 0 0,0 0 1 0 0,0 1-1 0 0,0-1 0 0 0,1 0 0 0 0,-1 0 0 0 0,0 0 0 0 0,0 0 0 0 0,0 0 0 0 0,0 1 0 0 0,0-1 0 0 0,0 0 0 0 0,0 0 0 0 0,0 0 0 0 0,0 0 0 0 0,0 0 1 0 0,0 1-1 0 0,0-1 0 0 0,0 0 0 0 0,0 0 0 0 0,0 0 0 0 0,0 0 0 0 0,0 1 0 0 0,0-1 0 0 0,0 0 0 0 0,0 0 0 0 0,0 0 0 0 0,0 0 0 0 0,0 0 0 0 0,0 1 1 0 0,0-1-1 0 0,0 0 0 0 0,0 0 0 0 0,0 0 0 0 0,-1 0 0 0 0,1 0 0 0 0,0 0 0 0 0,0 1 0 0 0,0-1 0 0 0,0 0 0 0 0,0 0 0 0 0,0 0 0 0 0,0 0 0 0 0,-1 0 1 0 0,1 0-1 0 0,0 0 0 0 0,0 0 0 0 0,0 0 0 0 0,0 0 26 0 0,0 1 0 0 0,1-1 1 0 0,-1 0-1 0 0,0 0 0 0 0,1 0 1 0 0,-1 0-1 0 0,0 0 0 0 0,1 0 1 0 0,-1 0-1 0 0,0 0 0 0 0,1 1 0 0 0,-1-1 1 0 0,0 0-1 0 0,0 0 0 0 0,1 0 1 0 0,-1 1-1 0 0,0-1 0 0 0,0 0 1 0 0,1 0-1 0 0,-1 1 0 0 0,0-1 0 0 0,0 0 1 0 0,0 0-1 0 0,0 1 0 0 0,1-1 1 0 0,-1 0-1 0 0,0 1 0 0 0,0-1 1 0 0,0 0-1 0 0,0 1 0 0 0,0-1 0 0 0,0 0 1 0 0,0 1-1 0 0,0-1 0 0 0,0 0 1 0 0,0 1-1 0 0,0-1 0 0 0,0 0 1 0 0,0 1-1 0 0,0-1 0 0 0,0 0 0 0 0,0 1 1 0 0,0-1-1 0 0,0 0 0 0 0,0 1 1 0 0,-1-1-1 0 0,1 0 0 0 0,0 1 1 0 0,0-1-1 0 0,0 0 0 0 0,-1 0 0 0 0,1 1 1 0 0,0-1-1 0 0,0 0 0 0 0,-1 0 1 0 0,1 0-1 0 0,0 1 0 0 0,-1-1 1 0 0,1 1 41 0 0,-1 0 1 0 0,0 0 0 0 0,1 0 0 0 0,0 0 0 0 0,-1 1 0 0 0,1-1 0 0 0,0 0 0 0 0,0 0 0 0 0,-1 0 0 0 0,1 0 0 0 0,0 0 0 0 0,0 1-1 0 0,0-1 1 0 0,1 0 0 0 0,-1 0 0 0 0,0 0 0 0 0,0 0 0 0 0,0 1 0 0 0,1-1 0 0 0,-1 0 0 0 0,1 0 0 0 0,-1 0 0 0 0,2 2 0 0 0,19 34 624 0 0,-9-17-412 0 0,4 12 211 0 0,22 66 0 0 0,-33-81-385 0 0,-1 1 1 0 0,0 0-1 0 0,-2 0 0 0 0,0 0 1 0 0,-1 34-1 0 0,-13 94-23 0 0,24-200-37 0 0,-8 9-15 0 0,3-76-82 0 0,-11-42 6 0 0,2-99 256 0 0,3 250-166 0 0,-1 1 1 0 0,2-1-1 0 0,0 1 0 0 0,0-1 1 0 0,1 1-1 0 0,5-11 1 0 0,-7 20-53 0 0,-1-1 1 0 0,2 1 0 0 0,-1 0-1 0 0,0 0 1 0 0,0 0-1 0 0,1 0 1 0 0,-1 0-1 0 0,1 0 1 0 0,-1 0 0 0 0,1 1-1 0 0,0-1 1 0 0,0 0-1 0 0,0 1 1 0 0,0 0 0 0 0,0-1-1 0 0,0 1 1 0 0,0 0-1 0 0,0 0 1 0 0,0 0-1 0 0,1 0 1 0 0,-1 1 0 0 0,0-1-1 0 0,1 0 1 0 0,-1 1-1 0 0,1 0 1 0 0,-1 0-1 0 0,0-1 1 0 0,1 2 0 0 0,-1-1-1 0 0,1 0 1 0 0,-1 0-1 0 0,0 1 1 0 0,1-1 0 0 0,2 2-1 0 0,46 11-60 0 0,-7-3-204 0 0,0 3 0 0 0,42 18 0 0 0,-75-27-131 0 0,0 1 0 0 0,-1 1 0 0 0,1 0 0 0 0,-1 0 0 0 0,-1 1-1 0 0,1 1 1 0 0,-1-1 0 0 0,0 1 0 0 0,-1 1 0 0 0,0 0 0 0 0,0 0 0 0 0,10 17 0 0 0,-16-23 89 0 0,0 1 0 0 0,-1 0 0 0 0,0-1-1 0 0,0 1 1 0 0,0 0 0 0 0,0 0 0 0 0,0 7 0 0 0,2 8-770 0 0,1 0-94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40.527"/>
    </inkml:context>
    <inkml:brush xml:id="br0">
      <inkml:brushProperty name="width" value="0.05" units="cm"/>
      <inkml:brushProperty name="height" value="0.05" units="cm"/>
    </inkml:brush>
  </inkml:definitions>
  <inkml:trace contextRef="#ctx0" brushRef="#br0">14 293 8133 0 0,'-14'-8'256'0'0,"30"12"84"0"0,10 2-261 0 0,37 7-458 0 0,-42-8 76 0 0,-1 0-1 0 0,1-2 1 0 0,29 1 0 0 0,0-4-19 0 0,0-1-1 0 0,78-14 1 0 0,-126 14 360 0 0,1 1-1 0 0,-1-1 0 0 0,1 1 0 0 0,-1-1 1 0 0,1 0-1 0 0,-1 0 0 0 0,0 0 1 0 0,1-1-1 0 0,-1 1 0 0 0,0 0 1 0 0,0-1-1 0 0,0 1 0 0 0,0-1 1 0 0,0 0-1 0 0,0 0 0 0 0,-1 0 1 0 0,1 0-1 0 0,-1 0 0 0 0,1 0 0 0 0,-1 0 1 0 0,0 0-1 0 0,1 0 0 0 0,-1-1 1 0 0,0 1-1 0 0,-1-1 0 0 0,1 1 1 0 0,0-4-1 0 0,0 3 65 0 0,-1-1 0 0 0,1 1 0 0 0,0 0 0 0 0,-1 0 0 0 0,1 0 0 0 0,1 0 0 0 0,-1 0 0 0 0,2-4 0 0 0,-1 4 18 0 0,0 0 0 0 0,-1-1 1 0 0,0 1-1 0 0,1-1 0 0 0,-1 1 1 0 0,0-6-1 0 0,-1-25 1026 0 0,1 19 241 0 0,-1 15-1328 0 0,6 68 670 0 0,-2 101-1 0 0,-5-111-446 0 0,1-17-63 0 0,-1 13 75 0 0,10 73-1 0 0,-5-85-248 0 0,-3-26-17 0 0,-2-15-18 0 0,-1-7-7 0 0,-1-7-2 0 0,1 0 1 0 0,0 0-1 0 0,1-20 0 0 0,-4-17 5 0 0,0 0-10 0 0,2 1-1 0 0,2-1 1 0 0,2 0-1 0 0,14-83 1 0 0,-10 96-9 0 0,17-62 1 0 0,-19 88 10 0 0,1 1 0 0 0,0-1 0 0 0,0 1 0 0 0,1 0 0 0 0,0 1 0 0 0,1-1 0 0 0,0 1 0 0 0,1 0 0 0 0,0 1 0 0 0,11-12 0 0 0,-16 18-1 0 0,-1 1 1 0 0,0 0-1 0 0,1 0 1 0 0,-1 0-1 0 0,0 0 1 0 0,1 0-1 0 0,0 0 1 0 0,-1 1-1 0 0,1-1 1 0 0,-1 0-1 0 0,1 1 1 0 0,0-1-1 0 0,-1 1 1 0 0,1 0-1 0 0,0-1 1 0 0,0 1-1 0 0,-1 0 1 0 0,1 0-1 0 0,0 0 1 0 0,-1 0-1 0 0,1 1 1 0 0,3 0-1 0 0,-2 0-1 0 0,-1 0 0 0 0,1 0 0 0 0,-1 1 0 0 0,1 0 0 0 0,-1-1 0 0 0,1 1 0 0 0,-1 0 0 0 0,0 0 0 0 0,0 0 0 0 0,0 0 0 0 0,0 1 0 0 0,2 2 0 0 0,2 5-5 0 0,0 0 1 0 0,-1 0-1 0 0,0 0 1 0 0,-1 1-1 0 0,6 19 1 0 0,-8-18 13 0 0,0 1 1 0 0,0-1-1 0 0,-1 1 1 0 0,-1-1-1 0 0,0 1 1 0 0,0 0-1 0 0,-1-1 1 0 0,-1 1-1 0 0,0-1 1 0 0,-1 0-1 0 0,-1 1 1 0 0,0-1-1 0 0,0-1 1 0 0,-1 1-1 0 0,-8 14 1 0 0,4-11-32 0 0,0-1 0 0 0,-1 0 1 0 0,0-1-1 0 0,-1 0 0 0 0,0 0 1 0 0,-1-1-1 0 0,-1-1 0 0 0,0 0 1 0 0,-1-1-1 0 0,-27 16 0 0 0,27-20-1382 0 0,14-6 1350 0 0,-1 0 0 0 0,1 0 0 0 0,0 1 0 0 0,0-1 0 0 0,0 0 0 0 0,-1-1 0 0 0,1 1-1 0 0,0 0 1 0 0,0 0 0 0 0,-1 0 0 0 0,1 0 0 0 0,0 0 0 0 0,0 0 0 0 0,0 0-1 0 0,-1 0 1 0 0,1 0 0 0 0,0 0 0 0 0,0 0 0 0 0,0-1 0 0 0,-1 1 0 0 0,1 0 0 0 0,0 0-1 0 0,0 0 1 0 0,0 0 0 0 0,0-1 0 0 0,0 1 0 0 0,-1 0 0 0 0,1 0 0 0 0,0 0-1 0 0,0 0 1 0 0,0-1 0 0 0,0 1 0 0 0,0 0 0 0 0,0 0 0 0 0,0-1 0 0 0,0 1 0 0 0,0 0-1 0 0,0 0 1 0 0,0 0 0 0 0,0-1 0 0 0,0 1 0 0 0,0 0 0 0 0,0 0 0 0 0,0-1-1 0 0,0 1 1 0 0,0 0 0 0 0,0 0 0 0 0,0 0 0 0 0,0-1 0 0 0,0 1 0 0 0,0 0 0 0 0,0 0-1 0 0,1 0 1 0 0,-1-1 0 0 0,0 1 0 0 0,0 0 0 0 0,0 0 0 0 0,0 0 0 0 0,1-1-1 0 0,1-6-1267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7.011"/>
    </inkml:context>
    <inkml:brush xml:id="br0">
      <inkml:brushProperty name="width" value="0.05" units="cm"/>
      <inkml:brushProperty name="height" value="0.05" units="cm"/>
    </inkml:brush>
  </inkml:definitions>
  <inkml:trace contextRef="#ctx0" brushRef="#br0">14 109 7549 0 0,'-13'3'39'0'0,"16"-1"414"0"0,27-3 851 0 0,22-9-133 0 0,109-22 247 0 0,105-34-3494 0 0,-246 61 1239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7.338"/>
    </inkml:context>
    <inkml:brush xml:id="br0">
      <inkml:brushProperty name="width" value="0.05" units="cm"/>
      <inkml:brushProperty name="height" value="0.05" units="cm"/>
    </inkml:brush>
  </inkml:definitions>
  <inkml:trace contextRef="#ctx0" brushRef="#br0">399 38 9501 0 0,'4'-7'58'0'0,"7"-13"608"0"0,-11 20-627 0 0,0-1 0 0 0,0 1 0 0 0,0 0 0 0 0,0 0-1 0 0,1-1 1 0 0,-1 1 0 0 0,0 0 0 0 0,0-1 0 0 0,0 1-1 0 0,0 0 1 0 0,0 0 0 0 0,0-1 0 0 0,0 1 0 0 0,0 0 0 0 0,0-1-1 0 0,0 1 1 0 0,0 0 0 0 0,0 0 0 0 0,0-1 0 0 0,0 1 0 0 0,0 0-1 0 0,0-1 1 0 0,-1 1 0 0 0,1 0 0 0 0,0 0 0 0 0,0-1-1 0 0,0 1 1 0 0,0 0 0 0 0,0 0 0 0 0,-1 0 0 0 0,1-1 0 0 0,0 1-1 0 0,0 0 1 0 0,0 0 0 0 0,-1 0 0 0 0,1-1 0 0 0,0 1 0 0 0,0 0-1 0 0,-1 0 1 0 0,1 0 0 0 0,0 0 0 0 0,0 0 0 0 0,-1-1-1 0 0,1 1 1 0 0,0 0 0 0 0,-1 0 0 0 0,1 0 0 0 0,0 0 0 0 0,0 0-1 0 0,-1 0 1 0 0,1 0 0 0 0,0 0 0 0 0,-1 0 0 0 0,1 0 0 0 0,0 0-1 0 0,0 0 1 0 0,-1 1 0 0 0,1-1 0 0 0,-23 12 1572 0 0,13-5-1249 0 0,0-2-154 0 0,-1-1 0 0 0,1 0 0 0 0,-19 4 0 0 0,-22 10 223 0 0,36-11-304 0 0,1 1 1 0 0,1 1-1 0 0,0 0 0 0 0,0 1 0 0 0,0 0 1 0 0,-19 22-1 0 0,13-10 151 0 0,1 1 0 0 0,-29 48 0 0 0,37-51-119 0 0,0 1 1 0 0,1 0 0 0 0,1 0-1 0 0,1 1 1 0 0,1-1-1 0 0,2 2 1 0 0,-1-1-1 0 0,2 0 1 0 0,1 1-1 0 0,1 0 1 0 0,1-1 0 0 0,1 1-1 0 0,1 0 1 0 0,1-1-1 0 0,8 32 1 0 0,-8-43-146 0 0,1 0 1 0 0,1 0-1 0 0,0-1 0 0 0,0 1 1 0 0,1-1-1 0 0,0 0 0 0 0,1-1 1 0 0,0 0-1 0 0,0 0 0 0 0,1 0 1 0 0,0-1-1 0 0,1 0 0 0 0,0 0 1 0 0,0-1-1 0 0,16 9 0 0 0,-17-11 0 0 0,1-1-1 0 0,-1 0 0 0 0,1 0 0 0 0,0-1 1 0 0,0 0-1 0 0,0-1 0 0 0,0 0 0 0 0,0 0 1 0 0,1-1-1 0 0,-1 0 0 0 0,0-1 1 0 0,1 0-1 0 0,-1 0 0 0 0,1-1 0 0 0,-1-1 1 0 0,0 1-1 0 0,0-1 0 0 0,0-1 0 0 0,16-5 1 0 0,11-11-113 0 0,0-1 1 0 0,-2-1-1 0 0,0-2 1 0 0,-1-1-1 0 0,41-41 1 0 0,-72 64 18 0 0,0-1 1 0 0,-1 1 0 0 0,1-1-1 0 0,-1 0 1 0 0,0 1 0 0 0,1-1-1 0 0,-1 0 1 0 0,2-4-1 0 0,-5 0-1015 0 0,-10 3-341 0 0,1 4 303 0 0,1 0 1 0 0,-1 1 0 0 0,-17 5 0 0 0,12-3-53 0 0,-1 0-284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8.052"/>
    </inkml:context>
    <inkml:brush xml:id="br0">
      <inkml:brushProperty name="width" value="0.05" units="cm"/>
      <inkml:brushProperty name="height" value="0.05" units="cm"/>
    </inkml:brush>
  </inkml:definitions>
  <inkml:trace contextRef="#ctx0" brushRef="#br0">436 241 10849 0 0,'0'-11'221'0'0,"0"-1"-1"0"0,-1 1 1 0 0,-3-14-1 0 0,3 21-42 0 0,0 0-1 0 0,-1 0 0 0 0,1 0 0 0 0,-1 0 1 0 0,1 1-1 0 0,-1-1 0 0 0,0 1 1 0 0,-1-1-1 0 0,1 1 0 0 0,-1 0 0 0 0,1 0 1 0 0,-6-5-1 0 0,4 3 62 0 0,-1-1 0 0 0,1 1 1 0 0,0-1-1 0 0,0-1 0 0 0,1 1 0 0 0,-6-12 1 0 0,4 6 19 0 0,0 1 1 0 0,-11-14-1 0 0,15 22-210 0 0,-1 1 0 0 0,0-1 0 0 0,0 1 0 0 0,0 0 0 0 0,0 0-1 0 0,-1 0 1 0 0,1 0 0 0 0,0 1 0 0 0,-1-1 0 0 0,1 0 0 0 0,-1 1 0 0 0,0 0 0 0 0,0 0-1 0 0,-5-2 1 0 0,5 3 6 0 0,-1-1 1 0 0,1 1-1 0 0,-1 1 0 0 0,1-1 0 0 0,-1 0 0 0 0,1 1 1 0 0,0-1-1 0 0,-1 1 0 0 0,1 0 0 0 0,0 1 0 0 0,-1-1 1 0 0,1 0-1 0 0,0 1 0 0 0,0 0 0 0 0,-4 2 0 0 0,-7 6 278 0 0,-23 20-1 0 0,27-21-188 0 0,-2 3-6 0 0,1-1 0 0 0,0 2 0 0 0,1 0 0 0 0,0 0 1 0 0,1 1-1 0 0,1 0 0 0 0,0 0 0 0 0,-7 19 0 0 0,-39 125 680 0 0,53-155-802 0 0,-9 30 432 0 0,2 1 0 0 0,-6 49 0 0 0,13-71-368 0 0,0-1 0 0 0,1 0 0 0 0,0 0 0 0 0,0 1-1 0 0,2-1 1 0 0,-1 0 0 0 0,2 0 0 0 0,-1 0 0 0 0,1 0 0 0 0,1 0 0 0 0,7 15-1 0 0,1-5-64 0 0,0 0 0 0 0,27 35 0 0 0,-33-50-17 0 0,0 0 1 0 0,0 0-1 0 0,0 0 1 0 0,1-1-1 0 0,0 0 1 0 0,0 0-1 0 0,0 0 1 0 0,1-1-1 0 0,-1 0 1 0 0,1-1-1 0 0,15 5 0 0 0,-4-4-29 0 0,0 0-1 0 0,0-1 0 0 0,0-1 0 0 0,0-1 0 0 0,1-1 0 0 0,-1-1 0 0 0,1 0 1 0 0,25-6-1 0 0,-30 4-62 0 0,0 0-1 0 0,-1-1 1 0 0,1-1 0 0 0,-1 0 0 0 0,0-1 0 0 0,-1-1 0 0 0,1 0-1 0 0,-1-1 1 0 0,0 0 0 0 0,-1-1 0 0 0,14-13 0 0 0,-19 14 40 0 0,0 0-1 0 0,-1-1 1 0 0,0 0 0 0 0,-1 0 0 0 0,0 0 0 0 0,0-1 0 0 0,-1 0-1 0 0,0 1 1 0 0,-1-1 0 0 0,0-1 0 0 0,0 1 0 0 0,-1 0 0 0 0,1-21-1 0 0,-2 23 49 0 0,-1 0 0 0 0,0 0 0 0 0,0 0 0 0 0,0 0 0 0 0,-1 0 0 0 0,-1 1 0 0 0,1-1 0 0 0,-1 0 0 0 0,-1 1 0 0 0,1-1 0 0 0,-1 1 0 0 0,0 0 0 0 0,-1 0 0 0 0,0 0 0 0 0,0 0-1 0 0,0 1 1 0 0,-1-1 0 0 0,0 1 0 0 0,-8-7 0 0 0,8 9 3 0 0,0 1 0 0 0,-1 0-1 0 0,1 0 1 0 0,-1 1 0 0 0,1 0-1 0 0,-1 0 1 0 0,0 0 0 0 0,0 0-1 0 0,0 1 1 0 0,0 0 0 0 0,0 0-1 0 0,0 1 1 0 0,0 0-1 0 0,-10 1 1 0 0,-7 1 19 0 0,0 1 1 0 0,-32 8-1 0 0,51-10-15 0 0,0 0 1 0 0,1 0-1 0 0,-1 0 1 0 0,1 1-1 0 0,-1-1 1 0 0,1 1-1 0 0,0 0 1 0 0,0 0-1 0 0,0 0 1 0 0,0 0-1 0 0,0 1 1 0 0,0-1-1 0 0,0 1 1 0 0,1-1-1 0 0,-4 6 1 0 0,5-6-1 0 0,0-1-1 0 0,0 1 1 0 0,1 0-1 0 0,-1 0 1 0 0,1 0 0 0 0,-1 0-1 0 0,1-1 1 0 0,0 1 0 0 0,0 0-1 0 0,0 0 1 0 0,0 0-1 0 0,0 0 1 0 0,0 0 0 0 0,0 0-1 0 0,1 0 1 0 0,-1 0 0 0 0,1-1-1 0 0,-1 1 1 0 0,1 0-1 0 0,0 0 1 0 0,-1 0 0 0 0,1-1-1 0 0,0 1 1 0 0,0 0 0 0 0,1-1-1 0 0,-1 1 1 0 0,0-1-1 0 0,0 0 1 0 0,1 1 0 0 0,-1-1-1 0 0,3 2 1 0 0,3 3 0 0 0,1 0 0 0 0,1 0 0 0 0,-1-1 0 0 0,1 0 0 0 0,0 0 0 0 0,0-1 0 0 0,1 0 0 0 0,-1-1 0 0 0,1 0 0 0 0,11 2 0 0 0,12 1 4 0 0,56 4 0 0 0,-16-5-6 0 0,1-3 1 0 0,-1-3-1 0 0,132-19 1 0 0,-197 19 5 0 0,-1-1 1 0 0,1 0-1 0 0,-1 0 1 0 0,0-1-1 0 0,12-6 1 0 0,-18 9-4 0 0,0-1-1 0 0,-1 1 1 0 0,1-1 0 0 0,0 0 0 0 0,0 1 0 0 0,0-1-1 0 0,0 0 1 0 0,-1 1 0 0 0,1-1 0 0 0,0 0 0 0 0,-1 0-1 0 0,1 0 1 0 0,-1 0 0 0 0,1 0 0 0 0,-1 0 0 0 0,1 0-1 0 0,-1 0 1 0 0,0 0 0 0 0,1-1 0 0 0,-1 0 0 0 0,0 1-1 0 0,-1 0 1 0 0,1-1 0 0 0,0 1-1 0 0,-1 0 1 0 0,1-1 0 0 0,-1 1-1 0 0,1 0 1 0 0,-1 0 0 0 0,0 0-1 0 0,0 0 1 0 0,1-1 0 0 0,-1 1-1 0 0,0 0 1 0 0,0 0 0 0 0,0 0 0 0 0,0 1-1 0 0,0-1 1 0 0,0 0 0 0 0,-2 0-1 0 0,-5-6 22 0 0,2 1 64 0 0,-1 1 0 0 0,0-1 0 0 0,0 2 0 0 0,0-1 0 0 0,-1 1 0 0 0,1 0 0 0 0,-1 0 0 0 0,0 1 0 0 0,-8-2 0 0 0,15 5-53 0 0,1 0 1 0 0,-1 0-1 0 0,1 0 1 0 0,-1 0-1 0 0,1 0 1 0 0,-1 0-1 0 0,1 0 1 0 0,-1 0-1 0 0,0 0 1 0 0,1 1-1 0 0,-1-1 1 0 0,1 0-1 0 0,-1 0 1 0 0,1 1-1 0 0,0-1 1 0 0,-1 0-1 0 0,1 1 1 0 0,-1-1-1 0 0,1 1 0 0 0,0-1 1 0 0,-1 0-1 0 0,1 1 1 0 0,0-1-1 0 0,-1 2 1 0 0,-7 18 421 0 0,1 29-18 0 0,6-40-284 0 0,-1 29 202 0 0,2 0 0 0 0,1 0 0 0 0,10 55-1 0 0,-1-6 34 0 0,0 19-13 0 0,9 164-371 0 0,-24-145-4795 0 0,2-100 2530 0 0,-4-4-401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9.143"/>
    </inkml:context>
    <inkml:brush xml:id="br0">
      <inkml:brushProperty name="width" value="0.05" units="cm"/>
      <inkml:brushProperty name="height" value="0.05" units="cm"/>
    </inkml:brush>
  </inkml:definitions>
  <inkml:trace contextRef="#ctx0" brushRef="#br0">9 139 8829 0 0,'-3'-18'-223'0'0,"1"13"268"0"0,1 0 0 0 0,0 1 0 0 0,1-1 0 0 0,-1 0-1 0 0,1 1 1 0 0,0-1 0 0 0,0 0 0 0 0,1 0 0 0 0,-1 1-1 0 0,1-1 1 0 0,0 0 0 0 0,3-8 0 0 0,2 0 543 0 0,-4 8 114 0 0,0 1-1 0 0,0 0 1 0 0,0-1-1 0 0,0 1 0 0 0,-1-1 1 0 0,1-6-1 0 0,-1 14-501 0 0,-1 0-1 0 0,1 0 1 0 0,0-1-1 0 0,0 1 1 0 0,0 0-1 0 0,0-1 1 0 0,0 1-1 0 0,0-1 0 0 0,3 3 1 0 0,5 14 504 0 0,-7-12-464 0 0,7 19 705 0 0,-1 1 1 0 0,-2-1-1 0 0,5 36 0 0 0,47 553 4590 0 0,-45-468-4606 0 0,36 325 1027 0 0,19-47-920 0 0,-40-262-630 0 0,-8-56-81 0 0,10 175 0 0 0,-30-248-303 0 0,7 442 79 0 0,-6-441-122 0 0,1-20-17 0 0,-2-15 36 0 0,0 0 0 0 0,0 0 0 0 0,0 0 0 0 0,0 0 0 0 0,0 0 0 0 0,0 0 0 0 0,0 0 0 0 0,0 0 0 0 0,0 0 0 0 0,0 0 0 0 0,0 0 0 0 0,0 0 0 0 0,1 0 0 0 0,-1 0 0 0 0,0 0 0 0 0,0 0 0 0 0,0 0 0 0 0,0 0 0 0 0,0 0 0 0 0,0 0 0 0 0,0 0 0 0 0,0 0 0 0 0,0 0 0 0 0,0 0 0 0 0,0 0 0 0 0,0 0 0 0 0,0 0 0 0 0,1 0 0 0 0,-1 0 0 0 0,0 0 0 0 0,0 0 0 0 0,0 0 0 0 0,0 0 0 0 0,0 0 0 0 0,0 0 0 0 0,0 0 0 0 0,0 0 0 0 0,0 1 0 0 0,0-1 0 0 0,0 0 0 0 0,0 0 0 0 0,0 0 0 0 0,0 0 0 0 0,0 0 0 0 0,0 0 1 0 0,0 0-1 0 0,0 0 0 0 0,0 0 0 0 0,0 0 0 0 0,0 0 0 0 0,0 0 0 0 0,0 1 0 0 0,0-1 0 0 0,0 0 0 0 0,0 0 0 0 0,0 0 0 0 0,0 0 0 0 0,6-11-481 0 0,0 1 1 0 0,14-18 0 0 0,-16 22 86 0 0,1 1 0 0 0,-1-1 0 0 0,0 0 0 0 0,-1 0 0 0 0,1 0 0 0 0,-1-1 0 0 0,0 1 0 0 0,-1-1 0 0 0,0 0 0 0 0,0 1 0 0 0,2-12 0 0 0,-3 5-881 0 0,0 12 1014 0 0,-1 0-1 0 0,1-1 0 0 0,-1 1 0 0 0,0 0 0 0 0,1-1 1 0 0,-1 1-1 0 0,0-1 0 0 0,0 1 0 0 0,0 0 1 0 0,0-1-1 0 0,-1 1 0 0 0,1-1 0 0 0,0 1 1 0 0,0 0-1 0 0,-1-1 0 0 0,1 1 0 0 0,-1 0 0 0 0,1-1 1 0 0,-1 1-1 0 0,0 0 0 0 0,0 0 0 0 0,1 0 1 0 0,-1 0-1 0 0,0-1 0 0 0,0 1 0 0 0,0 0 1 0 0,0 0-1 0 0,0 1 0 0 0,0-1 0 0 0,-2-1 0 0 0,-11-7-2266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39.559"/>
    </inkml:context>
    <inkml:brush xml:id="br0">
      <inkml:brushProperty name="width" value="0.05" units="cm"/>
      <inkml:brushProperty name="height" value="0.05" units="cm"/>
    </inkml:brush>
  </inkml:definitions>
  <inkml:trace contextRef="#ctx0" brushRef="#br0">50 0 11701 0 0,'-8'2'561'0'0,"0"0"-1"0"0,0 0 1 0 0,-14 7-1 0 0,21-9-489 0 0,1 0 0 0 0,0 1-1 0 0,-1-1 1 0 0,1 1 0 0 0,0-1-1 0 0,0 1 1 0 0,-1-1 0 0 0,1 1-1 0 0,0-1 1 0 0,0 1 0 0 0,0-1-1 0 0,-1 1 1 0 0,1-1 0 0 0,0 1 0 0 0,0-1-1 0 0,0 1 1 0 0,0-1 0 0 0,0 1-1 0 0,0 0 1 0 0,0-1 0 0 0,0 1-1 0 0,1-1 1 0 0,-1 1 0 0 0,0-1-1 0 0,0 1 1 0 0,0-1 0 0 0,0 1-1 0 0,1-1 1 0 0,-1 1 0 0 0,0-1-1 0 0,1 1 1 0 0,-1-1 0 0 0,0 0 0 0 0,1 1-1 0 0,-1-1 1 0 0,0 1 0 0 0,1-1-1 0 0,-1 0 1 0 0,1 1 0 0 0,0-1-1 0 0,18 19 1571 0 0,26 12 441 0 0,54 28 1 0 0,2 0-1524 0 0,-80-44-551 0 0,36 35-1 0 0,-42-35-477 0 0,1 0 0 0 0,1-2 0 0 0,30 20 0 0 0,-41-29 154 0 0,0-1 0 0 0,1-1 1 0 0,-1 1-1 0 0,1-1 0 0 0,-1 0 1 0 0,1 0-1 0 0,-1-1 0 0 0,1 0 1 0 0,0 0-1 0 0,0-1 0 0 0,0 0 1 0 0,0 0-1 0 0,-1 0 0 0 0,1-1 1 0 0,12-3-1 0 0,-4 0-189 0 0,0-1-1 0 0,-1 0 1 0 0,0-2-1 0 0,0 0 1 0 0,0 0 0 0 0,-1-1-1 0 0,-1 0 1 0 0,1-2-1 0 0,-1 1 1 0 0,13-15-1 0 0,-8 7 645 0 0,-1-2-1 0 0,-1 0 0 0 0,-1 0 0 0 0,0-1 1 0 0,18-40-1 0 0,-29 34 3289 0 0,-3 19-574 0 0,0 18-797 0 0,0-8-1896 0 0,-1-1-1 0 0,1 0 0 0 0,-1 0 1 0 0,1 1-1 0 0,-1-1 0 0 0,0 0 1 0 0,0 0-1 0 0,0 0 0 0 0,0 0 1 0 0,0 0-1 0 0,0 0 0 0 0,-1 0 1 0 0,1 0-1 0 0,0-1 0 0 0,-1 1 1 0 0,0 0-1 0 0,1-1 0 0 0,-1 0 1 0 0,0 1-1 0 0,0-1 0 0 0,-2 2 1 0 0,-7 3 185 0 0,1-1 1 0 0,-22 9-1 0 0,15-7-179 0 0,-58 33 9 0 0,58-29-667 0 0,-1-1 1 0 0,-1 0-1 0 0,-33 12 0 0 0,9-17-4148 0 0,33-5 2333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0.820"/>
    </inkml:context>
    <inkml:brush xml:id="br0">
      <inkml:brushProperty name="width" value="0.05" units="cm"/>
      <inkml:brushProperty name="height" value="0.05" units="cm"/>
    </inkml:brush>
  </inkml:definitions>
  <inkml:trace contextRef="#ctx0" brushRef="#br0">361 377 14029 0 0,'3'-7'142'0'0,"-1"-1"0"0"0,-1 0 0 0 0,1 0 0 0 0,-1 0-1 0 0,0 0 1 0 0,-1-11 0 0 0,4-28 1181 0 0,-2 36-1307 0 0,0-1-1 0 0,-1 1 1 0 0,0 0 0 0 0,-1-1 0 0 0,-1 1 0 0 0,1 0-1 0 0,-2 0 1 0 0,0-1 0 0 0,0 1 0 0 0,-1 0 0 0 0,-7-17-1 0 0,7 20-9 0 0,0 1 0 0 0,0 0-1 0 0,-1 0 1 0 0,0 0-1 0 0,-1 0 1 0 0,0 1-1 0 0,0 0 1 0 0,0 0 0 0 0,0 0-1 0 0,-1 0 1 0 0,0 1-1 0 0,-1 0 1 0 0,1 0 0 0 0,-1 1-1 0 0,0 0 1 0 0,0 0-1 0 0,-8-3 1 0 0,11 5 2 0 0,-1 1 0 0 0,1 1 0 0 0,-1-1 0 0 0,1 0 1 0 0,-1 1-1 0 0,1 0 0 0 0,-1 0 0 0 0,0 1 0 0 0,1-1 0 0 0,-1 1 0 0 0,1 0 0 0 0,-1 0 1 0 0,1 0-1 0 0,0 1 0 0 0,-1 0 0 0 0,1-1 0 0 0,0 2 0 0 0,0-1 0 0 0,-6 5 1 0 0,1-1 26 0 0,0 1 0 0 0,0 1 0 0 0,1-1 1 0 0,0 1-1 0 0,0 1 0 0 0,-11 16 0 0 0,6-3 178 0 0,0 1 0 0 0,2 0-1 0 0,0 1 1 0 0,2 1-1 0 0,1-1 1 0 0,0 1 0 0 0,2 1-1 0 0,1-1 1 0 0,1 1 0 0 0,1 0-1 0 0,2 0 1 0 0,0 0 0 0 0,2 0-1 0 0,6 46 1 0 0,-6-69-199 0 0,-1 1 0 0 0,1-1 0 0 0,0 1 0 0 0,0-1 0 0 0,0 0 0 0 0,1 1 0 0 0,-1-1 0 0 0,1 0 0 0 0,0 0 0 0 0,0 0 0 0 0,0 0 0 0 0,0 0 0 0 0,0-1 0 0 0,1 1 0 0 0,-1-1 0 0 0,1 1 0 0 0,0-1 0 0 0,-1 0 0 0 0,1 0 0 0 0,0 0 1 0 0,0 0-1 0 0,6 2 0 0 0,-3-2-6 0 0,0 0 1 0 0,0-1 0 0 0,0 0 0 0 0,0 0 0 0 0,0-1-1 0 0,0 1 1 0 0,0-1 0 0 0,1 0 0 0 0,-1-1 0 0 0,0 0 0 0 0,0 0-1 0 0,9-3 1 0 0,-5 2-32 0 0,-1-2 1 0 0,1 1-1 0 0,-1-1 0 0 0,0-1 0 0 0,-1 1 1 0 0,1-2-1 0 0,-1 1 0 0 0,0-1 0 0 0,0 0 0 0 0,-1-1 1 0 0,0 0-1 0 0,0 0 0 0 0,0 0 0 0 0,-1-1 0 0 0,0 0 1 0 0,-1 0-1 0 0,0-1 0 0 0,5-11 0 0 0,1-6-14 0 0,-1-1 0 0 0,-2 1-1 0 0,-1-2 1 0 0,-1 1 0 0 0,3-34 0 0 0,-5 25 42 0 0,10-53-51 0 0,-14 89 44 0 0,0 0 0 0 0,0 0 0 0 0,0 0 0 0 0,0 0 0 0 0,0 0 0 0 0,0 0 0 0 0,0 0 0 0 0,0 0 0 0 0,0 0 0 0 0,1 0 0 0 0,-1 0 0 0 0,0 0 0 0 0,0 0 0 0 0,0 0 0 0 0,0 0 0 0 0,0 0 0 0 0,0 0 0 0 0,0 0 0 0 0,0 0 0 0 0,0 0 0 0 0,0 0 0 0 0,0 0 0 0 0,0 0 0 0 0,0 0 0 0 0,0 0 0 0 0,0 13-8 0 0,-1 17 10 0 0,-9 76 10 0 0,4-69 100 0 0,3 1 0 0 0,1-1 1 0 0,4 55-1 0 0,-2-88-89 0 0,1 0 0 0 0,-1 1-1 0 0,1-1 1 0 0,0 0 0 0 0,1 0 0 0 0,-1 1 0 0 0,1-1-1 0 0,0 0 1 0 0,0 0 0 0 0,0-1 0 0 0,0 1-1 0 0,1 0 1 0 0,4 4 0 0 0,-5-6-14 0 0,0 0 0 0 0,1 0 0 0 0,-1-1 0 0 0,1 1 0 0 0,-1-1 0 0 0,1 0 0 0 0,-1 1 0 0 0,1-1 0 0 0,0-1 0 0 0,-1 1 0 0 0,1 0-1 0 0,0-1 1 0 0,0 1 0 0 0,0-1 0 0 0,0 0 0 0 0,-1 0 0 0 0,1 0 0 0 0,0 0 0 0 0,0 0 0 0 0,0-1 0 0 0,5-1 0 0 0,7-2-29 0 0,-1-1 0 0 0,1-1 0 0 0,-1 0-1 0 0,0-1 1 0 0,-1-1 0 0 0,1 0 0 0 0,-2-1-1 0 0,1 0 1 0 0,-1-1 0 0 0,-1 0 0 0 0,0-1-1 0 0,0 0 1 0 0,-1-1 0 0 0,16-24 0 0 0,-8 8-26 0 0,-1 0 0 0 0,-2-2 1 0 0,-1 0-1 0 0,-1 0 0 0 0,17-63 1 0 0,-28 85 38 0 0,0-1 1 0 0,0 1-1 0 0,0-1 0 0 0,-1 0 1 0 0,0 0-1 0 0,-1 0 0 0 0,0 0 1 0 0,-2-14-1 0 0,1 22 8 0 0,1 1 0 0 0,0 0 1 0 0,0 0-1 0 0,0-1 0 0 0,-1 1 1 0 0,1 0-1 0 0,0 0 0 0 0,0-1 1 0 0,-1 1-1 0 0,1 0 0 0 0,0 0 1 0 0,-1 0-1 0 0,1-1 0 0 0,0 1 1 0 0,-1 0-1 0 0,1 0 0 0 0,0 0 1 0 0,-1 0-1 0 0,1 0 0 0 0,0 0 0 0 0,-1 0 1 0 0,1 0-1 0 0,0 0 0 0 0,-1 0 1 0 0,1 0-1 0 0,0 0 0 0 0,-1 0 1 0 0,1 0-1 0 0,0 0 0 0 0,-1 0 1 0 0,1 0-1 0 0,0 0 0 0 0,-1 0 1 0 0,1 0-1 0 0,0 1 0 0 0,-1-1 1 0 0,1 0-1 0 0,0 0 0 0 0,-1 0 1 0 0,1 1-1 0 0,0-1 0 0 0,0 0 0 0 0,-1 0 1 0 0,1 1-1 0 0,0-1 0 0 0,-17 14-9 0 0,15-13 5 0 0,-4 4 5 0 0,1 1-1 0 0,-1 0 1 0 0,1 0-1 0 0,0 0 1 0 0,1 1-1 0 0,-1-1 1 0 0,1 1-1 0 0,0 0 1 0 0,1 1 0 0 0,0-1-1 0 0,0 1 1 0 0,1-1-1 0 0,0 1 1 0 0,0 0-1 0 0,0 0 1 0 0,1 0-1 0 0,1 0 1 0 0,-1 0-1 0 0,1 0 1 0 0,1 0-1 0 0,-1 0 1 0 0,1-1-1 0 0,1 1 1 0 0,-1 0 0 0 0,1 0-1 0 0,1 0 1 0 0,-1-1-1 0 0,1 0 1 0 0,5 8-1 0 0,6 12 18 0 0,24 33 0 0 0,-25-42-5 0 0,-1 1 0 0 0,0 0 0 0 0,16 39 0 0 0,-27-53-6 0 0,0 0 1 0 0,0-1 0 0 0,-1 1 0 0 0,1 0-1 0 0,-1-1 1 0 0,0 1 0 0 0,0 0-1 0 0,0 0 1 0 0,-1-1 0 0 0,0 1 0 0 0,1 0-1 0 0,-2-1 1 0 0,-1 6 0 0 0,-1 0 24 0 0,0 0 1 0 0,-1 0-1 0 0,0 0 0 0 0,-11 13 1 0 0,13-18-24 0 0,0-1-1 0 0,-1 0 1 0 0,0 0 0 0 0,1 0 0 0 0,-2-1 0 0 0,1 1 0 0 0,0-1-1 0 0,-1 0 1 0 0,1-1 0 0 0,-1 1 0 0 0,-9 3 0 0 0,12-5-10 0 0,0 0 0 0 0,0-1 0 0 0,0 0 1 0 0,0 1-1 0 0,0-1 0 0 0,1 0 1 0 0,-1 0-1 0 0,0 0 0 0 0,0 0 1 0 0,0 0-1 0 0,0 0 0 0 0,0 0 1 0 0,0-1-1 0 0,0 1 0 0 0,1-1 0 0 0,-1 0 1 0 0,0 1-1 0 0,0-1 0 0 0,1 0 1 0 0,-1 0-1 0 0,0 0 0 0 0,1 0 1 0 0,-1 0-1 0 0,1 0 0 0 0,-1-1 0 0 0,1 1 1 0 0,0-1-1 0 0,0 1 0 0 0,-1 0 1 0 0,1-1-1 0 0,0 0 0 0 0,0 1 1 0 0,0-1-1 0 0,1 0 0 0 0,-2-3 1 0 0,0 1-22 0 0,1-1 1 0 0,0 1 0 0 0,0-1-1 0 0,1 1 1 0 0,0-1 0 0 0,-1 0-1 0 0,1 1 1 0 0,1-1 0 0 0,-1 1-1 0 0,1-1 1 0 0,0 1 0 0 0,0-1-1 0 0,0 1 1 0 0,0-1 0 0 0,1 1 0 0 0,3-8-1 0 0,5-7-119 0 0,1 0 0 0 0,16-22 0 0 0,-19 29 49 0 0,20-26-174 0 0,2 2 0 0 0,55-54 0 0 0,81-52 51 0 0,-99 93 405 0 0,86-47 1 0 0,-152 96-161 0 0,0 0 0 0 0,-1 0 0 0 0,1-1 0 0 0,0 1 0 0 0,0-1 0 0 0,0 1 0 0 0,0-1 0 0 0,-1 1 0 0 0,1-1 0 0 0,0 1 0 0 0,0-1 0 0 0,-1 0 0 0 0,1 0 0 0 0,0 1 0 0 0,-1-1 0 0 0,1 0 0 0 0,-1 0 0 0 0,1 1 0 0 0,-1-1 0 0 0,1 0 0 0 0,-1 0 0 0 0,0 0 1 0 0,1-1-1 0 0,-2 1-12 0 0,1 1 0 0 0,-1-1 1 0 0,1 1-1 0 0,-1-1 1 0 0,0 1-1 0 0,1-1 0 0 0,-1 1 1 0 0,0-1-1 0 0,1 1 1 0 0,-1 0-1 0 0,0-1 0 0 0,0 1 1 0 0,1 0-1 0 0,-1 0 1 0 0,0-1-1 0 0,0 1 0 0 0,0 0 1 0 0,1 0-1 0 0,-1 0 1 0 0,-1 0-1 0 0,-48 0 79 0 0,40 1-96 0 0,1 1 0 0 0,-1 0 0 0 0,1 0 0 0 0,-1 1 0 0 0,1 0 0 0 0,0 0 0 0 0,0 1 0 0 0,1 1 0 0 0,-1-1 0 0 0,-11 10 0 0 0,15-10 2 0 0,1 0 0 0 0,-1 0 0 0 0,1 0 0 0 0,0 1 0 0 0,1-1-1 0 0,-1 1 1 0 0,1 0 0 0 0,0 1 0 0 0,0-1 0 0 0,0 0 0 0 0,1 1 0 0 0,0-1 0 0 0,0 1-1 0 0,0 0 1 0 0,1 0 0 0 0,0 0 0 0 0,-1 12 0 0 0,1-5 1 0 0,2 1 0 0 0,0 0 0 0 0,0 0 0 0 0,1 0 0 0 0,1-1 0 0 0,0 1 0 0 0,1-1 0 0 0,1 0 0 0 0,5 13 1 0 0,10 13 91 0 0,37 56 0 0 0,-12-22 164 0 0,-44-71-253 0 0,0-1 1 0 0,0 1 0 0 0,-1 0-1 0 0,1 0 1 0 0,0 0-1 0 0,-1-1 1 0 0,0 1-1 0 0,1 0 1 0 0,-1 0 0 0 0,0 0-1 0 0,0 0 1 0 0,0 0-1 0 0,0 0 1 0 0,0 0-1 0 0,0-1 1 0 0,0 1-1 0 0,-1 0 1 0 0,1 0 0 0 0,-2 3-1 0 0,0-1 6 0 0,0 0 0 0 0,0-1-1 0 0,-1 1 1 0 0,1-1 0 0 0,-1 0 0 0 0,1 0-1 0 0,-1 0 1 0 0,-6 5 0 0 0,-3 1-44 0 0,1-2 1 0 0,-1 1-1 0 0,-1-2 1 0 0,-19 9-1 0 0,-17 1-638 0 0,45-15 371 0 0,0 0 1 0 0,-1 0-1 0 0,1-1 0 0 0,0 1 1 0 0,-1-1-1 0 0,1 0 0 0 0,0-1 1 0 0,-1 1-1 0 0,-6-2 0 0 0,11 2 149 0 0,-1-1 0 0 0,0 1 0 0 0,0 0 0 0 0,1 0 0 0 0,-1-1 0 0 0,0 1 0 0 0,1-1 0 0 0,-1 1 0 0 0,1 0 0 0 0,-1-1 1 0 0,0 1-1 0 0,1-1 0 0 0,-1 0 0 0 0,1 1 0 0 0,-1-1 0 0 0,1 1 0 0 0,-1-1 0 0 0,1 0 0 0 0,0 1 0 0 0,-1-1 0 0 0,1 0 0 0 0,0 1 0 0 0,0-1 0 0 0,-1 0 0 0 0,1 0 0 0 0,0 1 0 0 0,0-1 0 0 0,0-1 0 0 0,4-20-2808 0 0,-3 20 2917 0 0,3-11-1262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1.181"/>
    </inkml:context>
    <inkml:brush xml:id="br0">
      <inkml:brushProperty name="width" value="0.05" units="cm"/>
      <inkml:brushProperty name="height" value="0.05" units="cm"/>
    </inkml:brush>
  </inkml:definitions>
  <inkml:trace contextRef="#ctx0" brushRef="#br0">31 1 10357 0 0,'1'2'135'0'0,"0"0"0"0"0,-1 1 0 0 0,1-1 0 0 0,-1 0-1 0 0,1 1 1 0 0,-1-1 0 0 0,0 0 0 0 0,0 1 0 0 0,0-1 0 0 0,0 0 0 0 0,-1 1 0 0 0,0 2 0 0 0,-9 37 1644 0 0,0-4-160 0 0,2 45 118 0 0,3 0 1 0 0,7 94-1 0 0,-2-169-1846 0 0,1 0 0 0 0,0 0 0 0 0,0 0 0 0 0,0 0 0 0 0,1 0 0 0 0,0 0 0 0 0,1 0 0 0 0,-1-1 0 0 0,2 1 0 0 0,4 8 0 0 0,-7-15-337 0 0,0 0-1 0 0,0 0 0 0 0,0 0 0 0 0,0-1 0 0 0,0 1 0 0 0,0-1 0 0 0,0 1 0 0 0,0-1 0 0 0,0 1 0 0 0,0-1 0 0 0,0 1 1 0 0,3-1-1 0 0,-4-2-1329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1.537"/>
    </inkml:context>
    <inkml:brush xml:id="br0">
      <inkml:brushProperty name="width" value="0.05" units="cm"/>
      <inkml:brushProperty name="height" value="0.05" units="cm"/>
    </inkml:brush>
  </inkml:definitions>
  <inkml:trace contextRef="#ctx0" brushRef="#br0">25 7 11485 0 0,'-6'-7'447'0'0,"4"8"626"0"0,2 0-1078 0 0,0 0 0 0 0,-1 0 0 0 0,1 0 0 0 0,0 0 0 0 0,0 0 0 0 0,0 0 0 0 0,0 0 0 0 0,0 0 0 0 0,0 0 1 0 0,0 0-1 0 0,0 1 0 0 0,0-1 0 0 0,0 0 0 0 0,1 1 0 0 0,0 13-411 0 0,-15 79-3176 0 0,11-68 2530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2.030"/>
    </inkml:context>
    <inkml:brush xml:id="br0">
      <inkml:brushProperty name="width" value="0.05" units="cm"/>
      <inkml:brushProperty name="height" value="0.05" units="cm"/>
    </inkml:brush>
  </inkml:definitions>
  <inkml:trace contextRef="#ctx0" brushRef="#br0">142 265 8893 0 0,'5'-3'51'0'0,"-1"1"-1"0"0,1-1 1 0 0,-1 1 0 0 0,0-1 0 0 0,0 0-1 0 0,0-1 1 0 0,0 1 0 0 0,-1-1 0 0 0,1 0 0 0 0,-1 0-1 0 0,0 0 1 0 0,0 0 0 0 0,0 0 0 0 0,2-7-1 0 0,20-23 1162 0 0,-20 28-982 0 0,0 0 0 0 0,-1 0 0 0 0,1-1 0 0 0,-1 0 0 0 0,0 1 0 0 0,-1-1 0 0 0,0 0 0 0 0,0-1 0 0 0,0 1 0 0 0,-1-1 0 0 0,0 1 0 0 0,-1-1 0 0 0,0 0 0 0 0,0 1 0 0 0,0-1 1 0 0,-1 0-1 0 0,0 0 0 0 0,-1 1 0 0 0,-1-13 0 0 0,2 19-206 0 0,0 1 1 0 0,0-1-1 0 0,0 0 1 0 0,0 1-1 0 0,-1-1 1 0 0,1 0-1 0 0,0 0 1 0 0,0 1 0 0 0,0-1-1 0 0,-1 0 1 0 0,1 1-1 0 0,0-1 1 0 0,-1 0-1 0 0,1 1 1 0 0,0-1-1 0 0,-1 1 1 0 0,1-1-1 0 0,-1 1 1 0 0,1-1-1 0 0,-1 1 1 0 0,1-1-1 0 0,-1 1 1 0 0,1-1-1 0 0,-1 1 1 0 0,0-1 0 0 0,0 1-1 0 0,-1 0 7 0 0,0 0 1 0 0,0 0-1 0 0,0 1 0 0 0,0-1 1 0 0,0 1-1 0 0,1 0 0 0 0,-1-1 1 0 0,0 1-1 0 0,1 0 0 0 0,-3 1 1 0 0,-12 8 92 0 0,1 0 1 0 0,-1 1-1 0 0,2 0 1 0 0,0 1 0 0 0,-23 25-1 0 0,17-14 177 0 0,2 0 1 0 0,-30 49-1 0 0,43-61-246 0 0,-1-1-1 0 0,2 1 1 0 0,-1 0 0 0 0,2 1-1 0 0,-1-1 1 0 0,2 0-1 0 0,-1 1 1 0 0,1 0 0 0 0,1 0-1 0 0,0-1 1 0 0,1 1 0 0 0,2 21-1 0 0,-1-28-45 0 0,0 0 0 0 0,0 1 0 0 0,0-1 1 0 0,1 0-1 0 0,0 0 0 0 0,0 0 0 0 0,0 0 0 0 0,1 0 0 0 0,-1 0 0 0 0,1 0 0 0 0,0-1 0 0 0,1 0 0 0 0,-1 1 0 0 0,1-1 0 0 0,0 0 1 0 0,0-1-1 0 0,0 1 0 0 0,0-1 0 0 0,1 0 0 0 0,-1 0 0 0 0,1 0 0 0 0,0 0 0 0 0,0-1 0 0 0,0 0 0 0 0,0 0 0 0 0,0-1 0 0 0,0 1 1 0 0,1-1-1 0 0,7 1 0 0 0,-4-1-35 0 0,0 0 0 0 0,0 0-1 0 0,0-1 1 0 0,0 0 0 0 0,0-1 0 0 0,0 0 0 0 0,0-1 0 0 0,0 1 0 0 0,-1-2 0 0 0,1 1 0 0 0,0-1-1 0 0,-1-1 1 0 0,10-4 0 0 0,-12 4 6 0 0,0 0 1 0 0,0 0-1 0 0,-1 0 0 0 0,0-1 0 0 0,0 0 0 0 0,0 0 1 0 0,0 0-1 0 0,-1 0 0 0 0,0-1 0 0 0,0 0 0 0 0,0 0 1 0 0,-1 0-1 0 0,0 0 0 0 0,0 0 0 0 0,0-1 0 0 0,-1 1 0 0 0,3-13 1 0 0,3-31-5 0 0,-5 30 11 0 0,0 1-1 0 0,2 0 1 0 0,10-31 0 0 0,-12 44-24 0 0,-3 7 18 0 0,-5 18 19 0 0,-11 29 74 0 0,11-32-57 0 0,-45 140 620 0 0,44-131-468 0 0,2 0-1 0 0,0 0 0 0 0,1 0 1 0 0,2 37-1 0 0,-1 102-34 0 0,4-135-421 0 0,-1-26 186 0 0,-1-1 0 0 0,1 1-1 0 0,-1-1 1 0 0,0 1 0 0 0,0-1 0 0 0,0 1 0 0 0,0 0 0 0 0,0-1 0 0 0,0 1-1 0 0,-1-1 1 0 0,1 1 0 0 0,-1-1 0 0 0,0 1 0 0 0,0-1 0 0 0,0 0 0 0 0,0 1 0 0 0,0-1-1 0 0,-2 4 1 0 0,-3 1 15 0 0,0 0 0 0 0,0-1-1 0 0,-1 0 1 0 0,1 0 0 0 0,-1 0-1 0 0,-9 5 1 0 0,14-10 137 0 0,-1 1 0 0 0,1-1 1 0 0,-1 1-1 0 0,0-1 0 0 0,0 0 0 0 0,0 0 0 0 0,0 0 1 0 0,0-1-1 0 0,0 1 0 0 0,0-1 0 0 0,0 1 1 0 0,0-1-1 0 0,0 0 0 0 0,0 0 0 0 0,0-1 1 0 0,0 1-1 0 0,0 0 0 0 0,0-1 0 0 0,0 0 1 0 0,0 0-1 0 0,-4-1 0 0 0,5 0 9 0 0,0 1 1 0 0,0 0-1 0 0,0 0 0 0 0,-1 0 1 0 0,1 1-1 0 0,0-1 1 0 0,-1 0-1 0 0,1 1 0 0 0,-1 0 1 0 0,1-1-1 0 0,-1 1 0 0 0,1 0 1 0 0,-1 0-1 0 0,1 0 0 0 0,0 1 1 0 0,-6 0-1 0 0,-4 2-42 0 0,0-2-1 0 0,0 1 1 0 0,0-2 0 0 0,-21-1-1 0 0,32 1-17 0 0,1 0 0 0 0,-1 0 0 0 0,0-1 0 0 0,1 1 0 0 0,-1-1 0 0 0,0 1 0 0 0,1 0 0 0 0,-1-1 0 0 0,1 1 0 0 0,-1-1 0 0 0,0 0 0 0 0,1 1 0 0 0,0-1-1 0 0,-1 1 1 0 0,1-1 0 0 0,-1 0 0 0 0,1 1 0 0 0,0-1 0 0 0,-1 0 0 0 0,1 0 0 0 0,0 1 0 0 0,0-1 0 0 0,-1 0 0 0 0,1 0 0 0 0,0 1 0 0 0,0-1 0 0 0,0-1 0 0 0,0-1-9 0 0,-1-1-87 0 0,0-7-368 0 0,2 0 397 0 0,0 6-65 0 0,-1 1 0 0 0,0-1-1 0 0,0 1 1 0 0,0-1 0 0 0,0 1 0 0 0,-1-1 0 0 0,-1-5 0 0 0,4-1-162 0 0,9-33-73 0 0,-8 33-72 0 0,7 2-3058 0 0,30-25 2853 0 0,-29 25-7 0 0,32 5-3986 0 0,-34 3 3752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2.618"/>
    </inkml:context>
    <inkml:brush xml:id="br0">
      <inkml:brushProperty name="width" value="0.05" units="cm"/>
      <inkml:brushProperty name="height" value="0.05" units="cm"/>
    </inkml:brush>
  </inkml:definitions>
  <inkml:trace contextRef="#ctx0" brushRef="#br0">20 231 9097 0 0,'-15'-50'3165'0'0,"14"47"-2908"0"0,0-1 0 0 0,0 0 0 0 0,1 1 1 0 0,-1-1-1 0 0,0 0 0 0 0,1 1 0 0 0,0-1 0 0 0,0 0 0 0 0,0 1 0 0 0,1-1 0 0 0,-1 0 0 0 0,1 1 0 0 0,0-1 0 0 0,0 0 0 0 0,0 1 0 0 0,0-1 0 0 0,1 1 0 0 0,0 0 0 0 0,-1-1 0 0 0,1 1 0 0 0,0 0 0 0 0,0 0 0 0 0,1 0 0 0 0,-1 0 0 0 0,1 1 0 0 0,4-5 0 0 0,-7 7-246 0 0,0 0 0 0 0,1 0 1 0 0,-1 0-1 0 0,0 0 0 0 0,1 0 1 0 0,-1 0-1 0 0,0 0 0 0 0,1 0 1 0 0,-1 0-1 0 0,1 0 0 0 0,-1 0 0 0 0,0 0 1 0 0,1 0-1 0 0,-1 0 0 0 0,0 0 1 0 0,1 1-1 0 0,-1-1 0 0 0,0 0 1 0 0,0 0-1 0 0,1 0 0 0 0,-1 0 0 0 0,0 1 1 0 0,1-1-1 0 0,-1 0 0 0 0,0 0 1 0 0,0 1-1 0 0,1-1 0 0 0,-1 0 1 0 0,0 0-1 0 0,0 1 0 0 0,0-1 1 0 0,0 0-1 0 0,1 1 0 0 0,-1-1 0 0 0,0 0 1 0 0,0 1-1 0 0,0-1 0 0 0,0 0 1 0 0,0 1-1 0 0,0 0 0 0 0,6 14 74 0 0,1 12 27 0 0,-1 0 1 0 0,-2 1-1 0 0,-1 0 0 0 0,-1 54 0 0 0,-20 110 348 0 0,13-149-455 0 0,-2 18-26 0 0,56-201 27 0 0,-2 9-7 0 0,-30 78 3 0 0,2 1-1 0 0,51-97 1 0 0,-66 143-5 0 0,-1 0 0 0 0,1 0 1 0 0,1 1-1 0 0,-1-1 0 0 0,1 1 1 0 0,-1 1-1 0 0,1-1 0 0 0,1 0 1 0 0,-1 1-1 0 0,1 0 0 0 0,7-4 1 0 0,-10 7 3 0 0,1 0 1 0 0,-1 0 0 0 0,0 0 0 0 0,1 0-1 0 0,-1 0 1 0 0,1 1 0 0 0,-1-1-1 0 0,1 1 1 0 0,-1 0 0 0 0,1 0-1 0 0,-1 0 1 0 0,1 1 0 0 0,-1-1-1 0 0,1 1 1 0 0,-1 0 0 0 0,0 0-1 0 0,1 0 1 0 0,-1 0 0 0 0,0 1 0 0 0,0-1-1 0 0,0 1 1 0 0,0 0 0 0 0,4 3-1 0 0,2 2 117 0 0,-1 0-1 0 0,0 1 1 0 0,0 0-1 0 0,-1 1 1 0 0,0 0 0 0 0,0 0-1 0 0,-1 0 1 0 0,-1 1-1 0 0,1 0 1 0 0,-1 0-1 0 0,-1 0 1 0 0,6 19-1 0 0,-4-6 209 0 0,0 0 0 0 0,-2 1 0 0 0,0 0 0 0 0,0 45 0 0 0,-4-59-312 0 0,0 0 1 0 0,-1 0-1 0 0,0 0 1 0 0,-1 0-1 0 0,0 0 1 0 0,0-1-1 0 0,-1 1 0 0 0,0-1 1 0 0,-1 1-1 0 0,0-1 1 0 0,0 0-1 0 0,-1-1 1 0 0,0 1-1 0 0,0-1 1 0 0,-1 0-1 0 0,-1 0 1 0 0,1-1-1 0 0,-1 1 0 0 0,0-1 1 0 0,-1-1-1 0 0,0 0 1 0 0,0 0-1 0 0,0 0 1 0 0,-17 8-1 0 0,14-9-516 0 0,-1 0 1 0 0,0-1-1 0 0,0 0 0 0 0,0-1 0 0 0,-1 0 1 0 0,-23 2-1 0 0,-25-2-5315 0 0,43-4 3215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9:40.984"/>
    </inkml:context>
    <inkml:brush xml:id="br0">
      <inkml:brushProperty name="width" value="0.05" units="cm"/>
      <inkml:brushProperty name="height" value="0.05" units="cm"/>
    </inkml:brush>
  </inkml:definitions>
  <inkml:trace contextRef="#ctx0" brushRef="#br0">53 174 7325 0 0,'0'4'149'0'0,"-1"0"1"0"0,0 0 0 0 0,0 0 0 0 0,-1 0-1 0 0,1 0 1 0 0,-1 0 0 0 0,0 0-1 0 0,1-1 1 0 0,-2 1 0 0 0,-4 5 0 0 0,4-3 255 0 0,-1-1 1 0 0,1 1-1 0 0,0 0 1 0 0,-3 8 0 0 0,3-2 17 0 0,0 0 1 0 0,1 0-1 0 0,0 1 1 0 0,1-1 0 0 0,1 0-1 0 0,0 0 1 0 0,2 23-1 0 0,5 1 91 0 0,13 45 0 0 0,-11-47-329 0 0,9 57 1 0 0,-12-58-159 0 0,-5-26-16 0 0,1 0 1 0 0,-1 1-1 0 0,0-1 1 0 0,-1 1-1 0 0,1 0 1 0 0,-1-1 0 0 0,-2 12-1 0 0,2-19-10 0 0,0 0-1 0 0,0 0 1 0 0,0 0 0 0 0,0 0-1 0 0,0 0 1 0 0,0 0 0 0 0,0 0 0 0 0,0 0-1 0 0,0 0 1 0 0,0 0 0 0 0,0 0-1 0 0,-1 0 1 0 0,1 0 0 0 0,0 0-1 0 0,0 0 1 0 0,0 0 0 0 0,0 0-1 0 0,0 0 1 0 0,0-1 0 0 0,0 1-1 0 0,0 0 1 0 0,0 0 0 0 0,0 0-1 0 0,0 0 1 0 0,0 0 0 0 0,0 0-1 0 0,0 0 1 0 0,0 0 0 0 0,0 0-1 0 0,0 0 1 0 0,0 0 0 0 0,0 0-1 0 0,-1 0 1 0 0,1 0 0 0 0,0 0-1 0 0,0 0 1 0 0,0 0 0 0 0,0 0-1 0 0,0 0 1 0 0,0 0 0 0 0,0 0-1 0 0,0 0 1 0 0,0 0 0 0 0,0 0-1 0 0,0 0 1 0 0,0 1 0 0 0,0-1-1 0 0,0 0 1 0 0,0 0 0 0 0,0 0-1 0 0,0 0 1 0 0,0 0 0 0 0,-1 0 0 0 0,1 0-1 0 0,0 0 1 0 0,0 0 0 0 0,0 0-1 0 0,0 0 1 0 0,-3-10 28 0 0,-2-9 14 0 0,-16-55 33 0 0,12 30-95 0 0,2 0 0 0 0,2-1 0 0 0,2 0 0 0 0,1-1 0 0 0,3 1 0 0 0,11-80 0 0 0,-10 116 18 0 0,3-21-17 0 0,17-57 0 0 0,-20 80 10 0 0,1 0-1 0 0,0 0 0 0 0,0 0 0 0 0,0 0 0 0 0,1 1 1 0 0,0-1-1 0 0,0 1 0 0 0,1 0 0 0 0,0 0 1 0 0,0 1-1 0 0,0-1 0 0 0,1 1 0 0 0,8-6 0 0 0,-12 10 6 0 0,1 0 0 0 0,0 0 0 0 0,0 0 0 0 0,-1 0 0 0 0,1 0 0 0 0,0 0 0 0 0,0 1 0 0 0,0-1 0 0 0,0 1 0 0 0,0 0 0 0 0,0 0 0 0 0,0 0 0 0 0,0 0 0 0 0,0 0 0 0 0,0 1 0 0 0,0 0-1 0 0,0-1 1 0 0,0 1 0 0 0,-1 0 0 0 0,1 0 0 0 0,0 1 0 0 0,0-1 0 0 0,-1 0 0 0 0,1 1 0 0 0,-1 0 0 0 0,1-1 0 0 0,-1 1 0 0 0,3 4 0 0 0,2 0-5 0 0,0 0 1 0 0,-1 1-1 0 0,0 0 0 0 0,-1 0 1 0 0,0 0-1 0 0,0 1 0 0 0,0 0 1 0 0,4 11-1 0 0,-5-9 70 0 0,0 1 1 0 0,-1 0-1 0 0,0 0 0 0 0,-1 0 0 0 0,0 0 1 0 0,-1 1-1 0 0,0-1 0 0 0,-1 1 0 0 0,0-1 1 0 0,-1 0-1 0 0,-4 22 0 0 0,3-24-12 0 0,-1-1-1 0 0,1 1 1 0 0,-2-1-1 0 0,1 0 1 0 0,-1 1 0 0 0,0-2-1 0 0,-1 1 1 0 0,0 0-1 0 0,0-1 1 0 0,-1 0-1 0 0,0 0 1 0 0,0-1 0 0 0,0 1-1 0 0,-1-1 1 0 0,-12 8-1 0 0,7-7-268 0 0,0-1 0 0 0,0 0 0 0 0,0-1-1 0 0,0-1 1 0 0,-1 0 0 0 0,0 0 0 0 0,0-1-1 0 0,0-1 1 0 0,0 0 0 0 0,-20 0 0 0 0,9-2-1161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3.486"/>
    </inkml:context>
    <inkml:brush xml:id="br0">
      <inkml:brushProperty name="width" value="0.05" units="cm"/>
      <inkml:brushProperty name="height" value="0.05" units="cm"/>
    </inkml:brush>
  </inkml:definitions>
  <inkml:trace contextRef="#ctx0" brushRef="#br0">934 188 8297 0 0,'7'-6'202'0'0,"-1"-1"1"0"0,0 0-1 0 0,0 0 1 0 0,0-1-1 0 0,-1 0 1 0 0,0 0-1 0 0,6-15 1 0 0,-10 21-113 0 0,0-1 0 0 0,0 1 0 0 0,-1-1-1 0 0,1 1 1 0 0,-1-1 0 0 0,0 0 0 0 0,1 1 0 0 0,-1-1 0 0 0,0 1 0 0 0,-1-1-1 0 0,1 0 1 0 0,0 1 0 0 0,-1-1 0 0 0,1 1 0 0 0,-1-1 0 0 0,0 1 0 0 0,0-1 0 0 0,0 1-1 0 0,0-1 1 0 0,0 1 0 0 0,-1 0 0 0 0,1 0 0 0 0,-1 0 0 0 0,1 0 0 0 0,-1 0-1 0 0,0 0 1 0 0,0 0 0 0 0,0 0 0 0 0,0 0 0 0 0,0 1 0 0 0,0-1 0 0 0,-4-1 0 0 0,-5-3 94 0 0,-1 1 0 0 0,1 0 0 0 0,-1 1 0 0 0,0 0 0 0 0,0 1 0 0 0,0 0 0 0 0,0 1 0 0 0,0 0 0 0 0,-20 0 0 0 0,-8 2 472 0 0,-65 8 0 0 0,61-2-138 0 0,0 2 0 0 0,0 2-1 0 0,1 2 1 0 0,1 2 0 0 0,0 1 0 0 0,1 3 0 0 0,1 1 0 0 0,0 2 0 0 0,2 1 0 0 0,0 3-1 0 0,-43 36 1 0 0,67-50-310 0 0,1 2 0 0 0,0-1 0 0 0,1 2 0 0 0,1-1 0 0 0,0 2 0 0 0,1 0 0 0 0,0 0 0 0 0,-12 27 1 0 0,18-33-160 0 0,0 0 1 0 0,1 1 0 0 0,1-1 0 0 0,-1 1 0 0 0,2 0 0 0 0,-1-1 0 0 0,1 1 0 0 0,1 0 0 0 0,0 0-1 0 0,0 0 1 0 0,1 0 0 0 0,0-1 0 0 0,0 1 0 0 0,1 0 0 0 0,1-1 0 0 0,0 1 0 0 0,5 12 0 0 0,1-4-9 0 0,1-2 1 0 0,0 1 0 0 0,2-1 0 0 0,-1-1-1 0 0,2 0 1 0 0,0 0 0 0 0,1-2-1 0 0,0 0 1 0 0,17 13 0 0 0,20 10 59 0 0,80 44 1 0 0,-72-49-91 0 0,1-3-1 0 0,1-2 1 0 0,2-3 0 0 0,0-3 0 0 0,1-3 0 0 0,1-2 0 0 0,0-3-1 0 0,1-3 1 0 0,0-3 0 0 0,0-3 0 0 0,77-5 0 0 0,-111-1-9 0 0,0-1 0 0 0,0-2 1 0 0,-1-1-1 0 0,48-16 0 0 0,-57 14-16 0 0,-1 0-1 0 0,-1-2 1 0 0,0 0 0 0 0,0-1-1 0 0,-1-1 1 0 0,-1-1 0 0 0,21-19-1 0 0,-18 12-40 0 0,-1 0 1 0 0,-1-2-1 0 0,-1 0 0 0 0,0-1 0 0 0,-2 0 0 0 0,-1-2 0 0 0,-1 0 0 0 0,-1-1 0 0 0,-2 0 1 0 0,0 0-1 0 0,-2-1 0 0 0,-1-1 0 0 0,-1 0 0 0 0,-2 0 0 0 0,3-41 0 0 0,-6 42 48 0 0,-1 1-1 0 0,-1-1 0 0 0,-1 0 0 0 0,-2 1 0 0 0,-1 0 1 0 0,-11-42-1 0 0,12 60-1 0 0,0-1 1 0 0,0 1-1 0 0,-1 0 1 0 0,-1 0-1 0 0,1 0 0 0 0,-1 0 1 0 0,-1 1-1 0 0,0 0 1 0 0,0 0-1 0 0,0 1 0 0 0,-1-1 1 0 0,0 1-1 0 0,0 1 1 0 0,-1-1-1 0 0,0 1 0 0 0,0 1 1 0 0,-1-1-1 0 0,1 2 1 0 0,-1-1-1 0 0,0 1 1 0 0,-14-4-1 0 0,4 3-190 0 0,0 1 1 0 0,0 1-1 0 0,-1 1 1 0 0,1 1-1 0 0,0 1 1 0 0,-1 0-1 0 0,1 2 0 0 0,0 0 1 0 0,0 1-1 0 0,-37 10 1 0 0,17 0-1247 0 0,1 2 1 0 0,0 1-1 0 0,1 2 1 0 0,-38 25-1 0 0,57-32-273 0 0,-33 28-1 0 0,22-11 71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4.189"/>
    </inkml:context>
    <inkml:brush xml:id="br0">
      <inkml:brushProperty name="width" value="0.05" units="cm"/>
      <inkml:brushProperty name="height" value="0.05" units="cm"/>
    </inkml:brush>
  </inkml:definitions>
  <inkml:trace contextRef="#ctx0" brushRef="#br0">397 107 11805 0 0,'-1'-2'281'0'0,"-1"-1"-1"0"0,1 1 1 0 0,0-1 0 0 0,0 0-1 0 0,1 0 1 0 0,-1 1 0 0 0,0-1-1 0 0,1 0 1 0 0,0 0-1 0 0,0 0 1 0 0,0 0 0 0 0,0 1-1 0 0,0-1 1 0 0,0 0 0 0 0,1 0-1 0 0,-1 0 1 0 0,3-5-1 0 0,-1 2 336 0 0,1-1-1 0 0,0 1 1 0 0,0-1-1 0 0,0 1 1 0 0,1 0-1 0 0,6-7 1 0 0,-42 72 940 0 0,-5 8-745 0 0,-49 119 1 0 0,-9 80-7 0 0,24-63-674 0 0,65-186-137 0 0,-15 36 72 0 0,2 1 1 0 0,3 0-1 0 0,-12 74 1 0 0,23-106-55 0 0,4-18-10 0 0,0 0 1 0 0,0 1-1 0 0,0-1 0 0 0,1 0 0 0 0,0 1 1 0 0,0-1-1 0 0,0 0 0 0 0,1 7 0 0 0,-1-10-1 0 0,1-1 0 0 0,-1 0 0 0 0,0 1 1 0 0,1-1-1 0 0,-1 0 0 0 0,1 0 0 0 0,-1 1 0 0 0,1-1 0 0 0,-1 0 0 0 0,1 0 0 0 0,0 0 0 0 0,-1 0 0 0 0,1 0 0 0 0,-1 0 0 0 0,1 0 0 0 0,-1 0 0 0 0,1 0 0 0 0,-1 0 0 0 0,1 0 0 0 0,-1 0 0 0 0,1 0 0 0 0,-1 0 1 0 0,1 0-1 0 0,-1-1 0 0 0,2 1 0 0 0,13-5 6 0 0,43-26-18 0 0,-35 17 4 0 0,1 2 0 0 0,0 0 0 0 0,1 2 0 0 0,29-9 0 0 0,-24 13 9 0 0,-1 1-1 0 0,1 1 1 0 0,45 1 0 0 0,92 13 1 0 0,208 45-1 0 0,49 5 113 0 0,-357-54-124 0 0,250 16 2 0 0,-302-22 9 0 0,1-1 0 0 0,-1-1 1 0 0,0 0-1 0 0,0 0 1 0 0,0-2-1 0 0,28-9 0 0 0,-43 13-2 0 0,1-1 0 0 0,0 1-1 0 0,-1-1 1 0 0,1 1 0 0 0,0-1-1 0 0,-1 0 1 0 0,1 1-1 0 0,-1-1 1 0 0,1 1 0 0 0,-1-1-1 0 0,1 0 1 0 0,-1 0 0 0 0,0 1-1 0 0,1-1 1 0 0,-1 0 0 0 0,0 1-1 0 0,1-1 1 0 0,-1 0 0 0 0,0 0-1 0 0,0 0 1 0 0,0 1-1 0 0,0-1 1 0 0,0 0 0 0 0,0 0-1 0 0,0 0 1 0 0,0 0 0 0 0,0 1-1 0 0,0-1 1 0 0,0 0 0 0 0,-1 0-1 0 0,1 1 1 0 0,0-1-1 0 0,0 0 1 0 0,-1 0 0 0 0,1 1-1 0 0,-1-1 1 0 0,1 0 0 0 0,-1 0-1 0 0,-20-34 17 0 0,17 29-14 0 0,-98-131-17 0 0,-9-14-138 0 0,96 128 51 0 0,2 0 0 0 0,1-1-1 0 0,0-1 1 0 0,-14-50 0 0 0,17 45 10 0 0,2 1 5 0 0,-1 0 1 0 0,-2 0-1 0 0,-18-37 1 0 0,24 58 77 0 0,0 1 0 0 0,-1-1 0 0 0,0 1 0 0 0,0 0 0 0 0,-1 0 0 0 0,0 0 0 0 0,0 1 0 0 0,-1 0 0 0 0,0 0 0 0 0,0 1 0 0 0,0 0 0 0 0,0 0 0 0 0,-1 0 0 0 0,0 1 0 0 0,0 1 0 0 0,-9-4 0 0 0,1 2 6 0 0,0 1 0 0 0,-1 1 0 0 0,0 0 0 0 0,-32-1 0 0 0,101 22-5572 0 0,24-5-997 0 0,-54-9 4565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4.886"/>
    </inkml:context>
    <inkml:brush xml:id="br0">
      <inkml:brushProperty name="width" value="0.05" units="cm"/>
      <inkml:brushProperty name="height" value="0.05" units="cm"/>
    </inkml:brush>
  </inkml:definitions>
  <inkml:trace contextRef="#ctx0" brushRef="#br0">218 495 5909 0 0,'-15'-1'169'0'0,"-1"0"258"0"0,1-1-1 0 0,-1 0 1 0 0,-15-5-1 0 0,26 5-278 0 0,-1 0 0 0 0,1 0 0 0 0,0 0 1 0 0,0-1-1 0 0,0 0 0 0 0,1 0 0 0 0,-1 0 0 0 0,1-1 0 0 0,0 1 0 0 0,-1-1 0 0 0,2 0 0 0 0,-5-5 1 0 0,-2-3 439 0 0,0-1 0 0 0,1 0 0 0 0,-10-19 0 0 0,17 27-451 0 0,0 0-1 0 0,0 0 0 0 0,0 0 0 0 0,1 0 1 0 0,0 0-1 0 0,0 0 0 0 0,0-1 0 0 0,1 1 1 0 0,0 0-1 0 0,0 0 0 0 0,0-1 0 0 0,0 1 1 0 0,3-9-1 0 0,1 0 53 0 0,0 0-1 0 0,1 1 1 0 0,1-1 0 0 0,0 1-1 0 0,1 0 1 0 0,1 1 0 0 0,0 0-1 0 0,0 0 1 0 0,13-13 0 0 0,-8 10-37 0 0,1 1 1 0 0,0 1-1 0 0,2 0 1 0 0,-1 0 0 0 0,1 2-1 0 0,21-12 1 0 0,-22 16-28 0 0,0 0 1 0 0,1 1-1 0 0,-1 1 0 0 0,1 0 0 0 0,0 1 1 0 0,1 1-1 0 0,-1 0 0 0 0,1 1 1 0 0,-1 1-1 0 0,1 1 0 0 0,-1 0 1 0 0,1 1-1 0 0,-1 1 0 0 0,20 5 1 0 0,-18-3-21 0 0,0 1 1 0 0,0 1-1 0 0,-1 1 1 0 0,0 0 0 0 0,0 1-1 0 0,-1 1 1 0 0,0 1-1 0 0,-1 0 1 0 0,0 1-1 0 0,0 1 1 0 0,-1 0 0 0 0,17 19-1 0 0,-14-10 82 0 0,-1-1-1 0 0,0 2 0 0 0,-2 0 1 0 0,-1 1-1 0 0,0 1 1 0 0,-2 0-1 0 0,-1 0 1 0 0,-1 1-1 0 0,6 26 0 0 0,-7-18-5 0 0,-3-1-1 0 0,0 1 1 0 0,-3 0-1 0 0,0 0 1 0 0,-2 0-1 0 0,-8 60 1 0 0,4-66-138 0 0,-1 0 1 0 0,-1-1-1 0 0,-1 0 1 0 0,-16 40 0 0 0,17-54-12 0 0,0 0 0 0 0,0 0 1 0 0,-2-1-1 0 0,1 0 0 0 0,-1-1 1 0 0,-1 1-1 0 0,1-1 0 0 0,-2-1 1 0 0,1 0-1 0 0,-2 0 1 0 0,-14 9-1 0 0,5-6-6 0 0,0 0 0 0 0,-1-2 0 0 0,-1-1 0 0 0,1 0 0 0 0,-1-2 1 0 0,-1 0-1 0 0,-42 6 0 0 0,50-11-41 0 0,1 0-1 0 0,-1-1 1 0 0,1-1 0 0 0,-1 0 0 0 0,1-1-1 0 0,-1-1 1 0 0,1 0 0 0 0,0-1-1 0 0,0-1 1 0 0,0 0 0 0 0,0-1 0 0 0,1 0-1 0 0,-23-13 1 0 0,30 14 17 0 0,0-1 1 0 0,0 0-1 0 0,1 0 0 0 0,0 0 1 0 0,0-1-1 0 0,0 1 0 0 0,1-1 1 0 0,-1 0-1 0 0,1-1 0 0 0,1 1 1 0 0,-1-1-1 0 0,1 0 0 0 0,-4-13 1 0 0,4 10-63 0 0,0-1 1 0 0,1 0-1 0 0,0 0 0 0 0,1 0 1 0 0,0 0-1 0 0,1 0 1 0 0,0 0-1 0 0,2-17 1 0 0,-2 27 40 0 0,1 0 1 0 0,-1 0-1 0 0,0 0 1 0 0,1 1-1 0 0,-1-1 1 0 0,0 0 0 0 0,1 0-1 0 0,-1 0 1 0 0,1 0-1 0 0,0 1 1 0 0,-1-1-1 0 0,1 0 1 0 0,-1 1-1 0 0,1-1 1 0 0,0 0-1 0 0,0 1 1 0 0,-1-1-1 0 0,1 1 1 0 0,0-1 0 0 0,0 1-1 0 0,0-1 1 0 0,0 1-1 0 0,0-1 1 0 0,-1 1-1 0 0,1 0 1 0 0,0 0-1 0 0,0 0 1 0 0,0-1-1 0 0,0 1 1 0 0,2 0-1 0 0,34 3-1178 0 0,-19-1 452 0 0,-8-2 280 0 0,17 0-1719 0 0,31 3 0 0 0,-51-2 1430 0 0,1 1 0 0 0,0-1 0 0 0,0 1 0 0 0,-1 1 0 0 0,1-1 0 0 0,-1 1 0 0 0,0 0 0 0 0,11 7 0 0 0,-7-1-754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5.483"/>
    </inkml:context>
    <inkml:brush xml:id="br0">
      <inkml:brushProperty name="width" value="0.05" units="cm"/>
      <inkml:brushProperty name="height" value="0.05" units="cm"/>
    </inkml:brush>
  </inkml:definitions>
  <inkml:trace contextRef="#ctx0" brushRef="#br0">425 0 8793 0 0,'6'3'10482'0'0,"1"2"-10394"0"0,23 14 5 0 0,-23-14 95 0 0,15 22-56 0 0,67 88 31 0 0,-82-107-126 0 0,0 1 0 0 0,-1 0 0 0 0,-1 0 0 0 0,1 1 0 0 0,-1 0 0 0 0,4 11 0 0 0,-3-5 37 0 0,93 286 2258 0 0,-52-142-1757 0 0,-33-115-537 0 0,-2 0-1 0 0,-2 1 0 0 0,-1 0 0 0 0,-3 0 0 0 0,0 59 0 0 0,-6-104-38 0 0,0 0-1 0 0,1 0 1 0 0,-1 0-1 0 0,0 1 0 0 0,0-1 1 0 0,0 0-1 0 0,0 0 1 0 0,-1 0-1 0 0,1 1 1 0 0,0-1-1 0 0,0 0 1 0 0,-1 0-1 0 0,1 0 1 0 0,-1 0-1 0 0,1 1 1 0 0,-1-1-1 0 0,1 0 1 0 0,-1 0-1 0 0,0 0 1 0 0,1 0-1 0 0,-1 0 0 0 0,0 0 1 0 0,0-1-1 0 0,0 1 1 0 0,1 0-1 0 0,-1 0 1 0 0,0-1-1 0 0,0 1 1 0 0,0 0-1 0 0,-1-1 1 0 0,1 1-1 0 0,0-1 1 0 0,0 1-1 0 0,0-1 1 0 0,0 0-1 0 0,0 1 1 0 0,-1-1-1 0 0,1 0 1 0 0,0 0-1 0 0,-2 0 0 0 0,-41 1-46 0 0,9-2 38 0 0,-122 0 21 0 0,20-4-45 0 0,8-1 41 0 0,-167 15 1 0 0,293-8-335 0 0,-7-1 635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6.663"/>
    </inkml:context>
    <inkml:brush xml:id="br0">
      <inkml:brushProperty name="width" value="0.05" units="cm"/>
      <inkml:brushProperty name="height" value="0.05" units="cm"/>
    </inkml:brush>
  </inkml:definitions>
  <inkml:trace contextRef="#ctx0" brushRef="#br0">913 619 8037 0 0,'-7'-18'-179'0'0,"6"16"234"0"0,1 0-1 0 0,-1 0 1 0 0,1-1 0 0 0,-1 1-1 0 0,0 0 1 0 0,0 0 0 0 0,0 0-1 0 0,0 0 1 0 0,0 0-1 0 0,-1 1 1 0 0,1-1 0 0 0,-1 0-1 0 0,1 0 1 0 0,-3-1-1 0 0,3 2 41 0 0,0 0-1 0 0,0 0 1 0 0,1 0-1 0 0,-1 0 0 0 0,1 0 1 0 0,-1 0-1 0 0,0 0 0 0 0,1-1 1 0 0,0 1-1 0 0,-1 0 0 0 0,1 0 1 0 0,0 0-1 0 0,-1 0 0 0 0,1-1 1 0 0,0 1-1 0 0,0 0 0 0 0,0-2 1 0 0,2-29 691 0 0,-2 18-490 0 0,3-41 608 0 0,18-94 0 0 0,-20 138-819 0 0,3-8 86 0 0,0 0 0 0 0,0 1-1 0 0,2 0 1 0 0,1 0 0 0 0,0 0 0 0 0,1 1-1 0 0,15-25 1 0 0,-17 33-73 0 0,0 0 0 0 0,1 1 0 0 0,0 0 0 0 0,1 0 0 0 0,-1 0 0 0 0,1 1 0 0 0,1 1 0 0 0,-1-1 0 0 0,1 1 0 0 0,0 1 0 0 0,1-1 0 0 0,0 2 0 0 0,-1-1 0 0 0,20-4 0 0 0,-13 5 19 0 0,1 0 1 0 0,0 2-1 0 0,0 0 0 0 0,0 1 0 0 0,0 1 0 0 0,0 1 0 0 0,1 0 0 0 0,-1 1 0 0 0,-1 1 0 0 0,1 0 0 0 0,0 2 0 0 0,-1-1 0 0 0,0 2 0 0 0,0 1 0 0 0,0 0 0 0 0,-1 0 0 0 0,0 2 0 0 0,0 0 0 0 0,-1 0 0 0 0,0 2 0 0 0,-1 0 0 0 0,0 0 0 0 0,13 16 0 0 0,-5-3 36 0 0,-2 1 0 0 0,0 1 0 0 0,-2 1 0 0 0,-1 0 0 0 0,-1 1 0 0 0,-1 1 0 0 0,14 44 0 0 0,-20-47-64 0 0,-1 0 0 0 0,-2 0 0 0 0,0 1 0 0 0,-2 0 0 0 0,-1-1 0 0 0,-1 1 0 0 0,-1 0-1 0 0,-1 0 1 0 0,-6 32 0 0 0,-8 17 41 0 0,-43 130-1 0 0,41-160-13 0 0,-2 0 0 0 0,-3-2 0 0 0,-50 81 1 0 0,60-108-129 0 0,-1 1-1 0 0,0-2 1 0 0,-2 0 0 0 0,0-1 0 0 0,0 0 0 0 0,-2-1 0 0 0,0-1 0 0 0,0 0 0 0 0,-1-2 0 0 0,-1 0 0 0 0,1-1-1 0 0,-2-1 1 0 0,0 0 0 0 0,0-2 0 0 0,0 0 0 0 0,-1-1 0 0 0,0-2 0 0 0,0 0 0 0 0,0-1 0 0 0,0-1-1 0 0,-1 0 1 0 0,1-2 0 0 0,-1-1 0 0 0,1-1 0 0 0,-38-7 0 0 0,41 5-93 0 0,0 0 0 0 0,0-1-1 0 0,0-1 1 0 0,1-1 0 0 0,0 0 0 0 0,1-1 0 0 0,0-1-1 0 0,-27-19 1 0 0,39 25 97 0 0,0-1 1 0 0,1 0-1 0 0,-1 0 0 0 0,1 0 1 0 0,0 0-1 0 0,0 0 0 0 0,-5-10 0 0 0,7 14 2 0 0,1-1-1 0 0,0 0 1 0 0,-1 0-1 0 0,1 0 1 0 0,0 0-1 0 0,-1 0 1 0 0,1 0-1 0 0,0 0 1 0 0,0 0-1 0 0,0 0 1 0 0,0 0-1 0 0,0 0 1 0 0,0 0-1 0 0,0 0 1 0 0,0 0-1 0 0,1 0 1 0 0,-1 0-1 0 0,0 0 1 0 0,1 0-1 0 0,-1 0 1 0 0,0 0-1 0 0,1 0 1 0 0,-1 0-1 0 0,1 0 1 0 0,-1 0-1 0 0,1 0 1 0 0,0 1-1 0 0,-1-1 1 0 0,1 0-1 0 0,0 0 1 0 0,0 1-1 0 0,-1-1 1 0 0,1 1-1 0 0,0-1 1 0 0,0 1-1 0 0,0-1 1 0 0,0 1-1 0 0,0-1 1 0 0,0 1-1 0 0,0 0 1 0 0,0-1-1 0 0,0 1 1 0 0,0 0-1 0 0,2 0 1 0 0,17-4-51 0 0,0 1 0 0 0,1 0 0 0 0,0 2 0 0 0,27 2 0 0 0,-17-1 28 0 0,4-1 27 0 0,-22 1 64 0 0,0-1 1 0 0,0 2-1 0 0,15 1 0 0 0,-23 0 30 0 0,1-1 0 0 0,-1 1 1 0 0,1 0-1 0 0,-1 0 0 0 0,0 0 0 0 0,0 1 0 0 0,0-1 0 0 0,0 1 1 0 0,-1 1-1 0 0,8 5 0 0 0,4 8 353 0 0,-1 0 0 0 0,0 1-1 0 0,-1 1 1 0 0,-1 0 0 0 0,16 34 0 0 0,2 0-97 0 0,18 24 19 0 0,45 102 1 0 0,-83-154-284 0 0,-1 1-1 0 0,0 0 1 0 0,-2 1 0 0 0,-1 0-1 0 0,-2 0 1 0 0,0 0 0 0 0,-2 1-1 0 0,0 42 1 0 0,-4-60-48 0 0,0-1 0 0 0,0 0 1 0 0,-1 1-1 0 0,0-1 0 0 0,0 0 0 0 0,-6 11 0 0 0,6-15 17 0 0,0-1 0 0 0,0 1 0 0 0,0-1 0 0 0,-1 0-1 0 0,0 0 1 0 0,0 0 0 0 0,0 0 0 0 0,-1-1 0 0 0,1 1 0 0 0,-1-1-1 0 0,0 0 1 0 0,1 0 0 0 0,-9 4 0 0 0,3-2 147 0 0,7-4-182 0 0,0 0 1 0 0,1 0-1 0 0,-1 0 0 0 0,0 0 0 0 0,1 0 1 0 0,-1 0-1 0 0,1 0 0 0 0,0 1 0 0 0,-1-1 0 0 0,1 0 1 0 0,0 1-1 0 0,-2 2 0 0 0,-1-1-15 0 0,1 0-1 0 0,-1 0 0 0 0,0-1 1 0 0,0 1-1 0 0,0-1 1 0 0,-1 0-1 0 0,1-1 1 0 0,-6 3-1 0 0,8-5 0 0 0,1 1 1 0 0,-1-1-1 0 0,0 0 0 0 0,1 0 1 0 0,-1 0-1 0 0,0 0 0 0 0,1 0 0 0 0,0 0 1 0 0,-3-2-1 0 0,-8-5 6 0 0,2 4-2 0 0,1 0 0 0 0,-1 1 0 0 0,-1 0-1 0 0,1 1 1 0 0,0 0 0 0 0,-17-1 0 0 0,-68 3-29 0 0,48 1 24 0 0,6-1-20 0 0,-574 6-237 0 0,609-6 199 0 0,-201 11-854 0 0,72 7-2896 0 0,112-12-1900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7.319"/>
    </inkml:context>
    <inkml:brush xml:id="br0">
      <inkml:brushProperty name="width" value="0.05" units="cm"/>
      <inkml:brushProperty name="height" value="0.05" units="cm"/>
    </inkml:brush>
  </inkml:definitions>
  <inkml:trace contextRef="#ctx0" brushRef="#br0">25 166 8661 0 0,'0'0'2'0'0,"2"-4"74"0"0,-1 0 1 0 0,0 0-1 0 0,1 0 1 0 0,0 0-1 0 0,-1 1 1 0 0,1-1 0 0 0,1 1-1 0 0,-1-1 1 0 0,4-3-1 0 0,-3 3 873 0 0,1 0-1 0 0,-1-1 0 0 0,1 1 1 0 0,-2-1-1 0 0,1 0 0 0 0,0 0 1 0 0,-1 0-1 0 0,0 0 0 0 0,3-10 1 0 0,-21 39 225 0 0,3 11-570 0 0,1 1-1 0 0,2-1 1 0 0,1 2 0 0 0,-6 57 0 0 0,14-80-538 0 0,0-1 0 0 0,1 0 0 0 0,0 0 0 0 0,1 1 0 0 0,1-1 1 0 0,0 0-1 0 0,0 0 0 0 0,2 0 0 0 0,-1-1 0 0 0,2 1 1 0 0,0-1-1 0 0,0 0 0 0 0,1 0 0 0 0,0-1 0 0 0,1 1 0 0 0,12 14 1 0 0,-7-15-56 0 0,-1 0 0 0 0,2-1 1 0 0,-1 0-1 0 0,1-1 0 0 0,1 0 1 0 0,0-1-1 0 0,0-1 0 0 0,1 0 1 0 0,-1-1-1 0 0,1 0 1 0 0,1-1-1 0 0,-1-1 0 0 0,1-1 1 0 0,31 4-1 0 0,-32-6-23 0 0,-1-1-1 0 0,1 0 1 0 0,-1-1 0 0 0,0-1-1 0 0,1 0 1 0 0,-1 0 0 0 0,20-8-1 0 0,-24 7-3 0 0,0-1-1 0 0,-1 0 1 0 0,0-1-1 0 0,0 0 0 0 0,0-1 1 0 0,-1 1-1 0 0,1-2 1 0 0,-2 1-1 0 0,1-1 0 0 0,-1 0 1 0 0,7-9-1 0 0,-7 6 2 0 0,0 0-1 0 0,-1 0 1 0 0,-1-1-1 0 0,0 1 1 0 0,0-2-1 0 0,-1 1 0 0 0,0 0 1 0 0,-1-1-1 0 0,-1 1 1 0 0,0-1-1 0 0,0 0 1 0 0,0-18-1 0 0,-3-13 7 0 0,-1 0 1 0 0,-8-46-1 0 0,8 71 3 0 0,1 13 4 0 0,-3-30-35 0 0,-1 1 0 0 0,-2 0-1 0 0,-16-50 1 0 0,8 54-787 0 0,12 27-1140 0 0,9 19-760 0 0,14 50-4469 0 0,-12-54 5586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8.474"/>
    </inkml:context>
    <inkml:brush xml:id="br0">
      <inkml:brushProperty name="width" value="0.05" units="cm"/>
      <inkml:brushProperty name="height" value="0.05" units="cm"/>
    </inkml:brush>
  </inkml:definitions>
  <inkml:trace contextRef="#ctx0" brushRef="#br0">277 123 11341 0 0,'7'-12'674'0'0,"-7"11"-615"0"0,0 1 1 0 0,0 0-1 0 0,0 0 1 0 0,1-1-1 0 0,-1 1 1 0 0,0 0-1 0 0,0 0 1 0 0,0-1-1 0 0,0 1 1 0 0,0 0-1 0 0,0-1 1 0 0,1 1-1 0 0,-1 0 1 0 0,0 0-1 0 0,0-1 1 0 0,0 1-1 0 0,0 0 1 0 0,0-1-1 0 0,0 1 1 0 0,0 0-1 0 0,0-1 1 0 0,0 1-1 0 0,0 0 0 0 0,-1-1 1 0 0,1 1-1 0 0,0 0 1 0 0,0 0-1 0 0,0-1 1 0 0,0 1-1 0 0,0 0 1 0 0,-1 0-1 0 0,1-1 1 0 0,0 1-1 0 0,0 0 1 0 0,0 0-1 0 0,-1-1 1 0 0,1 1-1 0 0,0 0 1 0 0,0 0-1 0 0,-1 0 1 0 0,1-1-1 0 0,-1-1 302 0 0,0-1-1 0 0,1 0 0 0 0,-1 1 0 0 0,1-1 0 0 0,-1 0 0 0 0,1 0 1 0 0,0 1-1 0 0,0-1 0 0 0,1-4 0 0 0,-1-17 552 0 0,0 22-889 0 0,-1 0-1 0 0,1 0 1 0 0,-1-1 0 0 0,0 1-1 0 0,0 0 1 0 0,0 0-1 0 0,0 0 1 0 0,0 0 0 0 0,0 0-1 0 0,-1 1 1 0 0,1-1 0 0 0,0 0-1 0 0,-1 0 1 0 0,0 1-1 0 0,1-1 1 0 0,-1 1 0 0 0,0 0-1 0 0,0-1 1 0 0,-2 0 0 0 0,1 1-10 0 0,0-1 1 0 0,0 1-1 0 0,-1 0 1 0 0,1 1-1 0 0,0-1 1 0 0,-1 1-1 0 0,1-1 1 0 0,-1 1-1 0 0,1 0 1 0 0,-1 1 0 0 0,-4 0-1 0 0,-2 1 24 0 0,-1 0 0 0 0,1 1-1 0 0,-1 1 1 0 0,1-1 0 0 0,0 2-1 0 0,-18 10 1 0 0,21-11-7 0 0,0 1 1 0 0,1 0-1 0 0,-1 1 0 0 0,1-1 0 0 0,0 1 0 0 0,0 0 0 0 0,1 1 1 0 0,0-1-1 0 0,0 1 0 0 0,0 0 0 0 0,1 1 0 0 0,0-1 0 0 0,-3 9 1 0 0,5-11-19 0 0,1 0 0 0 0,-1 0 1 0 0,1 0-1 0 0,0 0 0 0 0,1 1 1 0 0,-1-1-1 0 0,1 0 0 0 0,0 0 0 0 0,1 1 1 0 0,-1-1-1 0 0,1 0 0 0 0,0 0 1 0 0,0 0-1 0 0,1 0 0 0 0,-1 0 1 0 0,1 0-1 0 0,0 0 0 0 0,0 0 1 0 0,1 0-1 0 0,0-1 0 0 0,5 8 1 0 0,-3-5-10 0 0,1-1 1 0 0,0 0-1 0 0,0 0 1 0 0,1 0-1 0 0,0-1 1 0 0,0 0-1 0 0,14 7 1 0 0,1-1-8 0 0,33 11 0 0 0,-38-17 2 0 0,-1 2-1 0 0,0 0 0 0 0,0 0 1 0 0,26 18-1 0 0,-40-24 4 0 0,0 1 1 0 0,-1-1-1 0 0,1 0 1 0 0,-1 1-1 0 0,1-1 0 0 0,-1 1 1 0 0,0-1-1 0 0,0 1 1 0 0,1 0-1 0 0,-1-1 1 0 0,0 1-1 0 0,-1 0 0 0 0,1 0 1 0 0,0 0-1 0 0,0 0 1 0 0,-1 0-1 0 0,1 0 1 0 0,-1 0-1 0 0,0 0 1 0 0,1 3-1 0 0,-2-2 20 0 0,1 1-1 0 0,-1-1 1 0 0,0 1 0 0 0,1-1-1 0 0,-2 0 1 0 0,1 0 0 0 0,0 1-1 0 0,-1-1 1 0 0,1 0 0 0 0,-1 0 0 0 0,-2 3-1 0 0,-4 4 74 0 0,0-1-1 0 0,0-1 0 0 0,-1 1 1 0 0,1-1-1 0 0,-21 13 1 0 0,16-12-16 0 0,0-1 0 0 0,-1 0 0 0 0,0-2 1 0 0,0 1-1 0 0,-1-2 0 0 0,-15 5 0 0 0,25-9-91 0 0,1 0-1 0 0,-1 0 0 0 0,1 0 0 0 0,-1-1 1 0 0,1 0-1 0 0,-1 0 0 0 0,0 0 0 0 0,1 0 1 0 0,-1-1-1 0 0,1 1 0 0 0,-1-1 0 0 0,1 0 1 0 0,-1-1-1 0 0,1 1 0 0 0,-1-1 0 0 0,1 0 1 0 0,0 0-1 0 0,0 0 0 0 0,0-1 0 0 0,0 1 1 0 0,1-1-1 0 0,-1 0 0 0 0,1 0 0 0 0,-6-6 1 0 0,8 7-54 0 0,-1 0 0 0 0,0-1 0 0 0,1 1 0 0 0,-1-1 0 0 0,1 1 0 0 0,0-1 0 0 0,0 0 0 0 0,0 0 0 0 0,0 1 0 0 0,0-1 0 0 0,0 0 0 0 0,1 0 0 0 0,0 0 0 0 0,-1 0 0 0 0,1-3 0 0 0,1 0-132 0 0,-1 1 0 0 0,1 0 0 0 0,1-1 0 0 0,-1 1 0 0 0,1 0 1 0 0,-1 0-1 0 0,5-8 0 0 0,4-3-858 0 0,-1 0 0 0 0,2 1-1 0 0,20-23 1 0 0,-20 25 408 0 0,2 2 0 0 0,-1-1-1 0 0,1 2 1 0 0,1 0 0 0 0,0 0-1 0 0,0 1 1 0 0,1 1 0 0 0,0 0-1 0 0,17-5 1 0 0,-2 2 447 0 0,0 2-1 0 0,0 1 1 0 0,1 1 0 0 0,31-2 0 0 0,-45 10 988 0 0,-12 5 796 0 0,-5-4-1164 0 0,0 0 1 0 0,0 0-1 0 0,-1 0 0 0 0,1 0 1 0 0,-1 0-1 0 0,1 0 0 0 0,-1 0 1 0 0,0 0-1 0 0,-1 3 0 0 0,-4 9 1629 0 0,32 14 2155 0 0,-20-20-4029 0 0,1-1 1 0 0,0 0-1 0 0,1 0 1 0 0,-1-1-1 0 0,1 0 1 0 0,1 0 0 0 0,-1-1-1 0 0,1 0 1 0 0,0 0-1 0 0,0-1 1 0 0,0 0 0 0 0,1-1-1 0 0,-1 0 1 0 0,1-1-1 0 0,0 0 1 0 0,0 0 0 0 0,14 0-1 0 0,-17-1-201 0 0,0-1-1 0 0,0-1 1 0 0,0 1-1 0 0,0-1 1 0 0,-1 0-1 0 0,1-1 1 0 0,0 0-1 0 0,-1 0 1 0 0,1 0-1 0 0,-1-1 1 0 0,10-5-1 0 0,-12 5 6 0 0,1 0-1 0 0,-1 0 1 0 0,0-1-1 0 0,0 0 1 0 0,0 1-1 0 0,-1-1 1 0 0,1-1 0 0 0,-1 1-1 0 0,0 0 1 0 0,0-1-1 0 0,-1 0 1 0 0,1 0-1 0 0,-1 0 1 0 0,0 0 0 0 0,0 0-1 0 0,1-6 1 0 0,-1-1-108 0 0,0 0 1 0 0,0-1 0 0 0,-1 1-1 0 0,-1-1 1 0 0,0 1 0 0 0,-1 0-1 0 0,-2-17 1 0 0,2 23 102 0 0,0-1-1 0 0,-1 0 1 0 0,0 1 0 0 0,0-1-1 0 0,0 1 1 0 0,-1 0 0 0 0,0 0 0 0 0,0 0-1 0 0,0 0 1 0 0,-1 1 0 0 0,0-1-1 0 0,0 1 1 0 0,0 0 0 0 0,-1 0 0 0 0,-5-5-1 0 0,8 9 22 0 0,1 0 0 0 0,-1 0 0 0 0,0 0 0 0 0,1 0 0 0 0,-1 0 0 0 0,0 0 0 0 0,0 1 0 0 0,1-1 0 0 0,-1 0 0 0 0,0 1-1 0 0,0 0 1 0 0,0-1 0 0 0,0 1 0 0 0,0 0 0 0 0,0 0 0 0 0,0 0 0 0 0,0 0 0 0 0,1 0 0 0 0,-5 1 0 0 0,3 1 5 0 0,0-1 0 0 0,0 0 0 0 0,0 1 0 0 0,0-1 1 0 0,1 1-1 0 0,-1 0 0 0 0,0 0 0 0 0,1 0 0 0 0,-1 0 0 0 0,-3 5 0 0 0,-1 2 54 0 0,-1 1 0 0 0,2 0-1 0 0,-1 0 1 0 0,1 1 0 0 0,-4 12-1 0 0,3-6 107 0 0,1 1 1 0 0,0 0-1 0 0,2 0 0 0 0,0 0 0 0 0,1 1 0 0 0,1-1 0 0 0,0 1 0 0 0,2 0 1 0 0,2 28-1 0 0,-1-42-167 0 0,-1-1 0 0 0,1 1 0 0 0,0-1 0 0 0,0 1 0 0 0,0-1 0 0 0,0 0 1 0 0,1 0-1 0 0,0 1 0 0 0,0-1 0 0 0,0 0 0 0 0,0-1 0 0 0,1 1 0 0 0,-1 0 0 0 0,1-1 0 0 0,0 1 1 0 0,0-1-1 0 0,0 0 0 0 0,1 0 0 0 0,-1 0 0 0 0,5 2 0 0 0,-2-1-203 0 0,1-1 0 0 0,0-1-1 0 0,0 1 1 0 0,0-1 0 0 0,0 0-1 0 0,0-1 1 0 0,0 0 0 0 0,1 0-1 0 0,-1 0 1 0 0,0-1 0 0 0,12-1-1 0 0,-1 0-631 0 0,-1-1-1 0 0,0-1 0 0 0,1-1 0 0 0,-1 0 0 0 0,-1-1 0 0 0,1-1 0 0 0,-1 0 0 0 0,27-16 0 0 0,-36 19 711 0 0,-1-1 0 0 0,1 0 0 0 0,-1-1 0 0 0,0 0 0 0 0,0 0 1 0 0,-1 0-1 0 0,1 0 0 0 0,-1-1 0 0 0,0 0 0 0 0,-1 0 0 0 0,1-1 0 0 0,-1 1 0 0 0,-1-1 1 0 0,1 0-1 0 0,-1 0 0 0 0,0 0 0 0 0,-1 0 0 0 0,1 0 0 0 0,-2-1 0 0 0,1 1 1 0 0,-1-1-1 0 0,1-10 0 0 0,-4-75 1362 0 0,-6 33 2345 0 0,8 59-3502 0 0,0 1 1 0 0,0 0-1 0 0,-1 0 0 0 0,1-1 1 0 0,0 1-1 0 0,0 0 0 0 0,0-1 1 0 0,0 1-1 0 0,0 0 0 0 0,0 0 1 0 0,0-1-1 0 0,0 1 0 0 0,0 0 1 0 0,0-1-1 0 0,0 1 0 0 0,0 0 1 0 0,0-1-1 0 0,0 1 0 0 0,0 0 1 0 0,0-1-1 0 0,0 1 0 0 0,0 0 1 0 0,1 0-1 0 0,-1-1 0 0 0,0 1 1 0 0,0 0-1 0 0,0-1 0 0 0,0 1 1 0 0,1 0-1 0 0,-1 0 1 0 0,0 0-1 0 0,0-1 0 0 0,1 1 1 0 0,-1 0-1 0 0,0 0 0 0 0,0 0 1 0 0,1-1-1 0 0,-1 1 0 0 0,1 0 1 0 0,13 5 886 0 0,16 17-422 0 0,-29-21-450 0 0,10 9 187 0 0,0 0 1 0 0,-1 1-1 0 0,-1 1 1 0 0,0 0-1 0 0,11 19 1 0 0,32 69 1274 0 0,-47-90-1415 0 0,-1 0 0 0 0,-1 0 0 0 0,0 0 0 0 0,0 1 0 0 0,-1-1 0 0 0,1 13 0 0 0,-3-20-108 0 0,0 0 0 0 0,0 1 1 0 0,0-1-1 0 0,-1 0 0 0 0,1 0 0 0 0,-1 1 1 0 0,1-1-1 0 0,-1 0 0 0 0,0 0 1 0 0,-3 6-1 0 0,3-7-22 0 0,0-1 1 0 0,0 1-1 0 0,0-1 1 0 0,-1 0-1 0 0,1 1 1 0 0,0-1-1 0 0,-1 0 1 0 0,1 0-1 0 0,-1 0 1 0 0,1 0-1 0 0,-1 0 1 0 0,1 0-1 0 0,-1 0 1 0 0,0-1-1 0 0,1 1 1 0 0,-1-1-1 0 0,0 1 1 0 0,1-1-1 0 0,-1 1 1 0 0,0-1-1 0 0,-2 0 1 0 0,2 0-4 0 0,-1 1 1 0 0,1-1-1 0 0,0 0 0 0 0,-1-1 1 0 0,1 1-1 0 0,0 0 0 0 0,-1 0 1 0 0,1-1-1 0 0,0 0 1 0 0,0 1-1 0 0,-1-1 0 0 0,1 0 1 0 0,0 0-1 0 0,0 0 0 0 0,0 0 1 0 0,0-1-1 0 0,0 1 1 0 0,0 0-1 0 0,-3-4 0 0 0,3 2 4 0 0,0 1-1 0 0,0-1 0 0 0,1 0 0 0 0,-1 0 1 0 0,1-1-1 0 0,-1 1 0 0 0,1 0 0 0 0,0 0 0 0 0,0-1 1 0 0,0 1-1 0 0,1 0 0 0 0,-1-5 0 0 0,0-1-24 0 0,1-1-1 0 0,1 1 0 0 0,-1-1 0 0 0,1 1 0 0 0,1-1 0 0 0,0 1 0 0 0,0 0 0 0 0,1 0 0 0 0,4-9 0 0 0,1 0-168 0 0,1 1-1 0 0,1 1 0 0 0,0 0 1 0 0,2 0-1 0 0,0 1 0 0 0,0 0 1 0 0,17-14-1 0 0,-16 18-621 0 0,0 0 0 0 0,1 1 1 0 0,0 0-1 0 0,29-14 0 0 0,-42 24 610 0 0,-1 0-1 0 0,1 0 1 0 0,-1-1 0 0 0,1 1-1 0 0,-1 0 1 0 0,1 0 0 0 0,-1 0 0 0 0,1 0-1 0 0,-1 0 1 0 0,1 0 0 0 0,-1 0-1 0 0,1 0 1 0 0,-1 0 0 0 0,0 0-1 0 0,1 0 1 0 0,-1 0 0 0 0,1 0 0 0 0,-1 0-1 0 0,1 0 1 0 0,-1 0 0 0 0,1 1-1 0 0,-1-1 1 0 0,1 0 0 0 0,5 2-2801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5:18:49.175"/>
    </inkml:context>
    <inkml:brush xml:id="br0">
      <inkml:brushProperty name="width" value="0.05" units="cm"/>
      <inkml:brushProperty name="height" value="0.05" units="cm"/>
    </inkml:brush>
  </inkml:definitions>
  <inkml:trace contextRef="#ctx0" brushRef="#br0">197 195 8265 0 0,'27'-10'1461'0'0,"1"1"0"0"0,47-9 0 0 0,-65 16-1083 0 0,1-1 0 0 0,-1 0-1 0 0,0 0 1 0 0,0-1 0 0 0,0 0 0 0 0,0-1 0 0 0,11-8 0 0 0,-17 10-252 0 0,1 0 1 0 0,-1 0 0 0 0,0 0 0 0 0,0-1 0 0 0,0 1 0 0 0,0-1-1 0 0,0 0 1 0 0,-1-1 0 0 0,0 1 0 0 0,0 0 0 0 0,0-1 0 0 0,-1 0 0 0 0,1 0-1 0 0,-1 1 1 0 0,0-1 0 0 0,1-7 0 0 0,-2 11-105 0 0,-1 0 0 0 0,0-1 0 0 0,0 1 0 0 0,0 0 0 0 0,0-1 0 0 0,0 1-1 0 0,0 0 1 0 0,0-1 0 0 0,0 1 0 0 0,0 0 0 0 0,-1-1 0 0 0,1 1 0 0 0,-1 0 0 0 0,1-1 0 0 0,-1 1 0 0 0,1 0 0 0 0,-1 0 0 0 0,0 0 0 0 0,1 0 0 0 0,-1 0-1 0 0,-2-2 1 0 0,1 1-12 0 0,0 1 0 0 0,0-1 0 0 0,0 1 0 0 0,0 0 0 0 0,0 0 0 0 0,-1 0 0 0 0,1 0 0 0 0,0 0-1 0 0,-1 0 1 0 0,1 1 0 0 0,-3-1 0 0 0,-7 0-6 0 0,1 0 0 0 0,0 1-1 0 0,-1 0 1 0 0,-11 2 0 0 0,9 0 15 0 0,-1 0 0 0 0,1 1-1 0 0,0 1 1 0 0,1 0 0 0 0,-1 1 0 0 0,1 1 0 0 0,0 0-1 0 0,0 0 1 0 0,-17 13 0 0 0,25-16 20 0 0,0 1-1 0 0,0-1 1 0 0,0 2 0 0 0,1-1-1 0 0,-1 0 1 0 0,1 1 0 0 0,0 0-1 0 0,0 0 1 0 0,1 0 0 0 0,-1 0-1 0 0,1 1 1 0 0,1 0-1 0 0,-1-1 1 0 0,1 1 0 0 0,0 0-1 0 0,0 0 1 0 0,0 0 0 0 0,1 0-1 0 0,0 0 1 0 0,0 1 0 0 0,1-1-1 0 0,-1 0 1 0 0,2 13-1 0 0,1-14 9 0 0,-1 0 0 0 0,0 0-1 0 0,1-1 1 0 0,0 1-1 0 0,0 0 1 0 0,1 0-1 0 0,-1-1 1 0 0,1 0-1 0 0,0 1 1 0 0,0-1-1 0 0,1 0 1 0 0,-1 0-1 0 0,1-1 1 0 0,0 1-1 0 0,0-1 1 0 0,0 0-1 0 0,8 5 1 0 0,9 4 288 0 0,0-1 0 0 0,39 14-1 0 0,-20-9 87 0 0,-29-10-279 0 0,3-1-34 0 0,0 2 1 0 0,0 0-1 0 0,-1 1 0 0 0,16 11 0 0 0,-27-18-102 0 0,0 1 1 0 0,0 0-1 0 0,0 0 1 0 0,0-1-1 0 0,0 1 0 0 0,0 0 1 0 0,-1 0-1 0 0,1 1 0 0 0,-1-1 1 0 0,1 0-1 0 0,-1 1 1 0 0,0-1-1 0 0,0 0 0 0 0,0 1 1 0 0,0-1-1 0 0,0 1 0 0 0,0 0 1 0 0,-1-1-1 0 0,0 1 1 0 0,1 0-1 0 0,-1-1 0 0 0,0 1 1 0 0,0 0-1 0 0,0-1 0 0 0,-1 1 1 0 0,1 0-1 0 0,-1-1 1 0 0,1 1-1 0 0,-1-1 0 0 0,0 1 1 0 0,-1 2-1 0 0,0-1-1 0 0,-1 0 1 0 0,0 0-1 0 0,0-1 1 0 0,0 1-1 0 0,0-1 1 0 0,0 1-1 0 0,-1-1 0 0 0,1 0 1 0 0,-1-1-1 0 0,0 1 1 0 0,0-1-1 0 0,0 1 1 0 0,0-1-1 0 0,0 0 0 0 0,-8 2 1 0 0,4-2-93 0 0,0 1 1 0 0,0-1-1 0 0,0-1 1 0 0,0 0-1 0 0,-1 0 1 0 0,1 0-1 0 0,-15-1 1 0 0,17-2-176 0 0,0 1 1 0 0,0-1-1 0 0,-1 0 1 0 0,1 0 0 0 0,1-1-1 0 0,-1 0 1 0 0,0 0 0 0 0,1 0-1 0 0,-1 0 1 0 0,1-1-1 0 0,0 0 1 0 0,0 0 0 0 0,1-1-1 0 0,-1 1 1 0 0,1-1-1 0 0,0 0 1 0 0,0 0 0 0 0,-4-8-1 0 0,4 7-10 0 0,1 1-1 0 0,-1-1 1 0 0,2 0-1 0 0,-1-1 0 0 0,1 1 1 0 0,-1 0-1 0 0,2-1 1 0 0,-1 0-1 0 0,1 1 1 0 0,0-1-1 0 0,0 0 1 0 0,1 1-1 0 0,0-1 1 0 0,0 0-1 0 0,0 0 1 0 0,1 1-1 0 0,2-9 0 0 0,3-2-22 0 0,0 1-1 0 0,2-1 0 0 0,0 1 0 0 0,0 1 0 0 0,20-27 1 0 0,63-63 1877 0 0,-82 96-1164 0 0,-8 8-224 0 0,0 0 0 0 0,0 0-1 0 0,0 0 1 0 0,0 0-1 0 0,0 0 1 0 0,0 0 0 0 0,0-1-1 0 0,-1 1 1 0 0,1 0 0 0 0,0 0-1 0 0,-1-1 1 0 0,1 1-1 0 0,-1 0 1 0 0,1-1 0 0 0,-1 1-1 0 0,1 0 1 0 0,-1-1-1 0 0,0 1 1 0 0,0-1 0 0 0,0 1-1 0 0,0 0 1 0 0,0-1-1 0 0,0-1 1 0 0,-1 3-101 0 0,1-1 0 0 0,0 1 0 0 0,0 0 0 0 0,-1-1 0 0 0,1 1 0 0 0,0 0 0 0 0,-1-1 0 0 0,1 1 0 0 0,0 0 0 0 0,-1 0-1 0 0,1-1 1 0 0,-1 1 0 0 0,1 0 0 0 0,0 0 0 0 0,-1 0 0 0 0,1 0 0 0 0,-1 0 0 0 0,1 0 0 0 0,-1-1 0 0 0,1 1 0 0 0,0 0 0 0 0,-1 0 0 0 0,1 0 0 0 0,-1 0 0 0 0,0 1 0 0 0,-20 6 659 0 0,1 5-293 0 0,1 1 0 0 0,0 0 0 0 0,1 1 0 0 0,0 1 0 0 0,1 1 1 0 0,1 0-1 0 0,0 1 0 0 0,1 1 0 0 0,-23 37 0 0 0,3-1-52 0 0,12-18 207 0 0,0 1-1 0 0,-25 58 0 0 0,43-78-464 0 0,1 1 0 0 0,0 0 0 0 0,2 0 0 0 0,0 1 0 0 0,0-1 0 0 0,2 0 0 0 0,2 21 0 0 0,-1 1 52 0 0,-1-40-115 0 0,9-12 284 0 0,19-6-196 0 0,2 2 1 0 0,0 1-1 0 0,52-18 1 0 0,-72 26-214 0 0,-10 7-90 0 0,-1 0 0 0 0,0 1 1 0 0,1-1-1 0 0,-1 0 0 0 0,0 0 0 0 0,1 0 0 0 0,-1 0 1 0 0,0 0-1 0 0,1 0 0 0 0,-1 0 0 0 0,0-1 0 0 0,1 1 1 0 0,-1 0-1 0 0,0 0 0 0 0,1 0 0 0 0,-1-1 0 0 0,0 1 1 0 0,1 0-1 0 0,-1-1 0 0 0,1 1 0 0 0,-1 0 0 0 0,1-1 0 0 0,-1 1 1 0 0,1-1-1 0 0,-1 1 0 0 0,1-1 0 0 0,-1 1 0 0 0,1-1 1 0 0,-1 0-1 0 0,-10-8-4124 0 0,-4 2 1494 0 0</inkml:trace>
</inkml:ink>
</file>

<file path=ppt/ink/ink598.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2-06T06:19:27.697"/>
    </inkml:context>
    <inkml:brush xml:id="br0">
      <inkml:brushProperty name="width" value="0.05292" units="cm"/>
      <inkml:brushProperty name="height" value="0.05292" units="cm"/>
      <inkml:brushProperty name="color" value="#FF0000"/>
    </inkml:brush>
  </inkml:definitions>
  <inkml:trace contextRef="#ctx0" brushRef="#br0">11136 6229 0,'13'0'46,"14"0"-30,-1 13-16,40 53 31,-39 40 1,-14-26-1,13-27 0,-26-14 0,0 1 1,14 39-1,-14-66-31</inkml:trace>
  <inkml:trace contextRef="#ctx0" brushRef="#br0" timeOffset="752.84">11004 6785 0,'13'0'47,"40"0"-16,-13 0-31,26 13 31,40 0-15,-40 0 15,-53-13-15,0 0 0,53 0 15,67-92 0,-107 52 0,14-26 16,-27 26-31,0 27 15</inkml:trace>
  <inkml:trace contextRef="#ctx0" brushRef="#br0" timeOffset="2077.6">19402 6295 0,'27'27'63,"39"78"-48,13 94 17,-26-54-1,-40-145-15,-13 27 15</inkml:trace>
  <inkml:trace contextRef="#ctx0" brushRef="#br0" timeOffset="3537.21">19640 6811 0,'-13'13'78,"13"0"-63,26 80 17,41-40-1,-41-13 0,-13-40 47,0 0-47,-13-40 16,0 0-31,0 14 15,-13 13 32,-79-14-32,39 14-15,40 0 30,-14-27-14,14 40-1,0 0 78,39 40-77,14-1-1,-14-25 0,1-14 0,-14 0-15,0 0 0,14 0 15,-14 0-16,13 0 1,14 0 0,13 0-1,13-27 17,-13-26-1,-40 40-16,-13 0 1</inkml:trace>
  <inkml:trace contextRef="#ctx0" brushRef="#br0" timeOffset="4281.77">23568 6322 0,'13'13'47,"-13"0"-31,67 133-1,25 92 16,-79-185-15,40 13 0,-53-53-16,0 27 31,0-27 47</inkml:trace>
  <inkml:trace contextRef="#ctx0" brushRef="#br0" timeOffset="5209.07">23661 6956 0,'0'14'78,"0"12"-47,39 14-15,81 26 15,-94-53-15,27 0-1,-27-13 17,-12 0 15,-1 0-32,13-39 1,-13 26-1,27-40 1,-40 0 15,27 26-15,-14 1 0,-13 13 15</inkml:trace>
  <inkml:trace contextRef="#ctx0" brushRef="#br0" timeOffset="6880.76">18952 12379 0,'0'0'16,"14"-27"15,-1 14-15,13-14 15,-12 14-16,-1 0 17,-13 26 46,0 172-47,0-158-31,-53 118 31,26-52 1,1-67-17,13 14 1,0-14-1,13-12 17</inkml:trace>
  <inkml:trace contextRef="#ctx0" brushRef="#br0" timeOffset="7528.43">18860 12603 0,'0'14'47,"-13"38"-32,-14 68 17,27-1-1,0-67 0,0-12 0,27-27 1,-1-13-17,40 0 16,119-79 1,-52 0-1,-94 39 0,-25 27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4.334"/>
    </inkml:context>
    <inkml:brush xml:id="br0">
      <inkml:brushProperty name="width" value="0.05" units="cm"/>
      <inkml:brushProperty name="height" value="0.05" units="cm"/>
    </inkml:brush>
  </inkml:definitions>
  <inkml:trace contextRef="#ctx0" brushRef="#br0">49 60 8593 0 0,'-4'-1'-7'0'0,"-29"-8"426"0"0,33 9-373 0 0,-1 0-1 0 0,1 0 0 0 0,-1 0 0 0 0,1 0 1 0 0,-1 0-1 0 0,1 0 0 0 0,-1-1 0 0 0,1 1 0 0 0,-1 0 1 0 0,1 0-1 0 0,-1 0 0 0 0,1-1 0 0 0,0 1 0 0 0,-1 0 1 0 0,1-1-1 0 0,-1 1 0 0 0,1 0 0 0 0,0-1 1 0 0,-1 1-1 0 0,1 0 0 0 0,0-1 0 0 0,-1 1 0 0 0,1-1 1 0 0,0 1-1 0 0,0-1 0 0 0,0 1 0 0 0,-1-1 0 0 0,1 1 1 0 0,0 0-1 0 0,0-1 0 0 0,0 1 0 0 0,0-1 1 0 0,0 1-1 0 0,0-1 0 0 0,0 1 0 0 0,0-1 0 0 0,0 1 1 0 0,0-1-1 0 0,0 1 0 0 0,0-1 0 0 0,0 1 0 0 0,0-1 1 0 0,1 1-1 0 0,-1-1 0 0 0,0 1 0 0 0,0-1 0 0 0,1 0 1 0 0,5-9 3979 0 0,3-4-2382 0 0,-7 10-701 0 0,21 2-818 0 0,-19 1-121 0 0,1 1 0 0 0,-1-1 0 0 0,1 1-1 0 0,-1 0 1 0 0,0 0 0 0 0,1 1 0 0 0,-1-1-1 0 0,6 3 1 0 0,27 6 7 0 0,63 27 0 0 0,61 35-34 0 0,-18-9 21 0 0,211 81 12 0 0,-354-143-4 0 0,1 1 1 0 0,-1-1-1 0 0,0 0 1 0 0,1 0-1 0 0,-1 0 1 0 0,0 0-1 0 0,1 0 0 0 0,-1 0 1 0 0,0 0-1 0 0,1 0 1 0 0,-1 1-1 0 0,1-1 1 0 0,-1-1-1 0 0,0 1 0 0 0,1 0 1 0 0,-1 0-1 0 0,0 0 1 0 0,1 0-1 0 0,-1 0 1 0 0,0 0-1 0 0,1 0 0 0 0,-1 0 1 0 0,0-1-1 0 0,1 1 1 0 0,-1 0-1 0 0,0 0 1 0 0,1 0-1 0 0,-1-1 0 0 0,0 1 1 0 0,0 0-1 0 0,1 0 1 0 0,-1-1-1 0 0,0 1 1 0 0,0 0-1 0 0,1-1 0 0 0,-1 1 1 0 0,0 0-1 0 0,0-1 1 0 0,0 1-1 0 0,0 0 1 0 0,0-1-1 0 0,1 1 0 0 0,-1 0 1 0 0,0-1-1 0 0,0 1 1 0 0,0 0-1 0 0,0-1 1 0 0,0 0-1 0 0,0-25-1269 0 0,-1 14-3879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550"/>
    </inkml:context>
    <inkml:brush xml:id="br0">
      <inkml:brushProperty name="width" value="0.05" units="cm"/>
      <inkml:brushProperty name="height" value="0.05" units="cm"/>
    </inkml:brush>
  </inkml:definitions>
  <inkml:trace contextRef="#ctx0" brushRef="#br0">40 196 8961 0 0,'-40'14'2760'0'0,"45"-14"-378"0"0,-3 1-2206 0 0,1-1 0 0 0,-1 1 0 0 0,0-1 0 0 0,0 0 0 0 0,0 0 0 0 0,1 0 0 0 0,-1 0 0 0 0,0 0 0 0 0,0 0 0 0 0,0-1 0 0 0,3 0 0 0 0,130-30-187 0 0,-127 29 4 0 0,0 0 1 0 0,0-1-1 0 0,-1 0 0 0 0,1 0 1 0 0,-1-1-1 0 0,1 0 0 0 0,9-7 1 0 0,-4 3-36 0 0,-11 7-34 0 0,-2-1 61 0 0,0 0 1 0 0,0 0-1 0 0,1 0 1 0 0,-1 0-1 0 0,1 0 1 0 0,-1 0-1 0 0,1 1 1 0 0,0-1-1 0 0,1-3 0 0 0,-1 4 7 0 0,-1 0-1 0 0,1 0 0 0 0,0 0 0 0 0,-1 0 0 0 0,1 0 0 0 0,-1 0 0 0 0,0 0 0 0 0,1-1 0 0 0,-1 1 0 0 0,0 0 0 0 0,0 0 0 0 0,0-1 0 0 0,0 1 0 0 0,0 0 0 0 0,0 0 0 0 0,0-1 1 0 0,0 1-1 0 0,0 0 0 0 0,-1 0 0 0 0,1 0 0 0 0,0-1 0 0 0,-1 1 0 0 0,1 0 0 0 0,-1 0 0 0 0,1 0 0 0 0,-2-2 0 0 0,-2-3-22 0 0,-1 1 0 0 0,0-1 1 0 0,0 1-1 0 0,0 0 0 0 0,0 0 0 0 0,-1 0 0 0 0,0 1 1 0 0,0 0-1 0 0,0 0 0 0 0,0 0 0 0 0,-1 1 0 0 0,-9-4 0 0 0,6 3 46 0 0,-1 0-1 0 0,1 1 1 0 0,-1 1-1 0 0,0 0 1 0 0,0 0-1 0 0,0 1 0 0 0,-16 0 1 0 0,14 5-148 0 0,-1 0 3197 0 0,10 33-2773 0 0,-11 117-48 0 0,13-102-79 0 0,8-34-5 0 0,-2-10-92 0 0,-2-4-170 0 0,0 1 0 0 0,0-1-1 0 0,0 0 1 0 0,1 0 0 0 0,-1 0 0 0 0,1 0 0 0 0,0 0 0 0 0,0 0 0 0 0,1-1 0 0 0,-1 0 0 0 0,1 1-1 0 0,0-1 1 0 0,-1-1 0 0 0,1 1 0 0 0,1 0 0 0 0,-1-1 0 0 0,0 0 0 0 0,0 0 0 0 0,1 0 0 0 0,-1-1-1 0 0,1 1 1 0 0,7 0 0 0 0,1 1-1456 0 0,-11-2-461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188"/>
    </inkml:context>
    <inkml:brush xml:id="br0">
      <inkml:brushProperty name="width" value="0.05" units="cm"/>
      <inkml:brushProperty name="height" value="0.05" units="cm"/>
    </inkml:brush>
  </inkml:definitions>
  <inkml:trace contextRef="#ctx0" brushRef="#br0">8 33 6813 0 0,'-3'-14'517'0'0,"3"14"-428"0"0,0-1-1 0 0,0 0 1 0 0,0 1 0 0 0,0-1 0 0 0,0 1 0 0 0,0-1-1 0 0,0 0 1 0 0,0 1 0 0 0,0-1 0 0 0,0 1 0 0 0,-1-1-1 0 0,1 0 1 0 0,0 1 0 0 0,0-1 0 0 0,-1 1 0 0 0,1-1-1 0 0,0 1 1 0 0,-1-1 0 0 0,1 1 0 0 0,0-1 0 0 0,-1 1-1 0 0,0-1 1 0 0,1 1-46 0 0,0 0-1 0 0,1 0 1 0 0,-1 0 0 0 0,0 0-1 0 0,0 0 1 0 0,0 0-1 0 0,0 0 1 0 0,0 0 0 0 0,0-1-1 0 0,0 1 1 0 0,1 0-1 0 0,-1 0 1 0 0,0 0-1 0 0,0 0 1 0 0,0 0 0 0 0,0 0-1 0 0,0 0 1 0 0,0 0-1 0 0,0 0 1 0 0,0-1 0 0 0,0 1-1 0 0,0 0 1 0 0,0 0-1 0 0,0 0 1 0 0,1 0 0 0 0,-1 0-1 0 0,0 0 1 0 0,0 0-1 0 0,0-1 1 0 0,0 1-1 0 0,0 0 1 0 0,0 0 0 0 0,0 0-1 0 0,0 0 1 0 0,0 0-1 0 0,0 0 1 0 0,0-1 0 0 0,0 1-1 0 0,0 0 1 0 0,-1 0-1 0 0,1 0 1 0 0,0 0 0 0 0,0 0-1 0 0,0 0 1 0 0,0 0-1 0 0,0-1 1 0 0,0 1 0 0 0,0 0-1 0 0,0 0 1 0 0,0 0-1 0 0,0 0 1 0 0,0 0 13 0 0,1 0 0 0 0,0 1 0 0 0,-1-1 0 0 0,1 0 0 0 0,-1 0 0 0 0,1 1 0 0 0,0-1 0 0 0,-1 1 0 0 0,1-1 0 0 0,-1 0 0 0 0,1 1 0 0 0,-1-1 0 0 0,1 1 0 0 0,-1 0 0 0 0,1-1 0 0 0,-1 1 0 0 0,0-1 0 0 0,1 1 0 0 0,-1-1 0 0 0,1 2 0 0 0,2 5 282 0 0,1 1 0 0 0,0-2-1 0 0,0 1 1 0 0,7 8 0 0 0,-2-3 63 0 0,-5-6-178 0 0,-1 1-1 0 0,0-1 0 0 0,0 1 0 0 0,-1 0 1 0 0,1 0-1 0 0,-1 0 0 0 0,-1 0 1 0 0,1 8-1 0 0,4 62 1109 0 0,-6-76-1312 0 0,23 403 2965 0 0,1 14-1129 0 0,-8-12-978 0 0,2 62-533 0 0,-15-291-117 0 0,2 112-54 0 0,-5-277-165 0 0,0 2 8 0 0,1-1 0 0 0,0 1 0 0 0,1-1 0 0 0,6 24 0 0 0,-3-28 44 0 0,-1-12-13 0 0,0-20-295 0 0,-2 11-305 0 0,3-7-580 0 0,-2 10 153 0 0,-1-1 1 0 0,0 1-1 0 0,-1-1 1 0 0,0 0-1 0 0,0 0 1 0 0,-1 0-1 0 0,-1-15 1 0 0,-1 3-1053 0 0,0-1 60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5.366"/>
    </inkml:context>
    <inkml:brush xml:id="br0">
      <inkml:brushProperty name="width" value="0.05" units="cm"/>
      <inkml:brushProperty name="height" value="0.05" units="cm"/>
    </inkml:brush>
  </inkml:definitions>
  <inkml:trace contextRef="#ctx0" brushRef="#br0">0 0 7777 0 0,'0'1'27'0'0,"0"0"-1"0"0,0 0 1 0 0,0 0 0 0 0,1 0 0 0 0,-1-1 0 0 0,0 1-1 0 0,0 0 1 0 0,0 0 0 0 0,1-1 0 0 0,-1 1 0 0 0,0 0 0 0 0,1 0-1 0 0,-1-1 1 0 0,1 1 0 0 0,-1 0 0 0 0,1-1 0 0 0,-1 1-1 0 0,1-1 1 0 0,-1 1 0 0 0,1 0 0 0 0,0-1 0 0 0,-1 1 0 0 0,1-1-1 0 0,0 0 1 0 0,-1 1 0 0 0,1-1 0 0 0,0 1 0 0 0,0-1 0 0 0,27 5 957 0 0,-11-3-693 0 0,45 13 306 0 0,-2 2 0 0 0,85 37 0 0 0,111 67 218 0 0,-118-54-404 0 0,323 158 652 0 0,-363-175-986 0 0,1088 524 829 0 0,-1121-544-845 0 0,223 94 100 0 0,-207-93-165 0 0,137 31 0 0 0,539 61 112 0 0,-700-115 3 0 0,-21-3 74 0 0,56 3 1 0 0,-92-8-176 0 0,0-1 0 0 0,0 1 0 0 0,0 0-1 0 0,0 0 1 0 0,0 0 0 0 0,0 0 0 0 0,0 0 0 0 0,0 0-1 0 0,0 0 1 0 0,0 0 0 0 0,0-1 0 0 0,0 1-1 0 0,0 0 1 0 0,0 0 0 0 0,0 0 0 0 0,0 0-1 0 0,0 0 1 0 0,0 0 0 0 0,0 0 0 0 0,0-1-1 0 0,0 1 1 0 0,0 0 0 0 0,0 0 0 0 0,0 0 0 0 0,0 0-1 0 0,0 0 1 0 0,0 0 0 0 0,0 0 0 0 0,0 0-1 0 0,0 0 1 0 0,0-1 0 0 0,0 1 0 0 0,1 0-1 0 0,-1 0 1 0 0,0 0 0 0 0,0 0 0 0 0,0 0-1 0 0,0 0 1 0 0,0 0 0 0 0,0 0 0 0 0,0 0-1 0 0,0 0 1 0 0,0 0 0 0 0,1 0 0 0 0,-1 0 0 0 0,0 0-1 0 0,0 0 1 0 0,0 0 0 0 0,0 0 0 0 0,0 0-1 0 0,0 0 1 0 0,-3-6 318 0 0,3 6-291 0 0,8-3-1992 0 0,-12-20-2676 0 0,4 14 3324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5.710"/>
    </inkml:context>
    <inkml:brush xml:id="br0">
      <inkml:brushProperty name="width" value="0.05" units="cm"/>
      <inkml:brushProperty name="height" value="0.05" units="cm"/>
    </inkml:brush>
  </inkml:definitions>
  <inkml:trace contextRef="#ctx0" brushRef="#br0">34 1 9129 0 0,'-34'32'815'0'0,"34"-31"-785"0"0,0 0 0 0 0,0 0 0 0 0,0 0 1 0 0,0 0-1 0 0,0 0 0 0 0,0 0 0 0 0,1 0 1 0 0,-1 0-1 0 0,0-1 0 0 0,0 1 0 0 0,1 0 0 0 0,-1 0 1 0 0,1 0-1 0 0,-1 0 0 0 0,1 0 0 0 0,-1 0 1 0 0,1-1-1 0 0,-1 1 0 0 0,1 0 0 0 0,0 0 1 0 0,-1-1-1 0 0,1 1 0 0 0,0 0 0 0 0,0-1 1 0 0,-1 1-1 0 0,1-1 0 0 0,2 1 0 0 0,24 19 56 0 0,95 47 406 0 0,63 39 578 0 0,-149-84-895 0 0,-8-5-103 0 0,34 27 0 0 0,-55-39-70 0 0,-1 0 0 0 0,0 0 0 0 0,0 1 0 0 0,-1 0-1 0 0,0 0 1 0 0,0 1 0 0 0,0 0 0 0 0,-1-1 0 0 0,0 2-1 0 0,5 11 1 0 0,-8-17-1 0 0,0 1 0 0 0,-1 0 0 0 0,1 0-1 0 0,-1 0 1 0 0,0-1 0 0 0,0 1 0 0 0,0 0 0 0 0,0 0 0 0 0,0 0-1 0 0,0 0 1 0 0,-1 0 0 0 0,1-1 0 0 0,-1 1 0 0 0,0 0-1 0 0,0 0 1 0 0,0-1 0 0 0,0 1 0 0 0,-1 0 0 0 0,1-1-1 0 0,-1 0 1 0 0,1 1 0 0 0,-1-1 0 0 0,0 0 0 0 0,0 0 0 0 0,0 0-1 0 0,0 0 1 0 0,0 0 0 0 0,-1 0 0 0 0,1 0 0 0 0,-4 1-1 0 0,-7 5 4 0 0,-1-1-1 0 0,0 0 0 0 0,-1-1 0 0 0,-18 6 0 0 0,25-9-4 0 0,-99 26-217 0 0,-22 9-2538 0 0,114-32 1750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6.068"/>
    </inkml:context>
    <inkml:brush xml:id="br0">
      <inkml:brushProperty name="width" value="0.05" units="cm"/>
      <inkml:brushProperty name="height" value="0.05" units="cm"/>
    </inkml:brush>
  </inkml:definitions>
  <inkml:trace contextRef="#ctx0" brushRef="#br0">0 5 8561 0 0,'2'4'215'0'0,"7"-4"-44"0"0,15-4 48 0 0,-17 3-170 0 0,27-1 30 0 0,1 1-1 0 0,-1 2 1 0 0,1 1 0 0 0,39 9 0 0 0,-13-3-57 0 0,153 18 72 0 0,525 40 1067 0 0,-585-54-1066 0 0,-47-3-68 0 0,-94-10 2 0 0,-13 1-32 0 0,0 0 0 0 0,1 0 0 0 0,-1 0 0 0 0,0 0 0 0 0,0 0 0 0 0,0 0 0 0 0,0 0 0 0 0,0 0 0 0 0,0 0 0 0 0,0 0 0 0 0,0 0 0 0 0,0 0 0 0 0,0 0 0 0 0,0 0 0 0 0,0 0 0 0 0,0 0 0 0 0,0 0 0 0 0,1 0 0 0 0,-1 0 0 0 0,0-1 0 0 0,0 1 0 0 0,0 0 0 0 0,0 0 0 0 0,0 0 0 0 0,0 0 0 0 0,0 0 1 0 0,0 0-1 0 0,0 0 0 0 0,0 0 0 0 0,0 0 0 0 0,0 0 0 0 0,0-1 0 0 0,0 1 0 0 0,0 0 0 0 0,0 0 0 0 0,0 0 0 0 0,0 0 0 0 0,0 0 0 0 0,0 0 0 0 0,0 0 0 0 0,0 0 0 0 0,0 0 0 0 0,-1 0 0 0 0,1 0 0 0 0,0-1 0 0 0,0 1 0 0 0,0 0 0 0 0,0 0 0 0 0,0 0 0 0 0,0 0 0 0 0,0 0 0 0 0,0 0 0 0 0,0 0 0 0 0,0 0 0 0 0,0 0 0 0 0,0 0 0 0 0,-1 0 0 0 0,0-1-90 0 0,0 0 0 0 0,-1 0 0 0 0,1 1 0 0 0,-1-1-1 0 0,0 1 1 0 0,1-1 0 0 0,-1 1 0 0 0,0 0 0 0 0,1-1 0 0 0,-1 1 0 0 0,-2 0 0 0 0,-16-8-1875 0 0,14 8 982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6.384"/>
    </inkml:context>
    <inkml:brush xml:id="br0">
      <inkml:brushProperty name="width" value="0.05" units="cm"/>
      <inkml:brushProperty name="height" value="0.05" units="cm"/>
    </inkml:brush>
  </inkml:definitions>
  <inkml:trace contextRef="#ctx0" brushRef="#br0">132 1 8001 0 0,'-7'0'36'0'0,"-15"0"401"0"0,17 0 160 0 0,11 1 385 0 0,0 1-863 0 0,0 0 0 0 0,0 0 0 0 0,0 1 1 0 0,0 0-1 0 0,-1 0 0 0 0,1 1 0 0 0,-1-1 0 0 0,6 6 0 0 0,-3-3-18 0 0,102 83 1093 0 0,-65-50-649 0 0,-38-34-455 0 0,0 1 1 0 0,0 0 0 0 0,-1 1-1 0 0,0 0 1 0 0,-1 0 0 0 0,1 0-1 0 0,-1 0 1 0 0,-1 1 0 0 0,8 15-1 0 0,-11-19-77 0 0,1 0 0 0 0,-1 0 0 0 0,-1 1 0 0 0,1-1 0 0 0,0 0-1 0 0,-1 1 1 0 0,0-1 0 0 0,0 0 0 0 0,0 0 0 0 0,-1 1 0 0 0,0-1-1 0 0,1 0 1 0 0,-2 0 0 0 0,1 1 0 0 0,0-1 0 0 0,-1 0 0 0 0,1 0-1 0 0,-1-1 1 0 0,0 1 0 0 0,-1 0 0 0 0,1 0 0 0 0,-4 3 0 0 0,-1 1-41 0 0,0-1 1 0 0,0 0 0 0 0,0-1-1 0 0,-1 0 1 0 0,0 0 0 0 0,0-1-1 0 0,-1 0 1 0 0,0 0 0 0 0,1-1-1 0 0,-1 0 1 0 0,-1-1 0 0 0,1 0-1 0 0,-14 3 1 0 0,-13 1-712 0 0,-1-2-1 0 0,-42 2 1 0 0,34-7-333 0 0,1-1-205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7.292"/>
    </inkml:context>
    <inkml:brush xml:id="br0">
      <inkml:brushProperty name="width" value="0.05" units="cm"/>
      <inkml:brushProperty name="height" value="0.05" units="cm"/>
    </inkml:brush>
  </inkml:definitions>
  <inkml:trace contextRef="#ctx0" brushRef="#br0">207 262 6845 0 0,'-117'-85'351'0'0,"61"46"546"0"0,53 37-765 0 0,0 0 0 0 0,0 0 0 0 0,1 0 0 0 0,-1 0 0 0 0,0-1 0 0 0,1 1 0 0 0,-1-1 0 0 0,1 0 0 0 0,0 0 0 0 0,0 0 0 0 0,0 0 0 0 0,-1-4-1 0 0,3 7-91 0 0,-1-1-1 0 0,1 1 1 0 0,0-1-1 0 0,0 1 1 0 0,0-1-1 0 0,0 0 0 0 0,0 1 1 0 0,0-1-1 0 0,0 1 1 0 0,1-1-1 0 0,-1 0 0 0 0,0 1 1 0 0,0-1-1 0 0,0 1 1 0 0,1-1-1 0 0,-1 1 0 0 0,0-1 1 0 0,0 1-1 0 0,1-1 1 0 0,-1 1-1 0 0,0-1 1 0 0,1 1-1 0 0,-1-1 0 0 0,1 1 1 0 0,-1-1-1 0 0,1 1 1 0 0,1-2 5 0 0,0 1 1 0 0,1 0-1 0 0,-1 0 1 0 0,0 0-1 0 0,1 0 1 0 0,-1 0 0 0 0,1 1-1 0 0,-1-1 1 0 0,5 0-1 0 0,83-7 90 0 0,143 6 0 0 0,-195 3-117 0 0,258 7 59 0 0,417-7 371 0 0,-696-1-442 0 0,-9 0-34 0 0,1-1-1 0 0,0 0 1 0 0,0 0 0 0 0,-1 0 0 0 0,1-1 0 0 0,16-6 0 0 0,-25 8-1 0 0,1-1 0 0 0,-1 1 1 0 0,1 0-1 0 0,-1 0 0 0 0,1 0 0 0 0,-1-1 1 0 0,0 1-1 0 0,1 0 0 0 0,-1 0 0 0 0,1-1 1 0 0,-1 1-1 0 0,0 0 0 0 0,1-1 0 0 0,-1 1 1 0 0,0-1-1 0 0,0 1 0 0 0,1 0 0 0 0,-1-1 1 0 0,0 1-1 0 0,0-1 0 0 0,1 1 0 0 0,-1-1 1 0 0,0 1-1 0 0,0-1 0 0 0,0 1 0 0 0,0-1 1 0 0,0 1-1 0 0,0 0 0 0 0,0-1 0 0 0,0 1 1 0 0,0-1-1 0 0,0 0 0 0 0,0-1-65 0 0,-1 1 0 0 0,0 0 0 0 0,0 0 0 0 0,1-1 0 0 0,-1 1 0 0 0,0 0 0 0 0,0 0-1 0 0,0 0 1 0 0,0 0 0 0 0,0 0 0 0 0,-2-1 0 0 0,-35-21-1801 0 0,36 22 1788 0 0,-20-10-906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7.624"/>
    </inkml:context>
    <inkml:brush xml:id="br0">
      <inkml:brushProperty name="width" value="0.05" units="cm"/>
      <inkml:brushProperty name="height" value="0.05" units="cm"/>
    </inkml:brush>
  </inkml:definitions>
  <inkml:trace contextRef="#ctx0" brushRef="#br0">1 38 7805 0 0,'4'-4'161'0'0,"1"1"1"0"0,0-1-1 0 0,0 1 1 0 0,0-1-1 0 0,0 2 1 0 0,0-1-1 0 0,1 0 1 0 0,0 1-1 0 0,-1 0 0 0 0,1 0 1 0 0,0 1-1 0 0,9-2 1 0 0,-5 2-13 0 0,0 1 1 0 0,-1 0-1 0 0,1 0 1 0 0,-1 1-1 0 0,1 1 1 0 0,-1-1-1 0 0,14 5 1 0 0,-8-1-71 0 0,-1 1 1 0 0,0 0 0 0 0,0 0 0 0 0,0 1 0 0 0,-1 1 0 0 0,0 1 0 0 0,-1 0 0 0 0,0 0 0 0 0,20 21 0 0 0,-24-21-52 0 0,-1 0 0 0 0,0 1 0 0 0,0 0 0 0 0,-1 0 0 0 0,0 0 0 0 0,-1 1 0 0 0,0 0 0 0 0,-1 0 0 0 0,0 0 0 0 0,2 14 0 0 0,-5-19-27 0 0,0-1-1 0 0,0 0 1 0 0,-1 1 0 0 0,1 0 0 0 0,-1-1-1 0 0,-1 1 1 0 0,1-1 0 0 0,-1 1-1 0 0,0-1 1 0 0,0 0 0 0 0,-1 1 0 0 0,1-1-1 0 0,-1 0 1 0 0,0 0 0 0 0,-1 0 0 0 0,1 0-1 0 0,-1 0 1 0 0,0 0 0 0 0,0-1 0 0 0,0 0-1 0 0,-1 1 1 0 0,0-1 0 0 0,-7 6-1 0 0,-6 1-322 0 0,-1 0-1 0 0,0-1 0 0 0,0-1 0 0 0,-1 0 0 0 0,0-2 0 0 0,-1 0 1 0 0,-22 4-1 0 0,24-5-163 0 0,-19 6-785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9.907"/>
    </inkml:context>
    <inkml:brush xml:id="br0">
      <inkml:brushProperty name="width" value="0.05" units="cm"/>
      <inkml:brushProperty name="height" value="0.05" units="cm"/>
    </inkml:brush>
  </inkml:definitions>
  <inkml:trace contextRef="#ctx0" brushRef="#br0">57 44 11701 0 0,'-2'-10'167'0'0,"-6"-15"85"0"0,8 25-238 0 0,0 0-1 0 0,0-1 1 0 0,0 1 0 0 0,0 0 0 0 0,0-1 0 0 0,0 1 0 0 0,0 0 0 0 0,0-1 0 0 0,0 1 0 0 0,0 0 0 0 0,0-1 0 0 0,0 1 0 0 0,-1 0 0 0 0,1-1-1 0 0,0 1 1 0 0,0 0 0 0 0,0 0 0 0 0,-1-1 0 0 0,1 1 0 0 0,0 0 0 0 0,0 0 0 0 0,-1-1 0 0 0,1 1 0 0 0,0 0 0 0 0,0 0 0 0 0,-1 0 0 0 0,1-1 0 0 0,0 1-1 0 0,-1 0 1 0 0,1 0 0 0 0,0 0 0 0 0,-1 0 0 0 0,1 0 0 0 0,0 0 0 0 0,-1 0 0 0 0,1 0 0 0 0,0 0 0 0 0,-1 0 0 0 0,1 0 0 0 0,0 0 0 0 0,-1 0-1 0 0,0 2 11 0 0,0 0-1 0 0,1 1 0 0 0,-1-1 1 0 0,1 1-1 0 0,0-1 0 0 0,-1 0 1 0 0,1 1-1 0 0,1 3 0 0 0,-2 3 40 0 0,-10 62 651 0 0,4-36-209 0 0,2 0-1 0 0,-1 42 1 0 0,2 93-612 0 0,5-157-1499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0.237"/>
    </inkml:context>
    <inkml:brush xml:id="br0">
      <inkml:brushProperty name="width" value="0.05" units="cm"/>
      <inkml:brushProperty name="height" value="0.05" units="cm"/>
    </inkml:brush>
  </inkml:definitions>
  <inkml:trace contextRef="#ctx0" brushRef="#br0">118 14 10533 0 0,'5'-13'344'0'0,"-10"18"85"0"0,-11 22 221 0 0,-9 27 250 0 0,-42 107 1123 0 0,65-154-1926 0 0,0 0 0 0 0,0 0 0 0 0,1 0 0 0 0,0 0 0 0 0,0 0 0 0 0,1 0 0 0 0,0 0-1 0 0,0 0 1 0 0,1 0 0 0 0,1 8 0 0 0,-1-13-75 0 0,-1 1-1 0 0,1-1 1 0 0,0 1 0 0 0,0-1 0 0 0,0 0-1 0 0,0 1 1 0 0,0-1 0 0 0,1 0-1 0 0,-1 0 1 0 0,1 0 0 0 0,-1 0-1 0 0,1 0 1 0 0,0 0 0 0 0,0-1 0 0 0,-1 1-1 0 0,1-1 1 0 0,1 1 0 0 0,-1-1-1 0 0,0 0 1 0 0,0 1 0 0 0,0-1 0 0 0,1 0-1 0 0,-1 0 1 0 0,0-1 0 0 0,1 1-1 0 0,-1 0 1 0 0,1-1 0 0 0,-1 0-1 0 0,1 1 1 0 0,-1-1 0 0 0,4-1 0 0 0,3 1-58 0 0,0-1 0 0 0,0-1 1 0 0,0 0-1 0 0,0 0 1 0 0,-1-1-1 0 0,1 0 0 0 0,-1 0 1 0 0,0-1-1 0 0,0 0 1 0 0,0 0-1 0 0,0-1 0 0 0,7-6 1 0 0,-4 3-136 0 0,-1-1 0 0 0,0 0 0 0 0,0-1 0 0 0,-1 1 0 0 0,0-2 0 0 0,-1 0 0 0 0,10-15 0 0 0,-13 16 105 0 0,0 0 0 0 0,-2 1 0 0 0,1-1 0 0 0,-1 0 0 0 0,0-1 0 0 0,-1 1 0 0 0,2-19 0 0 0,-4 24 64 0 0,1 0-1 0 0,-1 1 1 0 0,0-1-1 0 0,0 0 1 0 0,-1 0-1 0 0,0 0 1 0 0,0 0-1 0 0,0 1 1 0 0,0-1-1 0 0,0 0 1 0 0,-1 1 0 0 0,0-1-1 0 0,0 1 1 0 0,0 0-1 0 0,-1-1 1 0 0,0 1-1 0 0,1 0 1 0 0,-1 0-1 0 0,-4-3 1 0 0,4 5 3 0 0,0 0-1 0 0,0 0 1 0 0,0 1-1 0 0,-1-1 1 0 0,1 1 0 0 0,-1 0-1 0 0,1-1 1 0 0,0 2 0 0 0,-1-1-1 0 0,0 0 1 0 0,1 1-1 0 0,-1-1 1 0 0,1 1 0 0 0,-1 0-1 0 0,0 0 1 0 0,1 1 0 0 0,-1-1-1 0 0,1 1 1 0 0,-1 0-1 0 0,1 0 1 0 0,-6 2 0 0 0,-4 2 1 0 0,-1 0 0 0 0,2 1 1 0 0,-1 0-1 0 0,-14 11 0 0 0,-19 16-909 0 0,42-30 770 0 0,1 0 0 0 0,-1 1 0 0 0,0-1 0 0 0,1 1 0 0 0,0 0 0 0 0,0 0 0 0 0,0 0 0 0 0,0 1 0 0 0,-2 5 0 0 0,3 2-901 0 0,5-1-163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7.647"/>
    </inkml:context>
    <inkml:brush xml:id="br0">
      <inkml:brushProperty name="width" value="0.05" units="cm"/>
      <inkml:brushProperty name="height" value="0.05" units="cm"/>
    </inkml:brush>
  </inkml:definitions>
  <inkml:trace contextRef="#ctx0" brushRef="#br0">3 12 8729 0 0,'-2'-10'257'0'0,"2"9"-33"0"0,0 7-60 0 0,18 65 727 0 0,1 53 247 0 0,-6 0 0 0 0,-5 1 0 0 0,-6 1 0 0 0,-20 183 0 0 0,11-123-2391 0 0,6-179 497 0 0,0 0 0 0 0,0 0 0 0 0,0-1 0 0 0,-1 1 0 0 0,-4 9 0 0 0,-1-7-909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8.051"/>
    </inkml:context>
    <inkml:brush xml:id="br0">
      <inkml:brushProperty name="width" value="0.05" units="cm"/>
      <inkml:brushProperty name="height" value="0.05" units="cm"/>
    </inkml:brush>
  </inkml:definitions>
  <inkml:trace contextRef="#ctx0" brushRef="#br0">51 22 7069 0 0,'-42'-3'692'0'0,"34"4"208"0"0,26 2-212 0 0,125-1 146 0 0,-76-2-725 0 0,1158-8 1275 0 0,-635 0-554 0 0,-381 0-1764 0 0,-216 11-1060 0 0,-15 1 647 0 0,0-4 261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519"/>
    </inkml:context>
    <inkml:brush xml:id="br0">
      <inkml:brushProperty name="width" value="0.05" units="cm"/>
      <inkml:brushProperty name="height" value="0.05" units="cm"/>
    </inkml:brush>
  </inkml:definitions>
  <inkml:trace contextRef="#ctx0" brushRef="#br0">110 0 8429 0 0,'-14'2'-89'0'0,"5"-1"275"0"0,0 0 1 0 0,0 0-1 0 0,0 1 0 0 0,0 0 1 0 0,0 1-1 0 0,1 0 1 0 0,-16 7-1 0 0,24-10-95 0 0,-1 1 0 0 0,0 0-1 0 0,0-1 1 0 0,1 1 0 0 0,-1 0 0 0 0,0-1 0 0 0,1 1-1 0 0,-1 0 1 0 0,0 0 0 0 0,1 0 0 0 0,0 0 0 0 0,-1 0-1 0 0,1 0 1 0 0,-1-1 0 0 0,1 1 0 0 0,0 0 0 0 0,0 0-1 0 0,-1 0 1 0 0,1 0 0 0 0,0 0 0 0 0,0 0 0 0 0,0 0 0 0 0,0 0-1 0 0,0 0 1 0 0,0 0 0 0 0,1 0 0 0 0,-1 0 0 0 0,0 0-1 0 0,0 0 1 0 0,1 0 0 0 0,-1 0 0 0 0,1 0 0 0 0,0 1-1 0 0,2 4 255 0 0,0 0 0 0 0,1-1 0 0 0,0 0-1 0 0,6 7 1 0 0,1 1 1 0 0,4 5-250 0 0,1 0 0 0 0,1-1 1 0 0,34 27-1 0 0,5 6-1884 0 0,-49-44 1081 0 0,1 0 0 0 0,-1 0 0 0 0,1 0 0 0 0,0-1 1 0 0,1-1-1 0 0,-1 1 0 0 0,1-1 0 0 0,0-1 0 0 0,12 4 1 0 0,-5-4-82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9.116"/>
    </inkml:context>
    <inkml:brush xml:id="br0">
      <inkml:brushProperty name="width" value="0.05" units="cm"/>
      <inkml:brushProperty name="height" value="0.05" units="cm"/>
    </inkml:brush>
  </inkml:definitions>
  <inkml:trace contextRef="#ctx0" brushRef="#br0">768 0 7037 0 0,'-1'0'57'0'0,"0"0"1"0"0,0 0-1 0 0,0 0 1 0 0,0 0-1 0 0,0 1 1 0 0,1-1-1 0 0,-1 0 1 0 0,0 0-1 0 0,0 1 1 0 0,0-1-1 0 0,0 1 1 0 0,0-1 0 0 0,0 1-1 0 0,0-1 1 0 0,1 1-1 0 0,-1-1 1 0 0,0 1-1 0 0,-1 1 1 0 0,-23 20 681 0 0,10-9-365 0 0,-223 195 2173 0 0,125-114-2018 0 0,62-54-378 0 0,2 2 0 0 0,-74 83 1 0 0,108-104-171 0 0,0 1 1 0 0,2 1 0 0 0,1 1-1 0 0,1 0 1 0 0,1 0 0 0 0,-11 39-1 0 0,12-38-1640 0 0,-16 30-1 0 0,21-46 568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9.529"/>
    </inkml:context>
    <inkml:brush xml:id="br0">
      <inkml:brushProperty name="width" value="0.05" units="cm"/>
      <inkml:brushProperty name="height" value="0.05" units="cm"/>
    </inkml:brush>
  </inkml:definitions>
  <inkml:trace contextRef="#ctx0" brushRef="#br0">6 4 6753 0 0,'-6'-3'1204'0'0,"10"9"741"0"0,7 10-789 0 0,56 95 1233 0 0,-56-94-2205 0 0,0 0 0 0 0,1-1 0 0 0,1 0 0 0 0,1-1 1 0 0,0 0-1 0 0,1-2 0 0 0,1 1 0 0 0,0-2 0 0 0,24 15 1 0 0,16 6 252 0 0,95 40 0 0 0,-53-32-278 0 0,2-3-1 0 0,2-6 1 0 0,108 21-1 0 0,-168-48-731 0 0,-33-5-2094 0 0,-25 6 620 0 0,10-4 1357 0 0,1 0-1 0 0,-1 0 1 0 0,1 0-1 0 0,-1-1 1 0 0,-7 1-1 0 0,0-3-619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0.308"/>
    </inkml:context>
    <inkml:brush xml:id="br0">
      <inkml:brushProperty name="width" value="0.05" units="cm"/>
      <inkml:brushProperty name="height" value="0.05" units="cm"/>
    </inkml:brush>
  </inkml:definitions>
  <inkml:trace contextRef="#ctx0" brushRef="#br0">1 27 6689 0 0,'1'-17'45'0'0,"-1"17"-17"0"0,0 0 0 0 0,0 0 0 0 0,0 0 0 0 0,0 0 0 0 0,0 0 0 0 0,0 0 0 0 0,1 0 0 0 0,-1 0 0 0 0,0 0 0 0 0,0 0 0 0 0,0 0 0 0 0,0 0 0 0 0,0 0 0 0 0,0 0 0 0 0,1 0 0 0 0,-1 0 0 0 0,0 0 0 0 0,0 0 0 0 0,0 0 0 0 0,0 0 0 0 0,0 0 1 0 0,0 0-1 0 0,1 0 0 0 0,-1 0 0 0 0,0 0 0 0 0,0-1 0 0 0,0 1 0 0 0,0 0 0 0 0,0 0 0 0 0,0 0 0 0 0,0 0 0 0 0,0 0 0 0 0,0 0 0 0 0,1 0 0 0 0,-1 0 0 0 0,0-1 0 0 0,0 1 0 0 0,0 0 0 0 0,0 0 0 0 0,0 0 0 0 0,0 0 0 0 0,0 0 0 0 0,0 0 0 0 0,0 0 0 0 0,0-1 0 0 0,0 1 0 0 0,0 0 0 0 0,0 0 0 0 0,0 0 0 0 0,0 0 0 0 0,0 0 1 0 0,0 0-1 0 0,0-1 0 0 0,0 1 0 0 0,0 0 0 0 0,0 0 0 0 0,0 0 0 0 0,0 0 0 0 0,0 0 0 0 0,0 0 0 0 0,-1 0 0 0 0,1-1 0 0 0,0 1 0 0 0,0 0 0 0 0,0 0 0 0 0,0 0 0 0 0,0 0 0 0 0,0 0 0 0 0,0 0 0 0 0,5-1 470 0 0,0 0-1 0 0,0 0 0 0 0,1 0 1 0 0,-1 1-1 0 0,1 0 0 0 0,8 1 1 0 0,-1 3-220 0 0,-1 1 0 0 0,1 0 0 0 0,-1 1 0 0 0,0 0 0 0 0,-1 1-1 0 0,0 0 1 0 0,0 1 0 0 0,13 12 0 0 0,4 6 164 0 0,41 50 0 0 0,-41-40-212 0 0,-1 1 1 0 0,22 42 0 0 0,36 84 9 0 0,-14-25-161 0 0,-28-58-50 0 0,45 77 35 0 0,-71-132-76 0 0,36 39-1 0 0,-25-39-8 0 0,-25-21 21 0 0,0-1 0 0 0,0 1 0 0 0,0-1 0 0 0,-1 1 0 0 0,0 0 0 0 0,0 0 0 0 0,0 0 0 0 0,0 0 0 0 0,-1 0 0 0 0,1 1 0 0 0,-1-1 0 0 0,0 0 0 0 0,0 1 0 0 0,0 4 0 0 0,-50-9-443 0 0,-63 11 248 0 0,-175 40-1 0 0,219-37-82 0 0,-59 16-744 0 0,106-23 188 0 0,1 0 0 0 0,0 1 1 0 0,-36 21-1 0 0,38-18-549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1.106"/>
    </inkml:context>
    <inkml:brush xml:id="br0">
      <inkml:brushProperty name="width" value="0.05" units="cm"/>
      <inkml:brushProperty name="height" value="0.05" units="cm"/>
    </inkml:brush>
  </inkml:definitions>
  <inkml:trace contextRef="#ctx0" brushRef="#br0">38 14 6689 0 0,'-9'1'112'0'0,"-13"1"250"0"0,22-2-326 0 0,0 0 1 0 0,0 0-1 0 0,0 0 0 0 0,-1 1 0 0 0,1-1 0 0 0,0 0 0 0 0,0 0 0 0 0,0 0 0 0 0,0 0 0 0 0,-1 0 0 0 0,1 0 0 0 0,0 0 0 0 0,0 0 0 0 0,0 0 0 0 0,-1 0 0 0 0,1 0 0 0 0,0 0 0 0 0,0 0 0 0 0,0 0 0 0 0,-1 0 0 0 0,1 0 0 0 0,0-1 0 0 0,0 1 0 0 0,0 0 0 0 0,0 0 1 0 0,-1 0-1 0 0,1 0 0 0 0,0 0 0 0 0,0 0 0 0 0,0 0 0 0 0,0-1 0 0 0,0 1 0 0 0,-1 0 0 0 0,1 0 0 0 0,0 0 0 0 0,0 0 0 0 0,0 0 0 0 0,0-1 0 0 0,0 1 0 0 0,0 0 0 0 0,0 0 0 0 0,0 0 0 0 0,0-1 0 0 0,0 1 0 0 0,0 0 0 0 0,0 0 0 0 0,0 0 0 0 0,0 0 0 0 0,0-1 1 0 0,0 1-1 0 0,0 0 0 0 0,0 0 0 0 0,0 0 0 0 0,0-1 0 0 0,0 1 0 0 0,0 0 0 0 0,0 0 0 0 0,0 0 0 0 0,0-1 0 0 0,0 1 0 0 0,0 0 0 0 0,0 0 0 0 0,0 0 0 0 0,1 0 0 0 0,-1 0 0 0 0,0-1 0 0 0,1 0 80 0 0,1 0 1 0 0,-1 0-1 0 0,1 0 0 0 0,0 0 0 0 0,-1 1 0 0 0,1-1 1 0 0,0 0-1 0 0,-1 1 0 0 0,1-1 0 0 0,0 1 0 0 0,0-1 1 0 0,0 1-1 0 0,-1 0 0 0 0,1 0 0 0 0,2 0 0 0 0,31 1 480 0 0,-32-1-519 0 0,488 24 1319 0 0,-239-14-1089 0 0,-60 1-27 0 0,226 5-76 0 0,-406-15-241 0 0,-8-1-45 0 0,0 0 1 0 0,0 0-1 0 0,0 0 0 0 0,0 0 1 0 0,0 0-1 0 0,0-1 0 0 0,-1 0 1 0 0,1 0-1 0 0,6-2 0 0 0,-44-2-2899 0 0,-3-1 885 0 0,10 3 795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1.714"/>
    </inkml:context>
    <inkml:brush xml:id="br0">
      <inkml:brushProperty name="width" value="0.05" units="cm"/>
      <inkml:brushProperty name="height" value="0.05" units="cm"/>
    </inkml:brush>
  </inkml:definitions>
  <inkml:trace contextRef="#ctx0" brushRef="#br0">61 270 8297 0 0,'0'0'39'0'0,"0"0"1"0"0,0 0-1 0 0,0 0 1 0 0,0 0-1 0 0,-1 0 1 0 0,1 0-1 0 0,0-1 1 0 0,0 1-1 0 0,0 0 1 0 0,0 0-1 0 0,0 0 0 0 0,-1 0 1 0 0,1 0-1 0 0,0 0 1 0 0,0-1-1 0 0,0 1 1 0 0,0 0-1 0 0,0 0 1 0 0,0 0-1 0 0,0 0 1 0 0,0-1-1 0 0,0 1 1 0 0,0 0-1 0 0,-1 0 1 0 0,1 0-1 0 0,0 0 1 0 0,0-1-1 0 0,0 1 1 0 0,0 0-1 0 0,0 0 1 0 0,0 0-1 0 0,0 0 1 0 0,0-1-1 0 0,1 1 0 0 0,-1 0 1 0 0,0 0-1 0 0,0 0 1 0 0,0 0-1 0 0,0-1 1 0 0,0 1-1 0 0,0 0 1 0 0,0 0-1 0 0,0 0 1 0 0,0 0-1 0 0,0-1 1 0 0,1 1-1 0 0,-1 0 1 0 0,0 0-1 0 0,0 0 1 0 0,0 0-1 0 0,0 0 1 0 0,0 0-1 0 0,1 0 1 0 0,-1 0-1 0 0,0-1 0 0 0,1 2 11 0 0,-1-1-1 0 0,1 0 0 0 0,-1 1 0 0 0,1-1 0 0 0,-1 0 0 0 0,1 1 0 0 0,-1-1 1 0 0,1 1-1 0 0,-1-1 0 0 0,0 1 0 0 0,1-1 0 0 0,-1 1 0 0 0,0-1 0 0 0,1 1 0 0 0,-1-1 1 0 0,0 1-1 0 0,0-1 0 0 0,0 1 0 0 0,1-1 0 0 0,-1 1 0 0 0,0 0 0 0 0,0-1 0 0 0,0 1 1 0 0,0 0-1 0 0,1 12 111 0 0,0-1 0 0 0,-2 1 1 0 0,1-1-1 0 0,-1 0 0 0 0,-1 1 0 0 0,-4 16 1 0 0,-4 34 35 0 0,7-25-149 0 0,1-19-48 0 0,1 38 0 0 0,1 9 52 0 0,12-150-418 0 0,-14 42 83 0 0,-2 0 1 0 0,-18-75-1 0 0,13 80 243 0 0,2 0 0 0 0,1-1 0 0 0,0-70 0 0 0,6 99 51 0 0,1 0 0 0 0,0 0-1 0 0,1 0 1 0 0,0 0 0 0 0,0 0 0 0 0,1 1 0 0 0,6-14 0 0 0,-8 20 13 0 0,0 0-1 0 0,0 0 1 0 0,0 0-1 0 0,0 0 1 0 0,0 1-1 0 0,1-1 1 0 0,-1 0 0 0 0,1 1-1 0 0,-1-1 1 0 0,1 0-1 0 0,-1 1 1 0 0,1 0 0 0 0,0-1-1 0 0,0 1 1 0 0,0 0-1 0 0,0 0 1 0 0,0 0-1 0 0,0 0 1 0 0,0 0 0 0 0,0 1-1 0 0,0-1 1 0 0,1 1-1 0 0,-1-1 1 0 0,0 1-1 0 0,0 0 1 0 0,0 0 0 0 0,1 0-1 0 0,-1 0 1 0 0,0 0-1 0 0,0 0 1 0 0,0 1 0 0 0,1-1-1 0 0,-1 1 1 0 0,0 0-1 0 0,3 1 1 0 0,4 2 19 0 0,0 0 1 0 0,-1 1-1 0 0,1 1 0 0 0,-1-1 1 0 0,0 1-1 0 0,0 1 0 0 0,-1-1 1 0 0,0 1-1 0 0,0 1 0 0 0,-1-1 1 0 0,8 13-1 0 0,-7-10-20 0 0,-1 1-1 0 0,0-1 1 0 0,0 1-1 0 0,-1 0 1 0 0,-1 1-1 0 0,0-1 1 0 0,0 1-1 0 0,-2 0 1 0 0,3 12-1 0 0,-5-20-44 0 0,0 0 0 0 0,0 0 1 0 0,0-1-1 0 0,-1 1 0 0 0,1 0 0 0 0,-1-1 0 0 0,0 1 0 0 0,0 0 0 0 0,0-1 0 0 0,0 1 0 0 0,-1-1 0 0 0,1 0 0 0 0,-1 1 1 0 0,0-1-1 0 0,0 0 0 0 0,-1 0 0 0 0,1 0 0 0 0,0 0 0 0 0,-1-1 0 0 0,0 1 0 0 0,1-1 0 0 0,-1 1 0 0 0,-4 1 1 0 0,-5 4-433 0 0,-1-1 1 0 0,0 0-1 0 0,0-1 1 0 0,-23 8 0 0 0,-5-1-831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2.478"/>
    </inkml:context>
    <inkml:brush xml:id="br0">
      <inkml:brushProperty name="width" value="0.05" units="cm"/>
      <inkml:brushProperty name="height" value="0.05" units="cm"/>
    </inkml:brush>
  </inkml:definitions>
  <inkml:trace contextRef="#ctx0" brushRef="#br0">1361 14 6597 0 0,'8'-1'1812'0'0,"-10"-4"810"0"0,0 4-2431 0 0,1 0-1 0 0,-1 0 0 0 0,0 0 1 0 0,0 1-1 0 0,0-1 0 0 0,0 0 0 0 0,0 1 1 0 0,0 0-1 0 0,0-1 0 0 0,-3 1 1 0 0,-401 8 211 0 0,195 2-430 0 0,-21-6 18 0 0,-202 9-246 0 0,427-12 198 0 0,2-1-87 0 0,1 0 1 0 0,-1 0-1 0 0,0 1 1 0 0,1-1-1 0 0,-1 1 1 0 0,1 1-1 0 0,0-1 1 0 0,-1 0-1 0 0,-6 4 1 0 0,10-1-1320 0 0,8-1 729 0 0,9-1-375 0 0,-1 0-70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2.991"/>
    </inkml:context>
    <inkml:brush xml:id="br0">
      <inkml:brushProperty name="width" value="0.05" units="cm"/>
      <inkml:brushProperty name="height" value="0.05" units="cm"/>
    </inkml:brush>
  </inkml:definitions>
  <inkml:trace contextRef="#ctx0" brushRef="#br0">0 55 9669 0 0,'2'-7'294'0'0,"-1"0"0"0"0,1 0 0 0 0,0 0 0 0 0,1 0 1 0 0,6-12-1 0 0,-5 19 260 0 0,-1 8-398 0 0,1 10-136 0 0,-3-7 62 0 0,-1-1 0 0 0,0 0 1 0 0,-2 20-1 0 0,0 9 105 0 0,2 17-137 0 0,2-1 0 0 0,12 62 0 0 0,-6-92-322 0 0,-7-21-59 0 0,1 1 0 0 0,-1-1 0 0 0,0 1 0 0 0,0-1 0 0 0,0 1 1 0 0,0 4-1 0 0,2-20-2844 0 0,-2-1 2145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3.321"/>
    </inkml:context>
    <inkml:brush xml:id="br0">
      <inkml:brushProperty name="width" value="0.05" units="cm"/>
      <inkml:brushProperty name="height" value="0.05" units="cm"/>
    </inkml:brush>
  </inkml:definitions>
  <inkml:trace contextRef="#ctx0" brushRef="#br0">125 147 7101 0 0,'0'-21'83'0'0,"-1"8"171"0"0,1 1 0 0 0,0 0 0 0 0,1 0 0 0 0,0 0 0 0 0,1 0 1 0 0,1 1-1 0 0,4-16 0 0 0,-7 26-228 0 0,1 0 0 0 0,-1 0 1 0 0,1 0-1 0 0,-1 0 0 0 0,1 1 0 0 0,0-1 0 0 0,-1 0 1 0 0,1 0-1 0 0,0 1 0 0 0,0-1 0 0 0,-1 0 1 0 0,1 1-1 0 0,0-1 0 0 0,0 1 0 0 0,0-1 1 0 0,0 1-1 0 0,0 0 0 0 0,0-1 0 0 0,0 1 0 0 0,0 0 1 0 0,1-1-1 0 0,1 1-5 0 0,0 0 1 0 0,1 0-1 0 0,-1 0 1 0 0,0 0 0 0 0,0 0-1 0 0,6 2 1 0 0,4 1-57 0 0,-1 1 0 0 0,18 9 0 0 0,-22-9-109 0 0,-1 0 0 0 0,0 1 0 0 0,0 0-1 0 0,0 0 1 0 0,10 10 0 0 0,-14-12-30 0 0,-1 0 1 0 0,1 0-1 0 0,0 0 1 0 0,-1 0-1 0 0,0 0 0 0 0,0 0 1 0 0,0 1-1 0 0,0-1 1 0 0,0 1-1 0 0,-1-1 1 0 0,1 1-1 0 0,-1-1 0 0 0,0 1 1 0 0,1 7-1 0 0,-2 1-588 0 0</inkml:trace>
  <inkml:trace contextRef="#ctx0" brushRef="#br0" timeOffset="1">10 309 7777 0 0,'-10'-1'1198'0'0,"25"-1"-175"0"0,26-1 177 0 0,187 9 443 0 0,-60 0-2404 0 0,-88 1-1596 0 0,-59-4 1019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4.956"/>
    </inkml:context>
    <inkml:brush xml:id="br0">
      <inkml:brushProperty name="width" value="0.05" units="cm"/>
      <inkml:brushProperty name="height" value="0.05" units="cm"/>
    </inkml:brush>
  </inkml:definitions>
  <inkml:trace contextRef="#ctx0" brushRef="#br0">1 0 5513 0 0,'0'0'148'0'0,"5"4"-45"0"0,20 17 1166 0 0,2-18-844 0 0,-21-3 1504 0 0,-1-2-1522 0 0,17-6-25 0 0,-17 6 1456 0 0,0 1-1639 0 0,18-5 1229 0 0,-20 16-1215 0 0,6 29-50 0 0,-1-1 0 0 0,-2 1 0 0 0,-2 1 0 0 0,-1 39 0 0 0,-2-11-202 0 0,3 1 1 0 0,20 98-1 0 0,-21-150-373 0 0,0-6-803 0 0,-1 0 1 0 0,-1 1-1 0 0,1 16 0 0 0,-2-19-70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5.329"/>
    </inkml:context>
    <inkml:brush xml:id="br0">
      <inkml:brushProperty name="width" value="0.05" units="cm"/>
      <inkml:brushProperty name="height" value="0.05" units="cm"/>
    </inkml:brush>
  </inkml:definitions>
  <inkml:trace contextRef="#ctx0" brushRef="#br0">286 6 7069 0 0,'-7'6'152'0'0,"-1"-1"1"0"0,0-1 0 0 0,0 1 0 0 0,-1-1 0 0 0,1-1-1 0 0,-1 0 1 0 0,0 0 0 0 0,0 0 0 0 0,0-1-1 0 0,0-1 1 0 0,0 1 0 0 0,0-2 0 0 0,-16 1 0 0 0,18-1 27 0 0,0 0 0 0 0,-1 1 0 0 0,1 0 0 0 0,-1 0 0 0 0,1 1 0 0 0,0 0 0 0 0,0 1 0 0 0,0-1 0 0 0,0 1 0 0 0,0 0 0 0 0,-9 7 0 0 0,12-7-53 0 0,-1 1 0 0 0,1 0 0 0 0,0 0 0 0 0,0 1 0 0 0,1-1 0 0 0,-1 1 0 0 0,1-1 0 0 0,0 1 0 0 0,0 0 0 0 0,0 1-1 0 0,1-1 1 0 0,0 0 0 0 0,0 1 0 0 0,0-1 0 0 0,-1 9 0 0 0,2-8-80 0 0,0 0-1 0 0,0 0 1 0 0,1 0-1 0 0,0 0 1 0 0,0 1-1 0 0,1-1 1 0 0,-1 0 0 0 0,1 0-1 0 0,0 0 1 0 0,1 0-1 0 0,0 0 1 0 0,0-1-1 0 0,0 1 1 0 0,1 0-1 0 0,-1-1 1 0 0,1 1-1 0 0,1-1 1 0 0,-1 0-1 0 0,1 0 1 0 0,0-1 0 0 0,0 1-1 0 0,0-1 1 0 0,0 1-1 0 0,1-1 1 0 0,0-1-1 0 0,0 1 1 0 0,0-1-1 0 0,0 0 1 0 0,1 0-1 0 0,-1 0 1 0 0,1-1-1 0 0,-1 1 1 0 0,1-2 0 0 0,8 3-1 0 0,18 2-95 0 0,1-2 0 0 0,62 0 0 0 0,-73-4-211 0 0,-1-2 1 0 0,0 0-1 0 0,1-2 0 0 0,-1 0 0 0 0,30-10 0 0 0,-41 10 70 0 0,0-1 1 0 0,1 0-1 0 0,-2-1 1 0 0,1 0-1 0 0,0 0 1 0 0,-1-1-1 0 0,-1 0 1 0 0,1 0-1 0 0,-1-1 1 0 0,0 0-1 0 0,7-10 1 0 0,-12 13 135 0 0,1 0-1 0 0,-1 0 1 0 0,0-1 0 0 0,0 1-1 0 0,0-1 1 0 0,-1 1 0 0 0,0-1 0 0 0,0 0-1 0 0,0 0 1 0 0,-1 0 0 0 0,0 0-1 0 0,0 0 1 0 0,0 0 0 0 0,-1-1 0 0 0,0 1-1 0 0,0 0 1 0 0,-1 0 0 0 0,0 0-1 0 0,0 0 1 0 0,0 0 0 0 0,-4-11 0 0 0,3 12 45 0 0,0 0 0 0 0,-1 1 0 0 0,0-1-1 0 0,0 0 1 0 0,0 1 0 0 0,0-1 0 0 0,0 1 0 0 0,-1 0 0 0 0,0 0 0 0 0,0 0 0 0 0,0 1 0 0 0,0 0 0 0 0,-8-5 0 0 0,5 4 13 0 0,0 1-1 0 0,-1-1 1 0 0,0 1-1 0 0,0 1 1 0 0,0-1-1 0 0,0 2 1 0 0,0-1-1 0 0,-10 0 1 0 0,5 1-64 0 0,1 1 0 0 0,-1 0 0 0 0,1 1 0 0 0,-1 0 0 0 0,1 1 0 0 0,0 0 0 0 0,0 1 0 0 0,0 1 0 0 0,0 0 0 0 0,0 0 0 0 0,-15 9 0 0 0,1-1-464 0 0,21-10 348 0 0,1-1-1 0 0,-1 1 0 0 0,1 1 1 0 0,0-1-1 0 0,-6 4 0 0 0,-6 8-785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2.852"/>
    </inkml:context>
    <inkml:brush xml:id="br0">
      <inkml:brushProperty name="width" value="0.05" units="cm"/>
      <inkml:brushProperty name="height" value="0.05" units="cm"/>
    </inkml:brush>
  </inkml:definitions>
  <inkml:trace contextRef="#ctx0" brushRef="#br0">128 57 8201 0 0,'21'-21'280'0'0,"-16"16"242"0"0,0 1-1 0 0,-1-1 1 0 0,1 0-1 0 0,6-11 0 0 0,-21 42 6109 0 0,7-16-6168 0 0,-1 0 1 0 0,0 0 0 0 0,0 0-1 0 0,-1-1 1 0 0,-6 11-1 0 0,3-11-315 0 0,-58 85 212 0 0,60-85-423 0 0,0 2-688 0 0,-1-1 0 0 0,0 0 0 0 0,-11 13 0 0 0,-1-6-1046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5.701"/>
    </inkml:context>
    <inkml:brush xml:id="br0">
      <inkml:brushProperty name="width" value="0.05" units="cm"/>
      <inkml:brushProperty name="height" value="0.05" units="cm"/>
    </inkml:brush>
  </inkml:definitions>
  <inkml:trace contextRef="#ctx0" brushRef="#br0">1 262 9401 0 0,'0'-1'111'0'0,"0"0"0"0"0,0 0 0 0 0,0 0-1 0 0,1 0 1 0 0,-1 0 0 0 0,0 0 0 0 0,1 0 0 0 0,-1 0 0 0 0,1 0 0 0 0,-1 0 0 0 0,1 0-1 0 0,-1 0 1 0 0,1 0 0 0 0,0 0 0 0 0,-1 0 0 0 0,1 1 0 0 0,0-1 0 0 0,0 0 0 0 0,0 1 0 0 0,0-1-1 0 0,0 0 1 0 0,-1 1 0 0 0,1-1 0 0 0,0 1 0 0 0,0-1 0 0 0,0 1 0 0 0,0 0 0 0 0,0-1 0 0 0,1 1-1 0 0,-1 0 1 0 0,0 0 0 0 0,0 0 0 0 0,0 0 0 0 0,0 0 0 0 0,0 0 0 0 0,0 0 0 0 0,0 0 0 0 0,0 0-1 0 0,0 1 1 0 0,0-1 0 0 0,0 0 0 0 0,0 1 0 0 0,0-1 0 0 0,0 0 0 0 0,0 1 0 0 0,0-1-1 0 0,2 2 1 0 0,1 1 4 0 0,0 1-1 0 0,0-1 0 0 0,0 1 0 0 0,0 0 1 0 0,0 0-1 0 0,-1 0 0 0 0,0 0 1 0 0,0 1-1 0 0,0-1 0 0 0,0 1 0 0 0,-1 0 1 0 0,0 0-1 0 0,2 6 0 0 0,0 3 51 0 0,-1 1 0 0 0,-1-1 0 0 0,2 22 1 0 0,-3-18-96 0 0,-1-14-57 0 0,0-1 1 0 0,1 0 0 0 0,-1 0 0 0 0,1 1 0 0 0,0-1 0 0 0,-1 0-1 0 0,1 0 1 0 0,1 1 0 0 0,1 3 0 0 0,-3-7-11 0 0,1 1 1 0 0,-1-1-1 0 0,0 0 1 0 0,1 1-1 0 0,-1-1 1 0 0,1 0-1 0 0,-1 1 1 0 0,1-1-1 0 0,-1 0 1 0 0,0 0-1 0 0,1 1 1 0 0,-1-1-1 0 0,1 0 0 0 0,-1 0 1 0 0,1 0-1 0 0,-1 0 1 0 0,1 1-1 0 0,0-1 1 0 0,-1 0-1 0 0,1 0 1 0 0,-1 0-1 0 0,1 0 1 0 0,0-1-1 0 0,19-8 42 0 0,-8-2-77 0 0,-1 0 0 0 0,0 0 0 0 0,-1-1 0 0 0,0-1 0 0 0,11-18 0 0 0,3-3-154 0 0,14-11-242 0 0,2 1-1 0 0,2 3 1 0 0,66-52-1 0 0,-94 82 286 0 0,49-38-435 0 0,-56 45 430 0 0,0 0 0 0 0,0 0 0 0 0,1 0 0 0 0,-1 1 0 0 0,1 0 1 0 0,0 0-1 0 0,11-2 0 0 0,-18 5 103 0 0,0 0 1 0 0,0 0 0 0 0,0-1-1 0 0,0 1 1 0 0,-1 0-1 0 0,1 0 1 0 0,0 0 0 0 0,0 0-1 0 0,0 0 1 0 0,0 0-1 0 0,0 0 1 0 0,0 0 0 0 0,-1 0-1 0 0,1 0 1 0 0,0 1-1 0 0,0-1 1 0 0,0 0 0 0 0,0 1-1 0 0,0-1 1 0 0,-1 0-1 0 0,1 1 1 0 0,0-1 0 0 0,0 1-1 0 0,-1 0 1 0 0,1-1-1 0 0,0 1 1 0 0,-1-1 0 0 0,1 1-1 0 0,-1 0 1 0 0,1-1-1 0 0,-1 1 1 0 0,1 0 0 0 0,-1 0-1 0 0,1-1 1 0 0,-1 1-1 0 0,0 0 1 0 0,1 0 0 0 0,-1 0-1 0 0,0 0 1 0 0,0 0-1 0 0,0-1 1 0 0,1 1 0 0 0,-1 2-1 0 0,-1 0-194 0 0,1 1-1 0 0,0-1 0 0 0,-1 1 0 0 0,0-1 1 0 0,0 1-1 0 0,0-1 0 0 0,0 1 1 0 0,0-1-1 0 0,-1 0 0 0 0,-2 5 0 0 0,-8 9-1220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6.933"/>
    </inkml:context>
    <inkml:brush xml:id="br0">
      <inkml:brushProperty name="width" value="0.05" units="cm"/>
      <inkml:brushProperty name="height" value="0.05" units="cm"/>
    </inkml:brush>
  </inkml:definitions>
  <inkml:trace contextRef="#ctx0" brushRef="#br0">51 10 6125 0 0,'-14'-9'3204'0'0,"15"9"-3095"0"0,0 0 0 0 0,-1 0 1 0 0,1 0-1 0 0,0 0 0 0 0,0 0 1 0 0,-1 1-1 0 0,1-1 0 0 0,0 0 1 0 0,-1 1-1 0 0,1-1 0 0 0,0 0 0 0 0,-1 1 1 0 0,1-1-1 0 0,-1 1 0 0 0,1-1 1 0 0,0 1-1 0 0,-1-1 0 0 0,1 1 1 0 0,-1-1-1 0 0,1 1 0 0 0,-1-1 0 0 0,0 1 1 0 0,1 0-1 0 0,-1-1 0 0 0,1 2 1 0 0,5 25 1026 0 0,-8 37-559 0 0,1-55-252 0 0,-10 107 991 0 0,3-41-423 0 0,3 125-1 0 0,10 8-560 0 0,-6-196-469 0 0,1 0-1 0 0,-1 0 1 0 0,-1 0 0 0 0,-3 15 0 0 0,3-22-367 0 0,0 1 0 0 0,0-1 0 0 0,0 0 0 0 0,-1 1 0 0 0,0-1-1 0 0,-4 6 1 0 0,0-4-1274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07.648"/>
    </inkml:context>
    <inkml:brush xml:id="br0">
      <inkml:brushProperty name="width" value="0.05" units="cm"/>
      <inkml:brushProperty name="height" value="0.05" units="cm"/>
    </inkml:brush>
  </inkml:definitions>
  <inkml:trace contextRef="#ctx0" brushRef="#br0">251 190 6189 0 0,'0'0'281'0'0,"-2"-5"-137"0"0,-9-17 47 0 0,8 16 1265 0 0,-9 6-1186 0 0,-38-2-4 0 0,37 2 1547 0 0,-2 4-1503 0 0,-44 12 8 0 0,44-12 1383 0 0,3 16-1443 0 0,-35 60-36 0 0,35-60 837 0 0,23-4-970 0 0,34 47-3 0 0,-34-47 0 0 0,22-9-13 0 0,105 20-66 0 0,-86-22-12 0 0,-28-10 0 0 0,-14 1 3 0 0,9-4-27 0 0,-1 0 0 0 0,-1-1 0 0 0,1 0-1 0 0,-2-1 1 0 0,1-2 0 0 0,24-20 0 0 0,-33 24-55 0 0,-1 1 0 0 0,0-1-1 0 0,0 0 1 0 0,0-1 0 0 0,-1 1-1 0 0,-1-1 1 0 0,1-1 0 0 0,-1 1-1 0 0,-1-1 1 0 0,0 0 0 0 0,0 0-1 0 0,-1 0 1 0 0,0 0 0 0 0,-1 0-1 0 0,0-1 1 0 0,0-11 0 0 0,-1 16 70 0 0,-1-1-1 0 0,0 1 1 0 0,0 0 0 0 0,-1 0 0 0 0,0-1 0 0 0,0 1 0 0 0,0 0 0 0 0,-1 0 0 0 0,0 0 0 0 0,0 0 0 0 0,0 1 0 0 0,-1-1 0 0 0,0 0 0 0 0,0 1 0 0 0,0 0 0 0 0,-1 0 0 0 0,0 0 0 0 0,0 0 0 0 0,0 0 0 0 0,0 1 0 0 0,-1 0 0 0 0,0 0 0 0 0,0 0 0 0 0,0 0 0 0 0,0 1 0 0 0,0 0 0 0 0,-1 0 0 0 0,-9-3 0 0 0,3 2-14 0 0,0 0 0 0 0,0 2 0 0 0,0-1 0 0 0,0 1 1 0 0,0 1-1 0 0,0 0 0 0 0,-1 1 0 0 0,1 0 1 0 0,0 1-1 0 0,-1 1 0 0 0,-20 4 0 0 0,16-1-294 0 0,1 0 0 0 0,0 1-1 0 0,0 1 1 0 0,0 0 0 0 0,1 1-1 0 0,0 1 1 0 0,-23 18 0 0 0,10 1-900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37.048"/>
    </inkml:context>
    <inkml:brush xml:id="br0">
      <inkml:brushProperty name="width" value="0.05" units="cm"/>
      <inkml:brushProperty name="height" value="0.05" units="cm"/>
    </inkml:brush>
  </inkml:definitions>
  <inkml:trace contextRef="#ctx0" brushRef="#br0">1258 3348 5148 0 0,'0'0'25'0'0,"1"1"1"0"0,-1-1-1 0 0,0 1 0 0 0,1-1 0 0 0,-1 0 0 0 0,0 1 0 0 0,1-1 0 0 0,-1 1 0 0 0,1-1 0 0 0,-1 0 0 0 0,1 1 0 0 0,-1-1 0 0 0,1 0 0 0 0,-1 0 0 0 0,1 1 0 0 0,-1-1 0 0 0,1 0 0 0 0,-1 0 0 0 0,1 0 0 0 0,0 0 0 0 0,-1 1 0 0 0,1-1 0 0 0,-1 0 0 0 0,1 0 0 0 0,-1 0 0 0 0,1 0 0 0 0,0 0 0 0 0,-1-1 0 0 0,1 1 0 0 0,-1 0 0 0 0,1 0 0 0 0,-1 0 0 0 0,1 0 0 0 0,-1-1 0 0 0,1 1 0 0 0,-1 0 0 0 0,1-1 0 0 0,-1 1 0 0 0,1 0 0 0 0,-1-1 0 0 0,1 1 0 0 0,-1 0 0 0 0,1-1 0 0 0,-1 1 0 0 0,0-1 0 0 0,1 1 0 0 0,-1-1 1 0 0,0 1-1 0 0,0-1 0 0 0,1 0 0 0 0,-1 1-8 0 0,0 0 1 0 0,0-1 0 0 0,0 1-1 0 0,0 0 1 0 0,0-1 0 0 0,0 1-1 0 0,0-1 1 0 0,0 1 0 0 0,0 0 0 0 0,0 0-1 0 0,0-1 1 0 0,-1 1 0 0 0,1 0-1 0 0,0-1 1 0 0,0 1 0 0 0,0 0-1 0 0,0-1 1 0 0,-1 1 0 0 0,1 0 0 0 0,0 0-1 0 0,0-1 1 0 0,-1 1 0 0 0,1 0-1 0 0,0 0 1 0 0,0 0 0 0 0,-1-1-1 0 0,1 1 1 0 0,-1 0 0 0 0,1-1 192 0 0,7 3 284 0 0,-5-1-380 0 0,16 1 2466 0 0,-9-1-2580 0 0,-8-1 24 0 0,-1 1-1 0 0,1-1 1 0 0,0 1 0 0 0,0-1-1 0 0,0 1 1 0 0,-1 0-1 0 0,1-1 1 0 0,0 1 0 0 0,-1 0-1 0 0,1-1 1 0 0,-1 1-1 0 0,1 0 1 0 0,-1 0 0 0 0,1-1-1 0 0,-1 1 1 0 0,1 0-1 0 0,-1 0 1 0 0,0 0 0 0 0,1 0-1 0 0,-1 1 1 0 0,5 22 259 0 0,-4-17-221 0 0,5 32 261 0 0,-1-1 0 0 0,-2 60 0 0 0,-1-18 39 0 0,2-9-208 0 0,16 90 1 0 0,-18-114 228 0 0,-2-44-325 0 0,-2-3-55 0 0,0 0 0 0 0,-1 0-1 0 0,1 0 1 0 0,0 0 0 0 0,-1-1 0 0 0,1 0 0 0 0,0 1-1 0 0,-1-1 1 0 0,1 0 0 0 0,-3-1 0 0 0,-17-7-2 0 0,2 4-11 0 0,-1 2 1 0 0,0 0-1 0 0,-31-1 0 0 0,-64 7 18 0 0,107-3-11 0 0,-473 13-1030 0 0,-10-18 940 0 0,410 2 49 0 0,77 3 98 0 0,1-4-38 0 0,3 3-13 0 0,-1 0-4 0 0,1-1 1 0 0,-1 1-1 0 0,1-1 0 0 0,0 1 0 0 0,-1-1 0 0 0,1 0 1 0 0,0 1-1 0 0,0-1 0 0 0,0 0 0 0 0,0 0 0 0 0,1 0 1 0 0,-1 0-1 0 0,0 0 0 0 0,1 0 0 0 0,-1 0 0 0 0,1 0 1 0 0,0 0-1 0 0,0 0 0 0 0,-1 0 0 0 0,1 0 1 0 0,1 0-1 0 0,-1 0 0 0 0,0 0 0 0 0,0 0 0 0 0,1 0 1 0 0,0-2-1 0 0,9-35-7 0 0,18-44 1 0 0,25-66-858 0 0,-7-2-1 0 0,34-196 1 0 0,-57 186 674 0 0,4-235 0 0 0,-48-164 190 0 0,10 414-23 0 0,-20-198 31 0 0,25 293 20 0 0,3 1 0 0 0,3-58 0 0 0,1 83-27 0 0,2 1 0 0 0,0 0 1 0 0,2-1-1 0 0,1 2 0 0 0,1-1 1 0 0,14-33-1 0 0,8 3 2 0 0,-23 44 8 0 0,0 0 0 0 0,0 0 0 0 0,-1 0 0 0 0,0 0-1 0 0,-1-1 1 0 0,0 0 0 0 0,-1 0 0 0 0,0 0 0 0 0,-1 0 0 0 0,1-16 0 0 0,5-61 611 0 0,-6 77-599 0 0,-2 10-16 0 0,1 0 1 0 0,-1 0 0 0 0,0 0 0 0 0,0 0 0 0 0,0 0-1 0 0,0 0 1 0 0,0 0 0 0 0,0 0 0 0 0,0 0 0 0 0,0 0 0 0 0,0 0-1 0 0,0 0 1 0 0,-1 0 0 0 0,1 0 0 0 0,0 0 0 0 0,-1 0-1 0 0,0-2 1 0 0,0 0 18 0 0,1-1-1 0 0,-1 1 0 0 0,1-1 1 0 0,0 1-1 0 0,0-1 0 0 0,0 1 1 0 0,1-1-1 0 0,0-4 1 0 0,0-25-59 0 0,-2 24 34 0 0,0 0 0 0 0,0 0 0 0 0,2-15 0 0 0,-1 16 3 0 0,1 0 0 0 0,-1 1-1 0 0,-1-1 1 0 0,0 0 0 0 0,-2-12-1 0 0,-18-42 33 0 0,16 56-46 0 0,5 5 24 0 0,0 1 0 0 0,-1 0 1 0 0,1 0-1 0 0,0 0 0 0 0,0 0 1 0 0,0 0-1 0 0,0 0 0 0 0,-1-1 1 0 0,1 1-1 0 0,0 0 0 0 0,0 0 1 0 0,0 0-1 0 0,0-1 0 0 0,0 1 1 0 0,-1 0-1 0 0,1 0 0 0 0,0 0 1 0 0,0-1-1 0 0,0 1 0 0 0,0 0 1 0 0,0 0-1 0 0,0-1 0 0 0,0 1 1 0 0,0 0-1 0 0,0 0 0 0 0,0 0 1 0 0,0-1-1 0 0,0 1 0 0 0,0 0 1 0 0,0 0-1 0 0,0-1 0 0 0,0 1 1 0 0,0 0-1 0 0,0 0 0 0 0,0-1 1 0 0,1 1-1 0 0,-1 0 0 0 0,0 0 1 0 0,0 0-1 0 0,0-1 0 0 0,0 1 1 0 0,0 0-1 0 0,1 0 0 0 0,12-18 99 0 0,-9 12-106 0 0,0 1 1 0 0,0-1-1 0 0,0 1 1 0 0,1 0-1 0 0,0 0 1 0 0,0 1-1 0 0,0 0 0 0 0,0 0 1 0 0,1 0-1 0 0,-1 0 1 0 0,1 1-1 0 0,9-4 1 0 0,135-44 60 0 0,2 7 1 0 0,272-42-1 0 0,268 16-79 0 0,-248 33 44 0 0,-333 24-33 0 0,0-5 0 0 0,122-35-1 0 0,-97 18-36 0 0,-112 30 30 0 0,1 2-1 0 0,-1 0 0 0 0,42 2 1 0 0,-64 1 6 0 0,-1 0 1 0 0,1 0-1 0 0,-1 0 1 0 0,1 0-1 0 0,-1 0 0 0 0,1 0 1 0 0,-1 0-1 0 0,1 1 1 0 0,-1-1-1 0 0,0 1 1 0 0,1-1-1 0 0,-1 1 1 0 0,0 0-1 0 0,1-1 1 0 0,-1 1-1 0 0,0 0 1 0 0,0 0-1 0 0,0 0 0 0 0,1 0 1 0 0,-1 0-1 0 0,0 0 1 0 0,0 0-1 0 0,-1 0 1 0 0,1 0-1 0 0,0 1 1 0 0,1 0-1 0 0,-2 0 1 0 0,0 0 0 0 0,0 0 0 0 0,0 0 1 0 0,0-1-1 0 0,0 1 0 0 0,0 0 0 0 0,-1 0 0 0 0,1-1 0 0 0,0 1 0 0 0,-1 0 0 0 0,1-1 0 0 0,-1 1 0 0 0,0 0 1 0 0,0-1-1 0 0,0 1 0 0 0,0-1 0 0 0,0 1 0 0 0,0-1 0 0 0,0 1 0 0 0,0-1 0 0 0,-2 2 0 0 0,-24 22 96 0 0,26-23-154 0 0,-1-1 0 0 0,-1 1-1 0 0,1-1 1 0 0,0 1 0 0 0,0-1-1 0 0,0 0 1 0 0,-1 0-1 0 0,1 0 1 0 0,-1 0 0 0 0,1 0-1 0 0,-1-1 1 0 0,-2 1 0 0 0,5-1-17 0 0,-1 0 0 0 0,1 0 1 0 0,-1 0-1 0 0,1-1 1 0 0,-1 1-1 0 0,1 0 0 0 0,-1-1 1 0 0,1 1-1 0 0,-1 0 1 0 0,1-1-1 0 0,-1 1 0 0 0,1 0 1 0 0,0-1-1 0 0,-1 1 1 0 0,1-1-1 0 0,-1 1 1 0 0,1 0-1 0 0,0-1 0 0 0,0 1 1 0 0,-1-1-1 0 0,1 1 1 0 0,0-1-1 0 0,0 0 0 0 0,0 1 1 0 0,-1-1-1 0 0,1 1 1 0 0,0-1-1 0 0,0 0 0 0 0,-1-20-2226 0 0,3 12 1379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37.406"/>
    </inkml:context>
    <inkml:brush xml:id="br0">
      <inkml:brushProperty name="width" value="0.05" units="cm"/>
      <inkml:brushProperty name="height" value="0.05" units="cm"/>
    </inkml:brush>
  </inkml:definitions>
  <inkml:trace contextRef="#ctx0" brushRef="#br0">181 62 5601 0 0,'-7'-13'32'0'0,"7"12"-18"0"0,-1-1 0 0 0,1 1 0 0 0,-1 0 1 0 0,0-1-1 0 0,1 1 0 0 0,-1 0 0 0 0,0 0 0 0 0,0 0 0 0 0,1-1 0 0 0,-1 1 0 0 0,0 0 0 0 0,0 0 0 0 0,0 0 1 0 0,0 1-1 0 0,-1-1 0 0 0,1 0 0 0 0,0 0 0 0 0,0 0 0 0 0,-3 0 0 0 0,-21-10 325 0 0,22 9-282 0 0,0 1-1 0 0,0-1 1 0 0,0 1-1 0 0,0 0 1 0 0,-1 0-1 0 0,1 0 1 0 0,0 0-1 0 0,-1 0 1 0 0,-4 0-1 0 0,-15 2 134 0 0,18 0-61 0 0,-1-1 0 0 0,0 1 1 0 0,1-1-1 0 0,-1-1 0 0 0,0 1 0 0 0,0-1 1 0 0,1 0-1 0 0,-9-3 0 0 0,11 5 347 0 0,5 6-276 0 0,9 6 28 0 0,4-7-132 0 0,2 0-1 0 0,-1-1 0 0 0,0-1 1 0 0,1 0-1 0 0,0-2 1 0 0,29 2-1 0 0,7 2-46 0 0,2 0-33 0 0,-40-6-11 0 0,1 1 0 0 0,-1 1-1 0 0,0 1 1 0 0,0 0 0 0 0,0 1 0 0 0,25 10-1 0 0,-39-14 7 0 0,0 1-1 0 0,0-1 0 0 0,-1 1 1 0 0,1 0-1 0 0,0-1 0 0 0,0 1 1 0 0,0 0-1 0 0,-1 0 0 0 0,1-1 1 0 0,0 1-1 0 0,-1 0 0 0 0,1 0 1 0 0,-1 0-1 0 0,1 0 0 0 0,-1 0 1 0 0,1 0-1 0 0,-1 0 1 0 0,0 0-1 0 0,0 0 0 0 0,1 0 1 0 0,-1 1-1 0 0,0 1 20 0 0,0 0 0 0 0,0 0 0 0 0,0 0 0 0 0,0-1 0 0 0,0 1 0 0 0,-1 0-1 0 0,-1 5 1 0 0,-2 2 121 0 0,0 1 0 0 0,-11 19 0 0 0,-3 1-32 0 0,-2-1 0 0 0,-1-1 1 0 0,-1-1-1 0 0,-1-1 0 0 0,-2 0 1 0 0,-41 33-1 0 0,24-25-231 0 0,-44 39 481 0 0,77-65-654 0 0,0 1 0 0 0,1 0 0 0 0,0 0 0 0 0,1 1 0 0 0,0 0 0 0 0,-8 19 0 0 0,11-17-681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8.526"/>
    </inkml:context>
    <inkml:brush xml:id="br0">
      <inkml:brushProperty name="width" value="0.05" units="cm"/>
      <inkml:brushProperty name="height" value="0.05" units="cm"/>
    </inkml:brush>
  </inkml:definitions>
  <inkml:trace contextRef="#ctx0" brushRef="#br0">81 7 6973 0 0,'0'-7'459'0'0,"-1"13"72"0"0,2 16 96 0 0,22 87 271 0 0,-5 0 0 0 0,7 173 0 0 0,-23-127-288 0 0,-23 196-1 0 0,17-320-553 0 0,-14 104 38 0 0,14-114-84 0 0,-1 0 1 0 0,-2-1-1 0 0,0 1 0 0 0,-14 26 0 0 0,1-3 9 0 0,-13 22-9 0 0,25-46 163 0 0,8-20-153 0 0,0 0 0 0 0,0 1 0 0 0,1-1 0 0 0,-1 1 0 0 0,0-1-1 0 0,0 0 1 0 0,1 0 0 0 0,-1 1 0 0 0,0-1 0 0 0,1 0 0 0 0,-1 1-1 0 0,0-1 1 0 0,1 0 0 0 0,-1 0 0 0 0,0 0 0 0 0,1 0 0 0 0,-1 1 0 0 0,1-1-1 0 0,-1 0 1 0 0,0 0 0 0 0,1 0 0 0 0,-1 0 0 0 0,1 0 0 0 0,-1 0-1 0 0,1 0 1 0 0,-1 0 0 0 0,0 0 0 0 0,1 0 0 0 0,-1 0 0 0 0,1 0-1 0 0,-1 0 1 0 0,0 0 0 0 0,1 0 0 0 0,-1-1 0 0 0,1 1 0 0 0,-1 0 0 0 0,0 0-1 0 0,1 0 1 0 0,-1-1 0 0 0,1 1 0 0 0,11-2 13 0 0,0 1 1 0 0,0 1-1 0 0,0 0 1 0 0,-1 1-1 0 0,1 0 0 0 0,0 0 1 0 0,20 7-1 0 0,-7-3-11 0 0,212 40 40 0 0,215 34-51 0 0,737 26-35 0 0,-1048-96 12 0 0,1662 77 327 0 0,-1765-85-280 0 0,45 1 52 0 0,1-3-1 0 0,128-18 1 0 0,-200 17-81 0 0,29-8 18 0 0,-38 10-19 0 0,-1-1 0 0 0,1 0 0 0 0,-1 0-1 0 0,1 0 1 0 0,-1 0 0 0 0,0-1 0 0 0,0 1 0 0 0,1-1 0 0 0,-1 1 0 0 0,0-1 0 0 0,0 0-1 0 0,2-4 1 0 0,-3 6-6 0 0,-1-1 0 0 0,0 1 0 0 0,1-1 0 0 0,-1 0 0 0 0,0 1 0 0 0,1-1 0 0 0,-1 1 0 0 0,0-1 0 0 0,0 0 0 0 0,0 1 0 0 0,0-1 0 0 0,0 0 0 0 0,0 1 0 0 0,0-1 0 0 0,0 0 0 0 0,0 1 0 0 0,0-1 0 0 0,0 0 0 0 0,0 1 0 0 0,0-1 0 0 0,-1 0 0 0 0,1 1 0 0 0,0-1 0 0 0,-1 0 0 0 0,-14-15-104 0 0,-25-8-207 0 0,34 22 245 0 0,-60-30-2001 0 0,-122-42 0 0 0,121 53 561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39.788"/>
    </inkml:context>
    <inkml:brush xml:id="br0">
      <inkml:brushProperty name="width" value="0.05" units="cm"/>
      <inkml:brushProperty name="height" value="0.05" units="cm"/>
    </inkml:brush>
  </inkml:definitions>
  <inkml:trace contextRef="#ctx0" brushRef="#br0">74 147 5881 0 0,'-10'-9'137'0'0,"2"3"155"0"0,-1-1 1 0 0,2-1-1 0 0,-1 0 0 0 0,1 0 0 0 0,0 0 0 0 0,-9-15 0 0 0,16 22-254 0 0,-1 0-1 0 0,1 1 0 0 0,0-1 0 0 0,0 0 0 0 0,0 0 1 0 0,0 0-1 0 0,0 0 0 0 0,0 0 0 0 0,0 0 1 0 0,0 0-1 0 0,0 0 0 0 0,0 0 0 0 0,1 1 0 0 0,-1-1 1 0 0,0 0-1 0 0,1 0 0 0 0,-1 0 0 0 0,0 0 0 0 0,1 1 1 0 0,-1-1-1 0 0,1 0 0 0 0,-1 0 0 0 0,1 1 1 0 0,0-1-1 0 0,-1 0 0 0 0,1 1 0 0 0,0-1 0 0 0,-1 1 1 0 0,1-1-1 0 0,1 0 0 0 0,25-14 383 0 0,-6 9-217 0 0,0 0-1 0 0,0 2 1 0 0,36-4 0 0 0,70 3 174 0 0,-100 5-308 0 0,790 14 401 0 0,-473-3-456 0 0,-170-7-24 0 0,1989 76-269 0 0,-1915-65 272 0 0,439 24-15 0 0,-2-28 137 0 0,-684-11-115 0 0,14 0 34 0 0,1 0 0 0 0,0-1 0 0 0,20-5-1 0 0,-36 6-30 0 0,0 0-1 0 0,0 0 0 0 0,1 0 1 0 0,-1 0-1 0 0,0 0 0 0 0,0 0 0 0 0,1 0 1 0 0,-1 0-1 0 0,0 0 0 0 0,0 0 1 0 0,0 0-1 0 0,1 0 0 0 0,-1 0 0 0 0,0 0 1 0 0,0-1-1 0 0,1 1 0 0 0,-1 0 1 0 0,0 0-1 0 0,0 0 0 0 0,0 0 1 0 0,1 0-1 0 0,-1 0 0 0 0,0-1 0 0 0,0 1 1 0 0,0 0-1 0 0,0 0 0 0 0,1 0 1 0 0,-1-1-1 0 0,0 1 0 0 0,0 0 1 0 0,0 0-1 0 0,0 0 0 0 0,0-1 0 0 0,0 1 1 0 0,0 0-1 0 0,0 0 0 0 0,1-1 1 0 0,-1 1-1 0 0,0 0 0 0 0,0 0 0 0 0,0-1 1 0 0,0 1-1 0 0,0 0 0 0 0,0 0 1 0 0,-1-1-1 0 0,-10-8 82 0 0,-23-5-4 0 0,17 9-74 0 0,-56-16 9 0 0,-121-20 0 0 0,194 41-15 0 0,-1 0-1 0 0,0 0 0 0 0,1 0 0 0 0,-1-1 0 0 0,0 1 0 0 0,0 0 0 0 0,1 0 0 0 0,-1 0 0 0 0,0 0 0 0 0,1 0 1 0 0,-1 0-1 0 0,0 1 0 0 0,1-1 0 0 0,-1 0 0 0 0,0 0 0 0 0,0 0 0 0 0,1 1 0 0 0,-1-1 0 0 0,1 0 1 0 0,-1 0-1 0 0,-1 1 0 0 0,2 0 0 0 0,1-1 0 0 0,-1 1 0 0 0,0-1 0 0 0,0 1 1 0 0,0-1-1 0 0,0 1 0 0 0,0-1 0 0 0,1 1 0 0 0,-1-1 0 0 0,0 1 0 0 0,0-1 1 0 0,1 1-1 0 0,-1-1 0 0 0,0 1 0 0 0,1-1 0 0 0,-1 0 0 0 0,0 1 0 0 0,1-1 1 0 0,-1 0-1 0 0,1 1 0 0 0,28 19-2 0 0,7-6 8 0 0,-27-11-1 0 0,0 0-1 0 0,-1 1 1 0 0,9 4 0 0 0,-17-4-7 0 0,-2 0 1 0 0,1-1-1 0 0,0 1 1 0 0,-1-1-1 0 0,0 1 1 0 0,-3 5 0 0 0,-2 3-2 0 0,0 8 12 0 0,0 0 0 0 0,2 0 0 0 0,0 1 0 0 0,-4 36-1 0 0,3 87 93 0 0,3-32-40 0 0,-63 537 444 0 0,60-602-420 0 0,-29 193 294 0 0,24-187-319 0 0,-2-2 1 0 0,-30 79-1 0 0,28-87-22 0 0,1 0-1 0 0,2 0 1 0 0,3 1 0 0 0,-5 49-1 0 0,13-85-31 0 0,1-1 0 0 0,0 1 0 0 0,0-1 0 0 0,0 1 0 0 0,1-1 0 0 0,1 1 0 0 0,-1-1 0 0 0,1 0 0 0 0,0 0-1 0 0,1 0 1 0 0,-1 0 0 0 0,6 8 0 0 0,-8-14-2 0 0,1 0 0 0 0,0 0-1 0 0,-1-1 1 0 0,1 1-1 0 0,0 0 1 0 0,0-1 0 0 0,-1 1-1 0 0,1 0 1 0 0,0-1 0 0 0,0 1-1 0 0,0-1 1 0 0,0 1 0 0 0,0-1-1 0 0,0 0 1 0 0,0 1 0 0 0,0-1-1 0 0,0 0 1 0 0,0 0 0 0 0,1 1-1 0 0,0-1 2 0 0,-1 0 0 0 0,1 1 0 0 0,0-1 0 0 0,-1 1 0 0 0,1 0-1 0 0,0-1 1 0 0,-1 1 0 0 0,1 0 0 0 0,-1 0 0 0 0,1 0 0 0 0,1 1 0 0 0,-3-1-6 0 0,0 0 0 0 0,0-1 0 0 0,0 1 1 0 0,-1 0-1 0 0,1-1 0 0 0,0 1 0 0 0,0-1 1 0 0,-1 1-1 0 0,1-1 0 0 0,0 1 1 0 0,-1-1-1 0 0,1 1 0 0 0,0-1 0 0 0,-1 1 1 0 0,1-1-1 0 0,-1 1 0 0 0,1-1 0 0 0,-1 0 1 0 0,1 1-1 0 0,-1-1 0 0 0,1 1 0 0 0,-1-1 1 0 0,1 0-1 0 0,-1 0 0 0 0,0 1 1 0 0,-19 9 40 0 0,2-6-30 0 0,0-1 0 0 0,-1 0 1 0 0,1-2-1 0 0,-1 0 1 0 0,-25-2-1 0 0,5 0 2 0 0,-46-1-220 0 0,-133-22-1 0 0,-83-34-1272 0 0,223 42 887 0 0,-31-8-441 0 0,-2 1-277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0.987"/>
    </inkml:context>
    <inkml:brush xml:id="br0">
      <inkml:brushProperty name="width" value="0.05" units="cm"/>
      <inkml:brushProperty name="height" value="0.05" units="cm"/>
    </inkml:brush>
  </inkml:definitions>
  <inkml:trace contextRef="#ctx0" brushRef="#br0">584 185 9297 0 0,'80'-43'1135'0'0,"-63"34"-845"0"0,-2 3-140 0 0,0-1-1 0 0,0 0 0 0 0,-1-2 0 0 0,0 1 1 0 0,0-2-1 0 0,20-18 0 0 0,-34 28-126 0 0,1-1 0 0 0,-1 1-1 0 0,1-1 1 0 0,-1 0 0 0 0,1 1 0 0 0,-1-1 0 0 0,1 1-1 0 0,-1-1 1 0 0,0 0 0 0 0,1 1 0 0 0,-1-1-1 0 0,0 0 1 0 0,0 0 0 0 0,1 1 0 0 0,-1-1-1 0 0,0 0 1 0 0,0 0 0 0 0,0 1 0 0 0,0-1 0 0 0,0 0-1 0 0,0 0 1 0 0,0 1 0 0 0,0-1 0 0 0,0 0-1 0 0,-1 0 1 0 0,1 1 0 0 0,0-1 0 0 0,0 0 0 0 0,-1 1-1 0 0,1-2 1 0 0,-2 0 4 0 0,1 1 0 0 0,-1-1 0 0 0,1 1 0 0 0,-1 0 0 0 0,1-1 0 0 0,-1 1 0 0 0,0 0 0 0 0,0 0 0 0 0,1 0 0 0 0,-1 0 0 0 0,-2 0 0 0 0,-7-3-7 0 0,0 1-1 0 0,0 0 1 0 0,-13-1-1 0 0,-25 0-28 0 0,1 1 0 0 0,-92 8 0 0 0,-94 29 70 0 0,218-31-46 0 0,-18 3 39 0 0,-36 12 0 0 0,62-16-37 0 0,-1 2 0 0 0,0-1 0 0 0,1 1 1 0 0,-1 1-1 0 0,1-1 0 0 0,0 1 0 0 0,0 1 0 0 0,1-1 1 0 0,-7 8-1 0 0,11-9 20 0 0,0 0 0 0 0,0 0-1 0 0,0 0 1 0 0,1 0 0 0 0,0 1 0 0 0,0-1 0 0 0,0 1 0 0 0,1 0-1 0 0,-1-1 1 0 0,1 1 0 0 0,0 0 0 0 0,1 0 0 0 0,-1 0 0 0 0,1 0-1 0 0,0 0 1 0 0,0 5 0 0 0,0-6 3 0 0,1 0 0 0 0,-1 1-1 0 0,1-1 1 0 0,0 0 0 0 0,0 0-1 0 0,0 0 1 0 0,0 0 0 0 0,1 0 0 0 0,-1 0-1 0 0,1 0 1 0 0,0 0 0 0 0,1-1-1 0 0,-1 1 1 0 0,1-1 0 0 0,-1 1 0 0 0,1-1-1 0 0,0 0 1 0 0,5 5 0 0 0,5-1-16 0 0,0 0 0 0 0,0-1 0 0 0,0 0 0 0 0,1-1 1 0 0,0 0-1 0 0,0-1 0 0 0,18 2 0 0 0,105 9-32 0 0,-91-12 20 0 0,-32-2-8 0 0,-5 0-5 0 0,0 0 1 0 0,0-1-1 0 0,14-1 0 0 0,-145 8 73 0 0,71-2-68 0 0,-71 12 9 0 0,111-15-13 0 0,0 1 1 0 0,-1 0-1 0 0,1 1 0 0 0,1 0 0 0 0,-1 1 0 0 0,1 0 1 0 0,-1 1-1 0 0,-9 7 0 0 0,18-11 8 0 0,-1 0-1 0 0,1-1 1 0 0,0 1-1 0 0,0 0 1 0 0,0 0-1 0 0,0 0 1 0 0,1 1-1 0 0,-1-1 1 0 0,0 0-1 0 0,1 1 1 0 0,0-1-1 0 0,0 1 1 0 0,-1-1-1 0 0,1 1 1 0 0,1 0-1 0 0,-1 0 0 0 0,0-1 1 0 0,1 1-1 0 0,-1 0 1 0 0,1 0-1 0 0,0-1 1 0 0,0 1-1 0 0,0 0 1 0 0,0 0-1 0 0,1 0 1 0 0,-1 0-1 0 0,1-1 1 0 0,-1 1-1 0 0,1 0 1 0 0,0-1-1 0 0,0 1 1 0 0,3 4-1 0 0,-1-2 37 0 0,0 0-1 0 0,0 0 1 0 0,1 0-1 0 0,0-1 0 0 0,0 1 1 0 0,0-1-1 0 0,1 0 0 0 0,0 0 1 0 0,-1 0-1 0 0,1-1 1 0 0,0 0-1 0 0,1 0 0 0 0,-1 0 1 0 0,9 3-1 0 0,15 3 12 0 0,1-1 0 0 0,0-2 0 0 0,0-1-1 0 0,0-1 1 0 0,45 0 0 0 0,-12-6-428 0 0,104-14 0 0 0,-135 10-549 0 0,-1-1 0 0 0,1-1 1 0 0,-1-2-1 0 0,32-15 0 0 0,-36 10-507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1.316"/>
    </inkml:context>
    <inkml:brush xml:id="br0">
      <inkml:brushProperty name="width" value="0.05" units="cm"/>
      <inkml:brushProperty name="height" value="0.05" units="cm"/>
    </inkml:brush>
  </inkml:definitions>
  <inkml:trace contextRef="#ctx0" brushRef="#br0">1 114 7069 0 0,'0'0'426'0'0,"3"-5"-165"0"0,12-14 52 0 0,-11 14 2345 0 0,3-9-2230 0 0,21-43-43 0 0,-21 43 1588 0 0,-7 38-1863 0 0,0 77-20 0 0,-1-54-40 0 0,-2 1 0 0 0,-13 70-1 0 0,8-72-26 0 0,5-28 61 0 0,0 0-570 0 0,1-6-3701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1.644"/>
    </inkml:context>
    <inkml:brush xml:id="br0">
      <inkml:brushProperty name="width" value="0.05" units="cm"/>
      <inkml:brushProperty name="height" value="0.05" units="cm"/>
    </inkml:brush>
  </inkml:definitions>
  <inkml:trace contextRef="#ctx0" brushRef="#br0">73 173 9229 0 0,'0'0'3021'0'0,"1"-15"-2836"0"0,0-47-4 0 0,-1 47 714 0 0,35 1-648 0 0,110-41-6 0 0,-139 53-215 0 0,0 0 0 0 0,0 0 0 0 0,0 0-1 0 0,1 1 1 0 0,-1 0 0 0 0,1 0 0 0 0,-1 0 0 0 0,1 1-1 0 0,-1 0 1 0 0,1 1 0 0 0,0-1 0 0 0,7 3 0 0 0,6 0 60 0 0,24 3 134 0 0,74 19 1 0 0,-100-20-199 0 0,0 1 0 0 0,0 1 0 0 0,0 1 0 0 0,-1 0 0 0 0,0 2 1 0 0,25 17-1 0 0,-37-23-18 0 0,-1-1 0 0 0,1 1 0 0 0,-1 0 1 0 0,0 1-1 0 0,0-1 0 0 0,-1 1 0 0 0,1 0 1 0 0,-1 0-1 0 0,0 0 0 0 0,0 0 0 0 0,0 0 0 0 0,-1 1 1 0 0,0-1-1 0 0,0 1 0 0 0,0 0 0 0 0,-1 0 1 0 0,1 6-1 0 0,-2-6-2 0 0,0 1 0 0 0,0-1 1 0 0,-1 0-1 0 0,1 1 0 0 0,-2-1 1 0 0,1 0-1 0 0,-1 0 0 0 0,0 0 1 0 0,0 0-1 0 0,0 0 0 0 0,-1-1 1 0 0,0 1-1 0 0,0-1 0 0 0,0 1 0 0 0,-1-1 1 0 0,-4 5-1 0 0,-4 3 0 0 0,-1-1 0 0 0,0 0 0 0 0,-1-1-1 0 0,0 0 1 0 0,-1-1 0 0 0,0-1 0 0 0,0 0 0 0 0,-1-1 0 0 0,-27 10-1 0 0,-2-3 12 0 0,-1-1-1 0 0,-63 10 0 0 0,85-20-32 0 0,-97 15-10 0 0,103-18-122 0 0,1 0-1 0 0,-1-1 1 0 0,1-1 0 0 0,-35-6-1 0 0,49 7 25 0 0,1-1 0 0 0,-1 1 1 0 0,0-1-1 0 0,0 0 0 0 0,0 0 0 0 0,1-1 0 0 0,-1 1 0 0 0,0 0 0 0 0,1-1 0 0 0,-1 0 0 0 0,1 1 0 0 0,0-1 0 0 0,0 0 1 0 0,-1 0-1 0 0,1-1 0 0 0,0 1 0 0 0,1 0 0 0 0,-1-1 0 0 0,0 1 0 0 0,1-1 0 0 0,-1 1 0 0 0,1-1 0 0 0,0 0 0 0 0,0 1 1 0 0,0-1-1 0 0,0 0 0 0 0,0 0 0 0 0,1 0 0 0 0,-1 0 0 0 0,1 0 0 0 0,0 0 0 0 0,0 0 0 0 0,0 0 0 0 0,0 0 0 0 0,1 0 1 0 0,-1 0-1 0 0,1 1 0 0 0,0-4 0 0 0,5-15-942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4.087"/>
    </inkml:context>
    <inkml:brush xml:id="br0">
      <inkml:brushProperty name="width" value="0.05" units="cm"/>
      <inkml:brushProperty name="height" value="0.05" units="cm"/>
    </inkml:brush>
  </inkml:definitions>
  <inkml:trace contextRef="#ctx0" brushRef="#br0">1094 281 9029 0 0,'-1'-10'140'0'0,"0"7"-32"0"0,0 0-1 0 0,1 1 0 0 0,0-1 1 0 0,-1 0-1 0 0,1 0 0 0 0,0 1 1 0 0,1-1-1 0 0,-1 0 1 0 0,1-4-1 0 0,0 0 1845 0 0,-1 18-946 0 0,4 82 659 0 0,-10 142-1 0 0,1-148-999 0 0,-28 438 1611 0 0,16-271-1480 0 0,2-58 78 0 0,-8-1 1 0 0,-63 248 0 0 0,-47 114-494 0 0,40 8-360 0 0,88-529-20 0 0,2 0 0 0 0,2 0 0 0 0,1 0 1 0 0,6 51-1 0 0,-6-85 1 0 0,1-1 1 0 0,-1 0-1 0 0,0 1 1 0 0,1-1-1 0 0,-1 0 0 0 0,1 1 1 0 0,-1-1-1 0 0,1 0 1 0 0,0 0-1 0 0,-1 1 1 0 0,1-1-1 0 0,0 0 1 0 0,0 0-1 0 0,0 0 1 0 0,0 0-1 0 0,0 0 0 0 0,0 0 1 0 0,0 0-1 0 0,0 0 1 0 0,0-1-1 0 0,2 2 1 0 0,-1-1-3 0 0,1-1 0 0 0,-1 1 0 0 0,0 0 0 0 0,1-1 0 0 0,-1 0 0 0 0,1 0 0 0 0,-1 1 0 0 0,1-1 0 0 0,-1-1 0 0 0,1 1 0 0 0,2-1 0 0 0,8-2-9 0 0,0-1 0 0 0,0 0 0 0 0,20-10 1 0 0,-19 8 16 0 0,30-11 10 0 0,1 3 0 0 0,0 1 0 0 0,1 3 0 0 0,0 1 1 0 0,50-2-1 0 0,239 4 201 0 0,-266 7-161 0 0,656 16-134 0 0,-233-3 9 0 0,701-5-252 0 0,423 12 30 0 0,-1602-20 287 0 0,697 10 20 0 0,-684-10-16 0 0,1 0 9 0 0,1-1 1 0 0,-1-2 0 0 0,0 0-1 0 0,48-13 1 0 0,-75 16-8 0 0,0 0 0 0 0,0 0-1 0 0,1-1 1 0 0,-1 1 0 0 0,0 0 0 0 0,0-1 0 0 0,0 1 0 0 0,0-1 0 0 0,1 0 0 0 0,-1 1 0 0 0,0-1 0 0 0,0 0 0 0 0,0 1-1 0 0,0-1 1 0 0,0 0 0 0 0,0 0 0 0 0,-1 0 0 0 0,1 0 0 0 0,0 0 0 0 0,0 0 0 0 0,-1 0 0 0 0,1 0 0 0 0,-1 0 0 0 0,1-1-1 0 0,-1 1 1 0 0,1 0 0 0 0,-1 0 0 0 0,1 0 0 0 0,-1-1 0 0 0,0 1 0 0 0,0 0 0 0 0,0 0 0 0 0,0-1 0 0 0,0 1 0 0 0,0 0-1 0 0,0-3 1 0 0,-2 0 10 0 0,0-1 0 0 0,0 0 0 0 0,0 1 0 0 0,-1 0 0 0 0,0-1 0 0 0,1 1 0 0 0,-1 0 0 0 0,-4-3 0 0 0,-12-15-25 0 0,5 6-5 0 0,1 1-1 0 0,-14-25 1 0 0,23 34 15 0 0,1 0 0 0 0,0-1 1 0 0,0 0-1 0 0,0 0 1 0 0,1 1-1 0 0,0-1 1 0 0,1-1-1 0 0,0 1 0 0 0,0 0 1 0 0,0-11-1 0 0,12-140-37 0 0,0 32-81 0 0,-36-533-2982 0 0,3 408 2216 0 0,-12-180-162 0 0,25 281 709 0 0,-7-179-654 0 0,4-149-382 0 0,10 429 1335 0 0,-18-350-319 0 0,19 394 358 0 0,-1-22-31 0 0,-9-36 0 0 0,9 56 25 0 0,1 0-1 0 0,-2 0 1 0 0,1 0 0 0 0,-1 1-1 0 0,0-1 1 0 0,0 1 0 0 0,-1 0-1 0 0,0 0 1 0 0,0 0 0 0 0,-7-8-1 0 0,8 12 2 0 0,1 0-1 0 0,-1 0 0 0 0,0 0 0 0 0,0 1 1 0 0,0-1-1 0 0,0 1 0 0 0,0-1 0 0 0,0 1 1 0 0,-1 0-1 0 0,1 0 0 0 0,0 1 0 0 0,0-1 0 0 0,-1 1 1 0 0,1-1-1 0 0,-1 1 0 0 0,1 0 0 0 0,-4 1 1 0 0,-9 0 22 0 0,1 1 0 0 0,-24 7-1 0 0,4-1 96 0 0,-22 2 81 0 0,-105 11 143 0 0,-161-23-201 0 0,-2-23-82 0 0,124 9-46 0 0,-1539-66 170 0 0,-3 73-292 0 0,308 10-100 0 0,1343-6 285 0 0,111 1-25 0 0,37-4 0 0 0,467 1-1353 0 0,-412 20-1789 0 0,-82-9 1756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2.002"/>
    </inkml:context>
    <inkml:brush xml:id="br0">
      <inkml:brushProperty name="width" value="0.05" units="cm"/>
      <inkml:brushProperty name="height" value="0.05" units="cm"/>
    </inkml:brush>
  </inkml:definitions>
  <inkml:trace contextRef="#ctx0" brushRef="#br0">11 56 9533 0 0,'-1'-48'2544'0'0,"-1"40"-403"0"0,-1 33-1056 0 0,4 120 814 0 0,2-55-1429 0 0,-5 174-2187 0 0,-2-247-856 0 0,2-15 744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3.095"/>
    </inkml:context>
    <inkml:brush xml:id="br0">
      <inkml:brushProperty name="width" value="0.05" units="cm"/>
      <inkml:brushProperty name="height" value="0.05" units="cm"/>
    </inkml:brush>
  </inkml:definitions>
  <inkml:trace contextRef="#ctx0" brushRef="#br0">25 50 7357 0 0,'0'0'2216'0'0,"-3"-9"-1537"0"0,-6-23 47 0 0,7 23 4506 0 0,0 20-5113 0 0,-4 132-1 0 0,4-40-110 0 0,2 51-4408 0 0,2-125 2151 0 0,-3-17 972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3.437"/>
    </inkml:context>
    <inkml:brush xml:id="br0">
      <inkml:brushProperty name="width" value="0.05" units="cm"/>
      <inkml:brushProperty name="height" value="0.05" units="cm"/>
    </inkml:brush>
  </inkml:definitions>
  <inkml:trace contextRef="#ctx0" brushRef="#br0">171 190 8529 0 0,'-4'-5'102'0'0,"1"0"0"0"0,0 0 0 0 0,0 0 1 0 0,0-1-1 0 0,1 1 0 0 0,0-1 0 0 0,0 1 0 0 0,0-1 0 0 0,1 0 1 0 0,0 0-1 0 0,0 0 0 0 0,-1-11 0 0 0,3 14-49 0 0,-1 0 0 0 0,0-1 1 0 0,1 1-1 0 0,0 0 0 0 0,0 0 0 0 0,0 0 0 0 0,0 0 0 0 0,0 0 0 0 0,0 0 1 0 0,1 0-1 0 0,0 0 0 0 0,-1 0 0 0 0,1 1 0 0 0,0-1 0 0 0,0 0 0 0 0,1 1 1 0 0,-1 0-1 0 0,0-1 0 0 0,1 1 0 0 0,0 0 0 0 0,-1 1 0 0 0,1-1 0 0 0,0 0 1 0 0,5-2-1 0 0,13-4-49 0 0,1 1 0 0 0,0 1 1 0 0,0 0-1 0 0,0 2 0 0 0,0 0 0 0 0,1 2 1 0 0,0 1-1 0 0,0 0 0 0 0,-1 2 1 0 0,1 0-1 0 0,0 2 0 0 0,-1 0 0 0 0,0 2 1 0 0,1 0-1 0 0,37 15 0 0 0,-48-15 13 0 0,-1 1 0 0 0,0 0 0 0 0,0 0 0 0 0,0 1-1 0 0,-1 1 1 0 0,0 0 0 0 0,0 0 0 0 0,-1 1 0 0 0,0 0-1 0 0,0 1 1 0 0,-1-1 0 0 0,0 2 0 0 0,-1-1 0 0 0,8 17-1 0 0,-11-18-9 0 0,0 0 0 0 0,-1 0 0 0 0,0 0 0 0 0,-1 0 0 0 0,1 0 0 0 0,-2 1 0 0 0,0-1 0 0 0,0 1 0 0 0,0 0 0 0 0,-2-1 0 0 0,1 1 0 0 0,-1-1 0 0 0,0 1 0 0 0,-1-1 0 0 0,0 1 0 0 0,-1-1 0 0 0,1 0 0 0 0,-2 0 0 0 0,-7 15 0 0 0,1-7 32 0 0,-1-1 0 0 0,0 0-1 0 0,-1 0 1 0 0,-1-1 0 0 0,0-1 0 0 0,-1 0-1 0 0,-1-1 1 0 0,0 0 0 0 0,-1-1-1 0 0,0-1 1 0 0,0-1 0 0 0,-22 10-1 0 0,-3-1 13 0 0,-1-1 0 0 0,-1-2 0 0 0,-1-2 0 0 0,-50 9 0 0 0,55-15-69 0 0,-42 2 0 0 0,67-8-200 0 0,-1-2 0 0 0,1 0-1 0 0,-1-1 1 0 0,1 0 0 0 0,-1-1 0 0 0,-16-5-1 0 0,30 7 143 0 0,-1 0 0 0 0,1 0 0 0 0,0-1 0 0 0,0 1 0 0 0,-1 0 0 0 0,1-1 0 0 0,0 1-1 0 0,0-1 1 0 0,0 1 0 0 0,-1-1 0 0 0,1 0 0 0 0,0 1 0 0 0,0-1 0 0 0,0 0 0 0 0,0 0 0 0 0,0 0-1 0 0,1 0 1 0 0,-1 0 0 0 0,0 0 0 0 0,0 0 0 0 0,1 0 0 0 0,-1 0 0 0 0,0 0 0 0 0,1 0 0 0 0,-1-1-1 0 0,1 1 1 0 0,-1 0 0 0 0,1 0 0 0 0,0-1 0 0 0,0 1 0 0 0,-1-2 0 0 0,0-12-988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3.952"/>
    </inkml:context>
    <inkml:brush xml:id="br0">
      <inkml:brushProperty name="width" value="0.05" units="cm"/>
      <inkml:brushProperty name="height" value="0.05" units="cm"/>
    </inkml:brush>
  </inkml:definitions>
  <inkml:trace contextRef="#ctx0" brushRef="#br0">466 139 8629 0 0,'41'-54'1659'0'0,"-39"51"-1577"0"0,-1 1 0 0 0,0-1 0 0 0,0 0 0 0 0,0 0 0 0 0,0 0 0 0 0,0 0 0 0 0,0 0 0 0 0,-1 0 0 0 0,1 0 0 0 0,-1 0 0 0 0,0-1 0 0 0,0 1 0 0 0,0 0 0 0 0,-1 0 0 0 0,1 0 0 0 0,-1 0 0 0 0,-1-6-1 0 0,1 7-48 0 0,0 1-1 0 0,-1-1 1 0 0,1 0-1 0 0,0 1 0 0 0,-1-1 1 0 0,1 1-1 0 0,-1-1 0 0 0,1 1 1 0 0,-1-1-1 0 0,0 1 0 0 0,1 0 1 0 0,-1 0-1 0 0,0 0 0 0 0,0 0 1 0 0,0 0-1 0 0,0 1 0 0 0,0-1 1 0 0,0 0-1 0 0,0 1 0 0 0,0 0 1 0 0,0-1-1 0 0,0 1 0 0 0,0 0 1 0 0,0 0-1 0 0,0 0 0 0 0,0 0 1 0 0,-4 1-1 0 0,-11 2 182 0 0,0 0 1 0 0,0 1-1 0 0,1 0 0 0 0,-1 2 0 0 0,1 0 1 0 0,-18 10-1 0 0,-2 3 497 0 0,-49 34 1 0 0,64-37-408 0 0,1 0 1 0 0,0 1-1 0 0,2 1 0 0 0,-29 35 1 0 0,37-41-135 0 0,1 1 1 0 0,0 1-1 0 0,1-1 1 0 0,0 1-1 0 0,1 0 1 0 0,1 1-1 0 0,0 0 1 0 0,-6 30-1 0 0,10-40-80 0 0,2 1-1 0 0,-1 0 0 0 0,1 0 0 0 0,0 0 1 0 0,0 0-1 0 0,0 0 0 0 0,1 0 0 0 0,0 0 0 0 0,0 0 1 0 0,1 0-1 0 0,-1 0 0 0 0,1-1 0 0 0,0 1 1 0 0,1-1-1 0 0,0 1 0 0 0,6 8 0 0 0,-4-7 40 0 0,0-1 0 0 0,1 0 0 0 0,0 0 0 0 0,0-1 0 0 0,0 0 0 0 0,1 0 0 0 0,0-1 0 0 0,0 1 0 0 0,0-1 0 0 0,1-1 0 0 0,12 5 0 0 0,9 1-110 0 0,1-1 1 0 0,-1-1-1 0 0,2-2 0 0 0,-1-1 0 0 0,0-1 0 0 0,1-2 0 0 0,-1-1 0 0 0,1-2 1 0 0,-1 0-1 0 0,1-2 0 0 0,-1-2 0 0 0,0 0 0 0 0,30-12 0 0 0,-48 13-304 0 0,1 0 0 0 0,-1-1 0 0 0,0-1 0 0 0,16-11 0 0 0,-24 16 73 0 0,-1-1 0 0 0,0 1 0 0 0,1-1 0 0 0,-1 0 0 0 0,0 0 0 0 0,-1 0-1 0 0,1 0 1 0 0,-1 0 0 0 0,1 0 0 0 0,-1-1 0 0 0,0 1 0 0 0,0-1 0 0 0,0 0 0 0 0,-1 0 0 0 0,0 1-1 0 0,1-1 1 0 0,-1 0 0 0 0,1-8 0 0 0,-2 10 64 0 0,0 1 1 0 0,-1-1-1 0 0,1 1 0 0 0,0-1 1 0 0,-1 1-1 0 0,1 0 0 0 0,-1-1 0 0 0,1 1 1 0 0,-1-1-1 0 0,0 1 0 0 0,1 0 0 0 0,-1-1 1 0 0,0 1-1 0 0,0 0 0 0 0,0 0 1 0 0,0 0-1 0 0,0 0 0 0 0,0 0 0 0 0,0 0 1 0 0,-2-1-1 0 0,-16-12-1667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46.713"/>
    </inkml:context>
    <inkml:brush xml:id="br0">
      <inkml:brushProperty name="width" value="0.05" units="cm"/>
      <inkml:brushProperty name="height" value="0.05" units="cm"/>
    </inkml:brush>
  </inkml:definitions>
  <inkml:trace contextRef="#ctx0" brushRef="#br0">1146 108 6533 0 0,'-30'-20'-34'0'0,"17"11"28"0"0,-1 1 0 0 0,1 0 0 0 0,-2 0 0 0 0,-14-5 0 0 0,-5 3 134 0 0,0 1 1 0 0,0 1 0 0 0,-1 2 0 0 0,1 2 0 0 0,-58-1-1 0 0,67 6 63 0 0,1 0-1 0 0,0 2 0 0 0,1 0 1 0 0,-1 2-1 0 0,0 1 1 0 0,1 0-1 0 0,0 2 0 0 0,1 1 1 0 0,-22 12-1 0 0,16-6 23 0 0,1 2 0 0 0,1 0-1 0 0,1 2 1 0 0,0 1 0 0 0,2 1 0 0 0,-31 35-1 0 0,19-15-36 0 0,2 2-1 0 0,2 1 0 0 0,1 1 0 0 0,3 1 0 0 0,2 2 1 0 0,1 1-1 0 0,3 1 0 0 0,3 0 0 0 0,1 2 1 0 0,-19 105-1 0 0,33-137-55 0 0,0 1 0 0 0,2 0 0 0 0,1 0-1 0 0,0 0 1 0 0,2 0 0 0 0,0-1 0 0 0,1 1 0 0 0,1-1 0 0 0,10 29 0 0 0,-9-37-64 0 0,1 1 0 0 0,0-1 0 0 0,0 0 0 0 0,1 0 0 0 0,1 0 0 0 0,0-1-1 0 0,1-1 1 0 0,0 1 0 0 0,0-1 0 0 0,1-1 0 0 0,0 0 0 0 0,1 0 0 0 0,0-1 0 0 0,1 0 0 0 0,14 7 0 0 0,-6-6-24 0 0,2 0 1 0 0,-1-1-1 0 0,1-1 1 0 0,43 8-1 0 0,94 4-7 0 0,-52-17-47 0 0,208-23 0 0 0,-277 17-82 0 0,-1-2 0 0 0,1-2 0 0 0,-1-2 0 0 0,70-27 0 0 0,-83 26-7 0 0,-1-1-1 0 0,0-1 1 0 0,0 0-1 0 0,-2-2 1 0 0,0-1-1 0 0,0-1 1 0 0,-2 0-1 0 0,20-23 1 0 0,-5 0-9 0 0,-1-3 0 0 0,-2 0 0 0 0,-2-2 0 0 0,-2-1-1 0 0,32-76 1 0 0,-46 89 115 0 0,-1 0 0 0 0,-2-1-1 0 0,-1 0 1 0 0,-2 0 0 0 0,-1-1 0 0 0,-1 0-1 0 0,-3 0 1 0 0,0-1 0 0 0,-5-47-1 0 0,1 68 14 0 0,0 0 0 0 0,-1 1 0 0 0,0-1 0 0 0,-1 1 0 0 0,-1-1 0 0 0,0 1 0 0 0,-1 1 0 0 0,0-1 0 0 0,-1 1 0 0 0,-1 0 0 0 0,0 1 0 0 0,-1-1 0 0 0,0 2 0 0 0,-1-1 0 0 0,0 1 0 0 0,-1 1 0 0 0,0 0 0 0 0,0 0 0 0 0,-1 1 0 0 0,-21-11 0 0 0,13 9-105 0 0,0 0 0 0 0,-1 2 0 0 0,-1 0 0 0 0,1 2 0 0 0,-1 0 0 0 0,-1 1 0 0 0,1 2 0 0 0,-1 0 0 0 0,0 1 0 0 0,0 2 0 0 0,0 0 0 0 0,0 1 0 0 0,0 2 0 0 0,0 0 0 0 0,0 1 0 0 0,1 2 0 0 0,-38 11 0 0 0,33-6-747 0 0,-32 16 0 0 0,19-4-315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1.221"/>
    </inkml:context>
    <inkml:brush xml:id="br0">
      <inkml:brushProperty name="width" value="0.05" units="cm"/>
      <inkml:brushProperty name="height" value="0.05" units="cm"/>
    </inkml:brush>
  </inkml:definitions>
  <inkml:trace contextRef="#ctx0" brushRef="#br0">76 53 8229 0 0,'-4'-29'691'0'0,"4"28"-611"0"0,0 0 1 0 0,0 0 0 0 0,0 0-1 0 0,0 0 1 0 0,0-1-1 0 0,0 1 1 0 0,0 0 0 0 0,1 0-1 0 0,-1 0 1 0 0,0 0 0 0 0,1 0-1 0 0,-1 0 1 0 0,0 0 0 0 0,1 0-1 0 0,-1 0 1 0 0,1 1-1 0 0,0-1 1 0 0,-1 0 0 0 0,1 0-1 0 0,0 0 1 0 0,0 0 0 0 0,-1 1-64 0 0,1-1 0 0 0,-1 1 1 0 0,0 0-1 0 0,0 0 0 0 0,0 0 1 0 0,1 0-1 0 0,-1 0 0 0 0,0 0 1 0 0,0 0-1 0 0,0 0 1 0 0,1 0-1 0 0,-1 0 0 0 0,0 0 1 0 0,0 0-1 0 0,0 0 0 0 0,1 0 1 0 0,-1 0-1 0 0,0 0 0 0 0,0 0 1 0 0,0 0-1 0 0,1 0 0 0 0,-1 1 1 0 0,0-1-1 0 0,0 0 0 0 0,0 0 1 0 0,0 0-1 0 0,1 0 1 0 0,-1 0-1 0 0,0 0 0 0 0,0 1 1 0 0,0-1-1 0 0,0 0 0 0 0,0 0 1 0 0,1 0-1 0 0,-1 0 0 0 0,0 1 1 0 0,0-1-1 0 0,0 0 0 0 0,0 0 1 0 0,2 12 290 0 0,-5 13 22 0 0,-30 103 1247 0 0,19-85-1310 0 0,3 0 1 0 0,1 1-1 0 0,3 0 1 0 0,-3 61 0 0 0,10-105-336 0 0,0 1 0 0 0,0-1 0 0 0,0 1 1 0 0,-1-1-1 0 0,1 1 0 0 0,0-1 0 0 0,0 1 0 0 0,0-1 1 0 0,1 1-1 0 0,-1 0 0 0 0,0-1 0 0 0,0 1 1 0 0,0-1-1 0 0,0 1 0 0 0,0-1 0 0 0,1 1 0 0 0,-1-1 1 0 0,0 1-1 0 0,0-1 0 0 0,1 0 0 0 0,-1 1 1 0 0,0-1-1 0 0,1 1 0 0 0,-1-1 0 0 0,1 1 0 0 0,-1-1 1 0 0,0 0-1 0 0,1 1 0 0 0,-1-1 0 0 0,1 0 1 0 0,-1 0-1 0 0,1 1 0 0 0,-1-1 0 0 0,1 0 0 0 0,-1 0 1 0 0,1 0-1 0 0,-1 0 0 0 0,1 1 0 0 0,-1-1 0 0 0,1 0 1 0 0,-1 0-1 0 0,1 0 0 0 0,0 0 0 0 0,-1 0 1 0 0,1 0-1 0 0,-1-1 0 0 0,1 1 0 0 0,-1 0 0 0 0,1 0 1 0 0,-1 0-1 0 0,1 0 0 0 0,-1-1 0 0 0,1 1 1 0 0,-1 0-1 0 0,1-1 0 0 0,8-4-1244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1.594"/>
    </inkml:context>
    <inkml:brush xml:id="br0">
      <inkml:brushProperty name="width" value="0.05" units="cm"/>
      <inkml:brushProperty name="height" value="0.05" units="cm"/>
    </inkml:brush>
  </inkml:definitions>
  <inkml:trace contextRef="#ctx0" brushRef="#br0">215 55 9533 0 0,'-3'-2'92'0'0,"1"1"0"0"0,0-1 0 0 0,0 1 0 0 0,-1 0 0 0 0,1 0 0 0 0,-1 0 0 0 0,1 0 0 0 0,-1 0-1 0 0,1 1 1 0 0,-1-1 0 0 0,0 1 0 0 0,1-1 0 0 0,-1 1 0 0 0,0 0 0 0 0,1 0 0 0 0,-1 0 0 0 0,0 1 0 0 0,1-1 0 0 0,-1 1 0 0 0,1-1 0 0 0,-1 1 0 0 0,1 0 0 0 0,-1 0 0 0 0,1 0 0 0 0,-1 0 0 0 0,1 0 0 0 0,-3 2 0 0 0,-7 5 246 0 0,-1 0 1 0 0,1 0-1 0 0,-16 15 1 0 0,20-16-157 0 0,1 0-1 0 0,0 0 1 0 0,1 1 0 0 0,0 0-1 0 0,0 0 1 0 0,0 0 0 0 0,1 1-1 0 0,1 0 1 0 0,-1 0-1 0 0,1 0 1 0 0,1 0 0 0 0,-3 11-1 0 0,5-16-154 0 0,0 0 0 0 0,0 0 0 0 0,1 0-1 0 0,-1 0 1 0 0,1 0 0 0 0,0 0 0 0 0,1 0-1 0 0,-1 0 1 0 0,1 0 0 0 0,-1 0 0 0 0,1 0-1 0 0,0 0 1 0 0,1 0 0 0 0,-1 0 0 0 0,1 0-1 0 0,-1-1 1 0 0,1 1 0 0 0,0-1 0 0 0,1 1-1 0 0,-1-1 1 0 0,0 0 0 0 0,1 0 0 0 0,0 0-1 0 0,0 0 1 0 0,0 0 0 0 0,0 0 0 0 0,0-1-1 0 0,1 0 1 0 0,-1 0 0 0 0,1 0 0 0 0,-1 0-1 0 0,5 2 1 0 0,-3-3-35 0 0,0 1-1 0 0,0-1 0 0 0,0 0 1 0 0,1 0-1 0 0,-1 0 1 0 0,0 0-1 0 0,0-1 0 0 0,1 0 1 0 0,-1 0-1 0 0,0-1 1 0 0,1 0-1 0 0,-1 1 0 0 0,0-2 1 0 0,0 1-1 0 0,0-1 1 0 0,0 1-1 0 0,0-1 0 0 0,0-1 1 0 0,0 1-1 0 0,8-7 1 0 0,-6 5-69 0 0,0-1 0 0 0,0-1 0 0 0,-1 1 0 0 0,0-1 0 0 0,0 0 0 0 0,0-1 0 0 0,0 1 0 0 0,-1-1 1 0 0,0 0-1 0 0,-1-1 0 0 0,0 1 0 0 0,4-11 0 0 0,-5 10 58 0 0,-2-1 0 0 0,1 0 0 0 0,-1 0 0 0 0,0 0 0 0 0,-1 0 0 0 0,0 0 0 0 0,-1 0 0 0 0,1 0 0 0 0,-2 1 0 0 0,1-1 0 0 0,-1 0 0 0 0,-1 0 0 0 0,0 1 0 0 0,0-1 0 0 0,0 1 1 0 0,-1 0-1 0 0,0 0 0 0 0,-1 1 0 0 0,0-1 0 0 0,0 1 0 0 0,-1 0 0 0 0,0 0 0 0 0,-11-10 0 0 0,15 15 4 0 0,-1 0-1 0 0,1 1 1 0 0,0 0 0 0 0,-1-1 0 0 0,1 1 0 0 0,-1 0 0 0 0,0 0-1 0 0,1 1 1 0 0,-1-1 0 0 0,0 0 0 0 0,0 1 0 0 0,1 0 0 0 0,-1-1-1 0 0,0 1 1 0 0,0 0 0 0 0,0 1 0 0 0,1-1 0 0 0,-1 0 0 0 0,0 1 0 0 0,0 0-1 0 0,1-1 1 0 0,-5 3 0 0 0,-2 1-444 0 0,1 0-1 0 0,0 0 1 0 0,0 1-1 0 0,0 0 1 0 0,-9 9-1 0 0,5-4-784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2.732"/>
    </inkml:context>
    <inkml:brush xml:id="br0">
      <inkml:brushProperty name="width" value="0.05" units="cm"/>
      <inkml:brushProperty name="height" value="0.05" units="cm"/>
    </inkml:brush>
  </inkml:definitions>
  <inkml:trace contextRef="#ctx0" brushRef="#br0">97 45 7165 0 0,'-42'-7'452'0'0,"32"4"160"0"0,-1 1-1 0 0,1 1 1 0 0,-12-1 0 0 0,22 2-558 0 0,0 0-1 0 0,0 0 1 0 0,0 0 0 0 0,0 0-1 0 0,0 0 1 0 0,0 0-1 0 0,1 1 1 0 0,-1-1 0 0 0,0 0-1 0 0,0 0 1 0 0,0 0-1 0 0,0 0 1 0 0,0 0 0 0 0,0 0-1 0 0,0 0 1 0 0,0 1 0 0 0,0-1-1 0 0,0 0 1 0 0,0 0-1 0 0,0 0 1 0 0,0 0 0 0 0,0 0-1 0 0,0 0 1 0 0,0 1-1 0 0,0-1 1 0 0,0 0 0 0 0,0 0-1 0 0,0 0 1 0 0,0 0-1 0 0,0 0 1 0 0,-1 0 0 0 0,1 0-1 0 0,0 1 1 0 0,0-1-1 0 0,0 0 1 0 0,0 0 0 0 0,0 0-1 0 0,0 0 1 0 0,0 0-1 0 0,0 0 1 0 0,0 0 0 0 0,0 0-1 0 0,-1 0 1 0 0,1 0-1 0 0,0 0 1 0 0,0 0 0 0 0,0 1-1 0 0,0-1 1 0 0,19 4 1305 0 0,142-27 9 0 0,101 12-1208 0 0,-118 7-2131 0 0,-125 6 798 0 0,-19-2 1117 0 0,1-1-1 0 0,-1 1 0 0 0,0 0 1 0 0,0 0-1 0 0,1 0 0 0 0,-1 0 1 0 0,0 0-1 0 0,1 0 1 0 0,-1 0-1 0 0,0 0 0 0 0,0 1 1 0 0,1-1-1 0 0,-1 0 0 0 0,0 0 1 0 0,1 0-1 0 0,-1 0 1 0 0,0 0-1 0 0,0 0 0 0 0,1 0 1 0 0,-1 1-1 0 0,0-1 0 0 0,0 0 1 0 0,0 0-1 0 0,1 0 1 0 0,-1 1-1 0 0,0-1 0 0 0,0 0 1 0 0,0 0-1 0 0,1 0 0 0 0,-1 1 1 0 0,0-1-1 0 0,0 0 1 0 0,0 1-1 0 0,0-1 0 0 0,0 0 1 0 0,0 0-1 0 0,0 1 0 0 0,0-1 1 0 0,0 0-1 0 0,0 0 1 0 0,0 1-1 0 0,0-1 0 0 0,0 0 1 0 0,0 1-1 0 0,0-1 0 0 0,0 0 1 0 0,0 0-1 0 0,0 1 1 0 0,0-1-1 0 0,0 0 0 0 0,0 1 1 0 0,0-1-1 0 0,0 0 0 0 0,0 0 1 0 0,-1 1-1 0 0,1-1 1 0 0,0 0-1 0 0,0 0 0 0 0,0 0 1 0 0,-1 1-1 0 0,1-1 0 0 0,-9 4-1197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3.074"/>
    </inkml:context>
    <inkml:brush xml:id="br0">
      <inkml:brushProperty name="width" value="0.05" units="cm"/>
      <inkml:brushProperty name="height" value="0.05" units="cm"/>
    </inkml:brush>
  </inkml:definitions>
  <inkml:trace contextRef="#ctx0" brushRef="#br0">1 16 9669 0 0,'0'-1'30'0'0,"0"1"-1"0"0,0-1 1 0 0,0 1 0 0 0,0-1-1 0 0,0 1 1 0 0,1-1 0 0 0,-1 1-1 0 0,0 0 1 0 0,0-1 0 0 0,1 1-1 0 0,-1-1 1 0 0,0 1 0 0 0,0-1-1 0 0,1 1 1 0 0,-1 0 0 0 0,1-1-1 0 0,-1 1 1 0 0,0 0 0 0 0,1-1-1 0 0,-1 1 1 0 0,1 0 0 0 0,-1 0-1 0 0,1-1 1 0 0,-1 1 0 0 0,1 0-1 0 0,21-5 743 0 0,25 5 438 0 0,-41 0-1067 0 0,191 0 1822 0 0,74 4-2729 0 0,-228 1-2294 0 0,-43-5 3017 0 0,1 0 0 0 0,-1 0 1 0 0,0 0-1 0 0,0 0 1 0 0,0 0-1 0 0,0 0 1 0 0,0 0-1 0 0,0 1 0 0 0,1-1 1 0 0,-1 0-1 0 0,0 0 1 0 0,0 0-1 0 0,0 0 0 0 0,0 0 1 0 0,0 0-1 0 0,0 1 1 0 0,0-1-1 0 0,0 0 1 0 0,0 0-1 0 0,0 0 0 0 0,0 0 1 0 0,0 0-1 0 0,0 0 1 0 0,0 1-1 0 0,0-1 0 0 0,0 0 1 0 0,0 0-1 0 0,0 0 1 0 0,0 0-1 0 0,0 1 1 0 0,0-1-1 0 0,0 0 0 0 0,0 0 1 0 0,0 0-1 0 0,0 0 1 0 0,0 0-1 0 0,0 0 0 0 0,0 1 1 0 0,0-1-1 0 0,0 0 1 0 0,0 0-1 0 0,0 0 1 0 0,0 0-1 0 0,0 0 0 0 0,-1 0 1 0 0,1 1-1 0 0,0-1 1 0 0,0 0-1 0 0,0 0 0 0 0,0 0 1 0 0,0 0-1 0 0,0 0 1 0 0,-1 0-1 0 0,1 0 0 0 0,0 0 1 0 0,0 0-1 0 0,0 0 1 0 0,0 0-1 0 0,0 0 1 0 0,-1 0-1 0 0,1 0 0 0 0,0 0 1 0 0,0 0-1 0 0,0 0 1 0 0,0 0-1 0 0,0 0 0 0 0,-1 0 1 0 0,1 0-1 0 0,0 0 1 0 0,-9 4-1102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3.431"/>
    </inkml:context>
    <inkml:brush xml:id="br0">
      <inkml:brushProperty name="width" value="0.05" units="cm"/>
      <inkml:brushProperty name="height" value="0.05" units="cm"/>
    </inkml:brush>
  </inkml:definitions>
  <inkml:trace contextRef="#ctx0" brushRef="#br0">25 0 9265 0 0,'-21'3'512'0'0,"17"-1"109"0"0,15 1 40 0 0,340 20 28 0 0,-270-21-1271 0 0,38 6-2054 0 0,-102-5 1749 0 0,-2 0-207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5.716"/>
    </inkml:context>
    <inkml:brush xml:id="br0">
      <inkml:brushProperty name="width" value="0.05" units="cm"/>
      <inkml:brushProperty name="height" value="0.05" units="cm"/>
    </inkml:brush>
  </inkml:definitions>
  <inkml:trace contextRef="#ctx0" brushRef="#br0">34 390 5789 0 0,'0'0'457'0'0,"-1"-16"-225"0"0,-5-116 2225 0 0,7 113-1361 0 0,2-10 790 0 0,-3 28-1758 0 0,0-1 0 0 0,0 1-1 0 0,-1 0 1 0 0,1 0 0 0 0,0 0 0 0 0,0 0-1 0 0,-1 0 1 0 0,1 0 0 0 0,0 0-1 0 0,-1 0 1 0 0,1 0 0 0 0,-1 0 0 0 0,1 0-1 0 0,-1 0 1 0 0,0 0 0 0 0,1 0-1 0 0,-1 0 1 0 0,0 0 0 0 0,0 1 0 0 0,-1-2-1 0 0,2 2-105 0 0,0 0 0 0 0,-1 0 0 0 0,1 0 0 0 0,0 0 0 0 0,-1 0 0 0 0,1 0 0 0 0,0 0 0 0 0,-1 0-1 0 0,1 1 1 0 0,0-1 0 0 0,-1 0 0 0 0,1 0 0 0 0,0 0 0 0 0,0 0 0 0 0,-1 0 0 0 0,1 1 0 0 0,0-1 0 0 0,0 0 0 0 0,-1 0-1 0 0,1 0 1 0 0,0 1 0 0 0,0-1 0 0 0,0 0 0 0 0,-1 0 0 0 0,1 1 0 0 0,0-1 0 0 0,0 0 0 0 0,0 1 0 0 0,0-1 0 0 0,0 0-1 0 0,0 0 1 0 0,-1 1 0 0 0,1-1 0 0 0,0 0 0 0 0,0 1 0 0 0,0-1 0 0 0,0 1 0 0 0,-3 13 339 0 0,-4 68 1458 0 0,5 130-1 0 0,4-104-1309 0 0,-2-83-404 0 0,-1 5 15 0 0,1-1 1 0 0,2 1-1 0 0,0-1 1 0 0,11 43-1 0 0,-11-65-112 0 0,0 1 0 0 0,1-1 0 0 0,0 0 0 0 0,0 0 0 0 0,0 0 0 0 0,1-1 0 0 0,0 1 0 0 0,1-1 0 0 0,-1 0-1 0 0,1 0 1 0 0,0 0 0 0 0,1-1 0 0 0,-1 1 0 0 0,1-1 0 0 0,0-1 0 0 0,1 1 0 0 0,-1-1 0 0 0,1 0 0 0 0,-1-1 0 0 0,1 1 0 0 0,0-1 0 0 0,11 3 0 0 0,-10-4-1 0 0,0 0 0 0 0,0-1 0 0 0,1 1 0 0 0,-1-2 1 0 0,1 1-1 0 0,-1-1 0 0 0,1 0 0 0 0,-1-1 1 0 0,0 0-1 0 0,1 0 0 0 0,12-5 0 0 0,-9 2-20 0 0,-1 0 1 0 0,0-1-1 0 0,0 0 0 0 0,-1-1 0 0 0,1-1 0 0 0,-1 1 0 0 0,13-13 1 0 0,-6 3-60 0 0,0-1 1 0 0,-2-1 0 0 0,0 0 0 0 0,-1 0-1 0 0,-1-2 1 0 0,-1 0 0 0 0,-1 0-1 0 0,10-24 1 0 0,-1-8-87 0 0,-2-2-1 0 0,-2 0 0 0 0,14-92 1 0 0,-19 55-30 0 0,0-135 1 0 0,-11 213 139 0 0,1 9 16 0 0,-1 1 1 0 0,1-1-1 0 0,-1 0 0 0 0,0 1 1 0 0,-1-1-1 0 0,1 0 0 0 0,0 1 1 0 0,-1-1-1 0 0,0 0 1 0 0,0 1-1 0 0,0-1 0 0 0,0 1 1 0 0,-3-5-1 0 0,3 8 0 0 0,1 0-1 0 0,-1 0 1 0 0,1-1-1 0 0,-1 1 1 0 0,0 0 0 0 0,1 0-1 0 0,-1 0 1 0 0,0 0-1 0 0,1 0 1 0 0,-1 0 0 0 0,1 0-1 0 0,-1 0 1 0 0,0 0-1 0 0,1 0 1 0 0,-1 1 0 0 0,1-1-1 0 0,-1 0 1 0 0,0 0-1 0 0,1 1 1 0 0,-1-1 0 0 0,1 0-1 0 0,-1 0 1 0 0,1 1-1 0 0,-1-1 1 0 0,1 1 0 0 0,-1-1-1 0 0,1 1 1 0 0,-1-1-1 0 0,1 0 1 0 0,-1 2 0 0 0,-14 14-909 0 0,10-8 308 0 0,0 0 0 0 0,1 1 1 0 0,0-1-1 0 0,1 1 1 0 0,-1 0-1 0 0,2 0 0 0 0,-1 0 1 0 0,1 0-1 0 0,-1 19 1 0 0,4-5-815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3.759"/>
    </inkml:context>
    <inkml:brush xml:id="br0">
      <inkml:brushProperty name="width" value="0.05" units="cm"/>
      <inkml:brushProperty name="height" value="0.05" units="cm"/>
    </inkml:brush>
  </inkml:definitions>
  <inkml:trace contextRef="#ctx0" brushRef="#br0">39 11 9265 0 0,'0'0'16'0'0,"1"0"-1"0"0,-1 0 1 0 0,0 0 0 0 0,0 0-1 0 0,0 0 1 0 0,0 0 0 0 0,0 0 0 0 0,0 0-1 0 0,0 0 1 0 0,1 0 0 0 0,-1 0 0 0 0,0 0-1 0 0,0 0 1 0 0,0 0 0 0 0,0 0-1 0 0,0 0 1 0 0,0 0 0 0 0,0 0 0 0 0,1 0-1 0 0,-1 0 1 0 0,0 0 0 0 0,0-1-1 0 0,0 1 1 0 0,0 0 0 0 0,0 0 0 0 0,0 0-1 0 0,0 0 1 0 0,0 0 0 0 0,0 0-1 0 0,0 0 1 0 0,0 0 0 0 0,0-1 0 0 0,1 1-1 0 0,-1 0 1 0 0,0 0 0 0 0,0 0 0 0 0,0 0-1 0 0,0 0 1 0 0,0 0 0 0 0,0-1-1 0 0,0 1 1 0 0,0 0 0 0 0,0 0 0 0 0,0 0-1 0 0,0 0 1 0 0,0 0 0 0 0,0 0-1 0 0,-1 0 1 0 0,1-1 0 0 0,0 1 0 0 0,0 0-1 0 0,0 0 1 0 0,0 0 0 0 0,0 0 0 0 0,0 0-1 0 0,0 0 1 0 0,0 0 0 0 0,0 0-1 0 0,0-1 1 0 0,0 1 0 0 0,0 0 0 0 0,-1 0-1 0 0,1 0 1 0 0,0 0 0 0 0,0 0-1 0 0,0 0 1 0 0,18 0 1129 0 0,3 1-596 0 0,275-8 162 0 0,-99 10-4224 0 0,-179-1 2556 0 0,-7 4-191 0 0</inkml:trace>
  <inkml:trace contextRef="#ctx0" brushRef="#br0" timeOffset="1">9 248 9333 0 0,'-4'-4'53'0'0,"-1"-5"706"0"0,19 7 51 0 0,106 2-948 0 0,169 21 1 0 0,-200-2-2240 0 0,-76-14 1540 0 0,-5 2-208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2:54.086"/>
    </inkml:context>
    <inkml:brush xml:id="br0">
      <inkml:brushProperty name="width" value="0.05" units="cm"/>
      <inkml:brushProperty name="height" value="0.05" units="cm"/>
    </inkml:brush>
  </inkml:definitions>
  <inkml:trace contextRef="#ctx0" brushRef="#br0">1 40 9841 0 0,'8'-1'76'0'0,"-4"-9"108"0"0,10 2 24 0 0,0 8 8 0 0,7-5-12 0 0,-1 3-4 0 0,12 2 12 0 0,-1-2 4 0 0,9 1-100 0 0,1-3-168 0 0,5 0-132 0 0,3 3-136 0 0,-3 0-144 0 0,5 2-236 0 0,0-2-144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0.756"/>
    </inkml:context>
    <inkml:brush xml:id="br0">
      <inkml:brushProperty name="width" value="0.05" units="cm"/>
      <inkml:brushProperty name="height" value="0.05" units="cm"/>
    </inkml:brush>
  </inkml:definitions>
  <inkml:trace contextRef="#ctx0" brushRef="#br0">287 0 6941 0 0,'0'1'16'0'0,"0"0"0"0"0,0 0 1 0 0,0-1-1 0 0,1 1 0 0 0,-1 0 1 0 0,0 0-1 0 0,0 0 0 0 0,0-1 1 0 0,0 1-1 0 0,0 0 0 0 0,-1 0 1 0 0,1 0-1 0 0,0-1 0 0 0,0 1 1 0 0,0 0-1 0 0,-1 0 0 0 0,1-1 1 0 0,0 1-1 0 0,-1 0 0 0 0,0 0 1 0 0,-11 24 343 0 0,5-12-141 0 0,-3 14 89 0 0,2-1 0 0 0,0 1 0 0 0,2 0 0 0 0,1 1 1 0 0,-1 31-1 0 0,3 143 611 0 0,4-87-438 0 0,-20 335 1346 0 0,7-336-1212 0 0,-50 216-1 0 0,40-256-448 0 0,-47 109 1 0 0,62-169-141 0 0,2 0 0 0 0,-1 1 0 0 0,2-1 0 0 0,0 1 1 0 0,1 0-1 0 0,0 0 0 0 0,1 0 0 0 0,1 1 0 0 0,1 27 1 0 0,0-42-16 0 0,0 0 1 0 0,0 0 0 0 0,0 0 0 0 0,1 0-1 0 0,-1 0 1 0 0,0 0 0 0 0,1-1 0 0 0,-1 1-1 0 0,1 0 1 0 0,-1 0 0 0 0,1-1 0 0 0,-1 1-1 0 0,1 0 1 0 0,-1-1 0 0 0,1 1 0 0 0,0 0-1 0 0,-1-1 1 0 0,1 1 0 0 0,0-1 0 0 0,0 1-1 0 0,0-1 1 0 0,0 1 0 0 0,2 0 9 0 0,0 0 0 0 0,-1 0 1 0 0,1-1-1 0 0,0 1 0 0 0,-1-1 0 0 0,1 1 1 0 0,4-1-1 0 0,6-1 17 0 0,0 0-1 0 0,19-5 1 0 0,-27 5-40 0 0,203-53-20 0 0,-6 2-1 0 0,63 6-6 0 0,384-17 0 0 0,274 45-49 0 0,-672 17 73 0 0,487 0 108 0 0,212-1-1510 0 0,-881-1-1681 0 0,-83 4 2026 0 0,-14 2-231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1.642"/>
    </inkml:context>
    <inkml:brush xml:id="br0">
      <inkml:brushProperty name="width" value="0.05" units="cm"/>
      <inkml:brushProperty name="height" value="0.05" units="cm"/>
    </inkml:brush>
  </inkml:definitions>
  <inkml:trace contextRef="#ctx0" brushRef="#br0">1 205 6689 0 0,'0'-1'9'0'0,"-1"1"0"0"0,1-1 0 0 0,0 1 0 0 0,0-1 0 0 0,0 1 0 0 0,0-1 0 0 0,0 1 0 0 0,0-1 0 0 0,0 1 0 0 0,0-1 0 0 0,0 1 0 0 0,0-1 0 0 0,1 1 0 0 0,-1-1 0 0 0,0 1 0 0 0,0-1 1 0 0,0 1-1 0 0,0-1 0 0 0,1 1 0 0 0,-1-1 0 0 0,0 1 0 0 0,1-1 0 0 0,-1 1 0 0 0,0 0 0 0 0,1-1 0 0 0,17-8 265 0 0,33-1 189 0 0,-31 7-377 0 0,313-38 592 0 0,4 20-384 0 0,-151 11-43 0 0,1579-52 1891 0 0,-870 38-1372 0 0,495 13-32 0 0,-922 12-228 0 0,-505-2-261 0 0,-1 2 0 0 0,0 2 1 0 0,0 2-1 0 0,-54 12 0 0 0,89-16-237 0 0,-1 1-1 0 0,0-1 1 0 0,1 1 0 0 0,-1 0 0 0 0,1 0-1 0 0,0 0 1 0 0,-1 0 0 0 0,1 0 0 0 0,0 1-1 0 0,0-1 1 0 0,1 1 0 0 0,-1 0 0 0 0,1 0-1 0 0,-1 0 1 0 0,1 0 0 0 0,0 1 0 0 0,0-1-1 0 0,0 0 1 0 0,0 1 0 0 0,1 0-1 0 0,0-1 1 0 0,-1 1 0 0 0,1 0 0 0 0,0 0-1 0 0,1-1 1 0 0,-1 8 0 0 0,0 7 27 0 0,1 0 0 0 0,1 0 0 0 0,1 0 0 0 0,6 28 1 0 0,-3-18 8 0 0,0 19-1 0 0,0 55 0 0 0,-3-40-31 0 0,-3-25 5 0 0,-1 0 0 0 0,-7 42 0 0 0,3-34 36 0 0,-7 31 265 0 0,-23 78 0 0 0,18-80-57 0 0,-45 115 329 0 0,1 0 60 0 0,46-117-417 0 0,4 1 1 0 0,2 0-1 0 0,4 0 0 0 0,5 131 0 0 0,11-6 169 0 0,-10-187-393 0 0,0 0-1 0 0,0 0 0 0 0,-1 0 0 0 0,-1 0 0 0 0,0 0 0 0 0,0 0 0 0 0,-1 0 0 0 0,0-1 0 0 0,-6 12 1 0 0,7-18-14 0 0,1-1 0 0 0,-1 1 0 0 0,-1-1 0 0 0,1 0 0 0 0,0 1 0 0 0,-1-1 0 0 0,0 0 0 0 0,1-1 0 0 0,-1 1 0 0 0,0 0 0 0 0,-1-1 0 0 0,1 0 0 0 0,0 0 0 0 0,-1 0 0 0 0,1 0 0 0 0,-1 0 0 0 0,0-1 0 0 0,1 1 0 0 0,-1-1 0 0 0,0 0 0 0 0,0 0 0 0 0,0 0 0 0 0,0-1 0 0 0,0 0 0 0 0,0 1 0 0 0,0-1 0 0 0,-7-1 0 0 0,0-2-217 0 0,0 1 0 0 0,0-1 0 0 0,0-1 0 0 0,1 0 0 0 0,-1 0 0 0 0,-15-10 0 0 0,-25-9-1117 0 0,-116-34-3130 0 0,97 34 2514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2.298"/>
    </inkml:context>
    <inkml:brush xml:id="br0">
      <inkml:brushProperty name="width" value="0.05" units="cm"/>
      <inkml:brushProperty name="height" value="0.05" units="cm"/>
    </inkml:brush>
  </inkml:definitions>
  <inkml:trace contextRef="#ctx0" brushRef="#br0">673 136 8133 0 0,'0'-4'47'0'0,"0"-1"0"0"0,-1 1 0 0 0,1-1 0 0 0,-1 1 0 0 0,0-1 0 0 0,0 1 0 0 0,-1-1 0 0 0,1 1 0 0 0,-1 0 1 0 0,0 0-1 0 0,0 0 0 0 0,0 0 0 0 0,-1 0 0 0 0,0 0 0 0 0,-4-5 0 0 0,1 3-12 0 0,1 2-1 0 0,-1-1 1 0 0,0 0-1 0 0,0 1 1 0 0,0 0-1 0 0,-1 1 1 0 0,0-1-1 0 0,1 1 1 0 0,-8-2-1 0 0,-3 0 58 0 0,-1 1-1 0 0,1 0 1 0 0,0 1-1 0 0,-1 1 1 0 0,0 1-1 0 0,0 1 0 0 0,-26 2 1 0 0,23 1 112 0 0,1 0 0 0 0,0 2 0 0 0,0 1 0 0 0,0 0 0 0 0,1 2 0 0 0,0 0 0 0 0,0 1 0 0 0,1 1 0 0 0,0 0 0 0 0,0 2-1 0 0,-22 18 1 0 0,25-17-57 0 0,1 0 0 0 0,1 1 0 0 0,0 0 0 0 0,0 1 0 0 0,2 0 0 0 0,0 1 0 0 0,1 0 0 0 0,0 1 0 0 0,1 0 0 0 0,1 1 0 0 0,1 0 0 0 0,-8 29 0 0 0,13-39-109 0 0,0 0-1 0 0,1 1 0 0 0,0-1 0 0 0,0 1 0 0 0,1-1 1 0 0,0 1-1 0 0,0-1 0 0 0,1 1 0 0 0,0-1 1 0 0,1 0-1 0 0,0 1 0 0 0,0-1 0 0 0,1 0 1 0 0,0 0-1 0 0,0 0 0 0 0,1-1 0 0 0,0 1 0 0 0,0-1 1 0 0,1 0-1 0 0,0 0 0 0 0,0 0 0 0 0,0-1 1 0 0,1 1-1 0 0,0-2 0 0 0,1 1 0 0 0,-1 0 1 0 0,1-1-1 0 0,0 0 0 0 0,0-1 0 0 0,1 0 1 0 0,9 5-1 0 0,3-1-172 0 0,0-1 1 0 0,0 0 0 0 0,0-2-1 0 0,1 0 1 0 0,0-1-1 0 0,28 1 1 0 0,-19-3-849 0 0,0-2 1 0 0,0-2-1 0 0,56-9 1 0 0,-47 5-427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2.642"/>
    </inkml:context>
    <inkml:brush xml:id="br0">
      <inkml:brushProperty name="width" value="0.05" units="cm"/>
      <inkml:brushProperty name="height" value="0.05" units="cm"/>
    </inkml:brush>
  </inkml:definitions>
  <inkml:trace contextRef="#ctx0" brushRef="#br0">7 47 10849 0 0,'0'1'47'0'0,"-1"-1"-1"0"0,1 1 1 0 0,-1-1 0 0 0,1 1-1 0 0,-1-1 1 0 0,1 1 0 0 0,-1 0-1 0 0,1-1 1 0 0,0 1 0 0 0,-1 0-1 0 0,1-1 1 0 0,0 1-1 0 0,-1 0 1 0 0,1-1 0 0 0,0 1-1 0 0,0 0 1 0 0,0-1 0 0 0,0 2-1 0 0,1-1 46 0 0,-1 0 0 0 0,1 0 0 0 0,0 0 0 0 0,0 0 0 0 0,1-1 0 0 0,-1 1 0 0 0,0 0 0 0 0,0-1-1 0 0,0 1 1 0 0,0-1 0 0 0,0 1 0 0 0,1-1 0 0 0,1 1 0 0 0,15 3 72 0 0,-1-1 1 0 0,0-1 0 0 0,1-1-1 0 0,0 0 1 0 0,-1-1-1 0 0,32-4 1 0 0,-4 1-81 0 0,62-2-940 0 0,153-26-1 0 0,-223 25 127 0 0,-17 3-206 0 0,0-1 0 0 0,26-9-1 0 0,-25 7-196 0 0,-1 1-175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2.982"/>
    </inkml:context>
    <inkml:brush xml:id="br0">
      <inkml:brushProperty name="width" value="0.05" units="cm"/>
      <inkml:brushProperty name="height" value="0.05" units="cm"/>
    </inkml:brush>
  </inkml:definitions>
  <inkml:trace contextRef="#ctx0" brushRef="#br0">104 3 8661 0 0,'-8'-1'352'0'0,"7"1"-296"0"0,0 0 1 0 0,1 0-1 0 0,-1-1 0 0 0,1 1 1 0 0,-1 0-1 0 0,1 0 1 0 0,-1 0-1 0 0,0 0 1 0 0,1 0-1 0 0,-1 0 0 0 0,0 0 1 0 0,1 0-1 0 0,-1 0 1 0 0,1 0-1 0 0,-1 0 0 0 0,0 0 1 0 0,1 0-1 0 0,-1 1 1 0 0,1-1-1 0 0,-1 0 1 0 0,1 0-1 0 0,-1 1 0 0 0,1-1 1 0 0,-1 0-1 0 0,1 1 1 0 0,-1-1-1 0 0,1 0 0 0 0,-1 1 1 0 0,1-1-1 0 0,-1 1 1 0 0,1-1-1 0 0,0 1 1 0 0,-1-1-1 0 0,1 1 0 0 0,0-1 1 0 0,-1 1-1 0 0,1-1 1 0 0,0 1-1 0 0,0-1 1 0 0,0 1-1 0 0,-1 1 0 0 0,-23 57 1210 0 0,18-30-1166 0 0,2 0 0 0 0,0 1 0 0 0,2-1-1 0 0,1 1 1 0 0,5 45 0 0 0,-1 12-697 0 0,-3-79 178 0 0,0 1 0 0 0,0-1 0 0 0,-1 0 0 0 0,-1 1 0 0 0,0-1-1 0 0,0 0 1 0 0,0 0 0 0 0,-1 0 0 0 0,0-1 0 0 0,0 1 0 0 0,-1-1-1 0 0,-6 10 1 0 0,2-5-605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3.323"/>
    </inkml:context>
    <inkml:brush xml:id="br0">
      <inkml:brushProperty name="width" value="0.05" units="cm"/>
      <inkml:brushProperty name="height" value="0.05" units="cm"/>
    </inkml:brush>
  </inkml:definitions>
  <inkml:trace contextRef="#ctx0" brushRef="#br0">274 347 6881 0 0,'-7'-28'311'0'0,"-22"-47"0"0"0,17 47 423 0 0,-12-45 1 0 0,21 64-505 0 0,1 0 1 0 0,1-1-1 0 0,0 1 0 0 0,0 0 0 0 0,1-1 0 0 0,0 1 1 0 0,1 0-1 0 0,0-1 0 0 0,2-10 0 0 0,-2 18-173 0 0,-1 0-1 0 0,1 0 0 0 0,-1 0 0 0 0,1 0 0 0 0,0 0 0 0 0,0 0 1 0 0,0 1-1 0 0,0-1 0 0 0,0 0 0 0 0,0 1 0 0 0,1-1 0 0 0,-1 1 1 0 0,0-1-1 0 0,1 1 0 0 0,-1 0 0 0 0,1-1 0 0 0,-1 1 0 0 0,1 0 1 0 0,0 0-1 0 0,3-1 0 0 0,-1 0-17 0 0,-1 2 1 0 0,1-1-1 0 0,0 0 0 0 0,-1 1 1 0 0,1-1-1 0 0,0 1 0 0 0,0 0 1 0 0,0 0-1 0 0,-1 1 0 0 0,7 0 1 0 0,2 2 23 0 0,1 1 1 0 0,-1 0 0 0 0,0 0-1 0 0,0 2 1 0 0,17 9 0 0 0,-14-5 18 0 0,0 1 1 0 0,-1 0 0 0 0,-1 0 0 0 0,0 2-1 0 0,-1 0 1 0 0,0 0 0 0 0,-1 1 0 0 0,0 0-1 0 0,-1 1 1 0 0,-1 0 0 0 0,0 1 0 0 0,-1 0-1 0 0,10 28 1 0 0,-15-34-55 0 0,0 1 1 0 0,-1-1-1 0 0,0 1 1 0 0,0 0-1 0 0,-1 0 0 0 0,-1 0 1 0 0,0 0-1 0 0,0-1 0 0 0,-1 1 1 0 0,-3 15-1 0 0,2-18-20 0 0,-1 1 0 0 0,0-1-1 0 0,0 0 1 0 0,-1 0 0 0 0,0 0-1 0 0,-1-1 1 0 0,1 1 0 0 0,-1-1 0 0 0,-1 0-1 0 0,1-1 1 0 0,-1 1 0 0 0,0-1-1 0 0,-1 0 1 0 0,-8 6 0 0 0,-3 1-45 0 0,0-2-1 0 0,-1 0 1 0 0,0 0 0 0 0,0-2 0 0 0,-1-1 0 0 0,-1 0 0 0 0,-23 5 0 0 0,3-4-1012 0 0,1-2 1 0 0,-75 3 0 0 0,105-10 520 0 0,-1 0 0 0 0,1-1 0 0 0,-1-1 0 0 0,-13-3-1 0 0,20 5 291 0 0,-15-4-1047 0 0</inkml:trace>
  <inkml:trace contextRef="#ctx0" brushRef="#br0" timeOffset="1">906 62 10153 0 0,'-6'-8'215'0'0,"6"7"-139"0"0,-1 0 0 0 0,0-1 0 0 0,1 1 0 0 0,-1 0 1 0 0,0 0-1 0 0,0 0 0 0 0,0 0 0 0 0,0 0 0 0 0,0 0 0 0 0,0 0 0 0 0,0 1 1 0 0,0-1-1 0 0,0 0 0 0 0,0 1 0 0 0,0-1 0 0 0,0 0 0 0 0,-1 1 0 0 0,1-1 1 0 0,0 1-1 0 0,0 0 0 0 0,-1-1 0 0 0,-1 1 0 0 0,2 37 2270 0 0,1 15-1134 0 0,5 202 981 0 0,-4-187-2094 0 0,-2-49-702 0 0,1 1 0 0 0,1 0-1 0 0,5 29 1 0 0,-4-28-1876 0 0,-4-16 835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3.742"/>
    </inkml:context>
    <inkml:brush xml:id="br0">
      <inkml:brushProperty name="width" value="0.05" units="cm"/>
      <inkml:brushProperty name="height" value="0.05" units="cm"/>
    </inkml:brush>
  </inkml:definitions>
  <inkml:trace contextRef="#ctx0" brushRef="#br0">43 98 8661 0 0,'-4'-7'299'0'0,"0"0"-1"0"0,0 1 1 0 0,1-2 0 0 0,0 1 0 0 0,0 0 0 0 0,1-1 0 0 0,0 1 0 0 0,-2-13-1 0 0,4 19-193 0 0,0-1-1 0 0,0 1 1 0 0,0 0-1 0 0,0 0 1 0 0,0 0-1 0 0,0 0 0 0 0,0 0 1 0 0,1-1-1 0 0,-1 1 1 0 0,1 0-1 0 0,-1 0 1 0 0,1 0-1 0 0,0-1 0 0 0,-1 1-54 0 0,1 1-1 0 0,-1 0 0 0 0,0 0 0 0 0,0-1 1 0 0,1 1-1 0 0,-1 0 0 0 0,0 0 0 0 0,1 0 0 0 0,-1-1 1 0 0,0 1-1 0 0,1 0 0 0 0,-1 0 0 0 0,0 0 0 0 0,1 0 1 0 0,-1 0-1 0 0,0 0 0 0 0,1 0 0 0 0,-1 0 0 0 0,0 0 1 0 0,1 0-1 0 0,-1 0 0 0 0,0 0 0 0 0,1 0 0 0 0,-1 0 1 0 0,0 0-1 0 0,1 0 0 0 0,0 1 0 0 0,0-1 19 0 0,0 1-1 0 0,1 0 1 0 0,-1 0-1 0 0,0 0 0 0 0,0 0 1 0 0,0 0-1 0 0,0 0 1 0 0,0 0-1 0 0,0 0 1 0 0,0 1-1 0 0,0-1 0 0 0,0 0 1 0 0,0 1-1 0 0,-1-1 1 0 0,1 1-1 0 0,0-1 1 0 0,-1 0-1 0 0,1 3 0 0 0,6 29 164 0 0,-2 1 0 0 0,-1 1-1 0 0,-1 49 1 0 0,-16 105-798 0 0,1-121-977 0 0,10-61 1070 0 0,0-1 1 0 0,0 0 0 0 0,0 0 0 0 0,-1 0 0 0 0,0 0-1 0 0,0 0 1 0 0,0-1 0 0 0,-8 9 0 0 0,3-4-830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4.070"/>
    </inkml:context>
    <inkml:brush xml:id="br0">
      <inkml:brushProperty name="width" value="0.05" units="cm"/>
      <inkml:brushProperty name="height" value="0.05" units="cm"/>
    </inkml:brush>
  </inkml:definitions>
  <inkml:trace contextRef="#ctx0" brushRef="#br0">201 66 11093 0 0,'-1'-8'232'0'0,"0"1"1"0"0,-1 0-1 0 0,0-1 1 0 0,0 1-1 0 0,0 0 0 0 0,-5-8 1 0 0,7 15-171 0 0,0-1 0 0 0,0 1 1 0 0,-1-1-1 0 0,1 1 0 0 0,0 0 0 0 0,-1-1 1 0 0,1 1-1 0 0,0 0 0 0 0,-1-1 0 0 0,1 1 1 0 0,0 0-1 0 0,-1 0 0 0 0,1-1 0 0 0,-1 1 1 0 0,1 0-1 0 0,-1 0 0 0 0,1-1 0 0 0,-1 1 1 0 0,1 0-1 0 0,0 0 0 0 0,-1 0 0 0 0,0 2 503 0 0,7 3-402 0 0,97 50 99 0 0,14 10-278 0 0,-111-62 15 0 0,22 15-4 0 0,-1 1 0 0 0,-1 1-1 0 0,46 46 1 0 0,-66-59 5 0 0,0 0 0 0 0,0 1 0 0 0,-1-1 0 0 0,-1 1 0 0 0,1 0 0 0 0,-1 1 0 0 0,0-1 0 0 0,3 12 0 0 0,-6-14 2 0 0,1 0-1 0 0,-2 0 0 0 0,1 0 0 0 0,0-1 0 0 0,-1 1 1 0 0,0 0-1 0 0,-1 0 0 0 0,1 0 0 0 0,-1 0 0 0 0,0 0 1 0 0,-1 0-1 0 0,1 0 0 0 0,-1-1 0 0 0,-3 7 0 0 0,1-5 3 0 0,0 1-1 0 0,-1-1 0 0 0,0 0 1 0 0,0 0-1 0 0,-1-1 0 0 0,0 1 1 0 0,0-1-1 0 0,0 0 1 0 0,-1-1-1 0 0,1 0 0 0 0,-1 0 1 0 0,-1 0-1 0 0,-13 6 0 0 0,-8 2-1 0 0,0-2 0 0 0,-42 11 0 0 0,60-19-9 0 0,-28 8-163 0 0,-1-2 0 0 0,-47 5-1 0 0,68-12-273 0 0,0-1 0 0 0,-1-1-1 0 0,1 0 1 0 0,0-2-1 0 0,0 0 1 0 0,-32-8 0 0 0,49 9 323 0 0,1 1 0 0 0,-1-1 1 0 0,0 1-1 0 0,1-1 1 0 0,-1 1-1 0 0,1-1 0 0 0,-1 0 1 0 0,1 0-1 0 0,0 0 0 0 0,-1 0 1 0 0,1 0-1 0 0,0 0 0 0 0,0 0 1 0 0,0 0-1 0 0,-3-3 1 0 0,-2-7-1057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6.045"/>
    </inkml:context>
    <inkml:brush xml:id="br0">
      <inkml:brushProperty name="width" value="0.05" units="cm"/>
      <inkml:brushProperty name="height" value="0.05" units="cm"/>
    </inkml:brush>
  </inkml:definitions>
  <inkml:trace contextRef="#ctx0" brushRef="#br0">6 68 8761 0 0,'-1'-6'335'0'0,"0"0"1"0"0,0 1-1 0 0,1-1 1 0 0,-1 0-1 0 0,1 0 0 0 0,0 1 1 0 0,1-1-1 0 0,0 0 1 0 0,4-10 1656 0 0,-4 23-1262 0 0,2 9-23 0 0,3 78 1404 0 0,0-28-1261 0 0,-18 413 442 0 0,11-452-1829 0 0,-4 24-1696 0 0,-2-27 554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4.425"/>
    </inkml:context>
    <inkml:brush xml:id="br0">
      <inkml:brushProperty name="width" value="0.05" units="cm"/>
      <inkml:brushProperty name="height" value="0.05" units="cm"/>
    </inkml:brush>
  </inkml:definitions>
  <inkml:trace contextRef="#ctx0" brushRef="#br0">454 155 8693 0 0,'1'-4'79'0'0,"-1"0"1"0"0,0 0-1 0 0,0 0 1 0 0,0 0 0 0 0,0-1-1 0 0,-1 1 1 0 0,0 0-1 0 0,0 0 1 0 0,0 0-1 0 0,0 0 1 0 0,-1 0-1 0 0,1 1 1 0 0,-1-1-1 0 0,0 0 1 0 0,0 1-1 0 0,0-1 1 0 0,-1 1 0 0 0,1 0-1 0 0,-7-6 1 0 0,2 0 101 0 0,-1 2 0 0 0,0-1 1 0 0,-1 1-1 0 0,0 0 0 0 0,0 1 1 0 0,-13-7-1 0 0,17 10-113 0 0,0 1 0 0 0,0 0-1 0 0,0 0 1 0 0,0 0 0 0 0,-1 1 0 0 0,1 0-1 0 0,0 0 1 0 0,-1 0 0 0 0,1 1 0 0 0,0 0-1 0 0,-1 0 1 0 0,1 0 0 0 0,-1 0 0 0 0,1 1-1 0 0,0 0 1 0 0,-1 0 0 0 0,1 1-1 0 0,0-1 1 0 0,0 1 0 0 0,0 0 0 0 0,0 1-1 0 0,0-1 1 0 0,-8 6 0 0 0,7-3-7 0 0,0 1 1 0 0,0-1-1 0 0,0 1 0 0 0,1 0 1 0 0,-1 0-1 0 0,2 1 0 0 0,-1 0 0 0 0,1-1 1 0 0,0 2-1 0 0,0-1 0 0 0,1 0 1 0 0,0 1-1 0 0,0-1 0 0 0,1 1 1 0 0,-3 12-1 0 0,3-9 10 0 0,1 0 0 0 0,0 0 0 0 0,0 1 1 0 0,1-1-1 0 0,1 0 0 0 0,3 19 0 0 0,-3-22 13 0 0,1-1 1 0 0,1 1-1 0 0,-1-1 0 0 0,1 0 1 0 0,1 0-1 0 0,-1 0 0 0 0,1-1 1 0 0,0 1-1 0 0,1-1 0 0 0,-1 0 1 0 0,7 6-1 0 0,47 39 399 0 0,2 2-204 0 0,-54-47-254 0 0,0 1 0 0 0,0 0 0 0 0,-1 0 0 0 0,1 1 0 0 0,-2-1 0 0 0,7 14 1 0 0,-10-19-20 0 0,0-1 0 0 0,-1 1 0 0 0,1 0 0 0 0,-1 0 0 0 0,1-1 1 0 0,-1 1-1 0 0,0 0 0 0 0,0 0 0 0 0,0 0 0 0 0,0 0 0 0 0,0-1 1 0 0,0 1-1 0 0,0 0 0 0 0,0 0 0 0 0,-1 0 0 0 0,1-1 0 0 0,-1 1 1 0 0,0 0-1 0 0,1 0 0 0 0,-1-1 0 0 0,0 1 0 0 0,0-1 1 0 0,0 1-1 0 0,0-1 0 0 0,0 1 0 0 0,0-1 0 0 0,0 1 0 0 0,-1-1 1 0 0,1 0-1 0 0,0 0 0 0 0,-1 0 0 0 0,1 0 0 0 0,-1 0 0 0 0,0 0 1 0 0,-2 1-1 0 0,-6 3 4 0 0,0 0 0 0 0,-1-1 1 0 0,0-1-1 0 0,-17 4 0 0 0,14-4-47 0 0,-2 1-341 0 0,0-2 0 0 0,0 1 0 0 0,0-2 0 0 0,0 0 0 0 0,0-2 0 0 0,-30-2 0 0 0,-35-3-3326 0 0,55 1 2147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5.128"/>
    </inkml:context>
    <inkml:brush xml:id="br0">
      <inkml:brushProperty name="width" value="0.05" units="cm"/>
      <inkml:brushProperty name="height" value="0.05" units="cm"/>
    </inkml:brush>
  </inkml:definitions>
  <inkml:trace contextRef="#ctx0" brushRef="#br0">861 234 7069 0 0,'4'-11'133'0'0,"-1"0"-1"0"0,0 0 1 0 0,0 0 0 0 0,-1-1 0 0 0,-1 1 0 0 0,1-20 0 0 0,-2 28-80 0 0,0-1 0 0 0,-1 1 0 0 0,1 0 0 0 0,-1-1 0 0 0,0 1 0 0 0,0 0 0 0 0,0-1 0 0 0,0 1 0 0 0,-1 0 0 0 0,1 0 0 0 0,-1 0 0 0 0,0 0 0 0 0,0 1 0 0 0,0-1 0 0 0,0 0 0 0 0,0 1 0 0 0,-1-1 0 0 0,1 1 0 0 0,-1 0 0 0 0,0 0 0 0 0,1 0 0 0 0,-1 0 0 0 0,0 0 0 0 0,0 0 0 0 0,0 1 0 0 0,-7-3 0 0 0,0 2 73 0 0,0-1 0 0 0,0 1 1 0 0,0 1-1 0 0,0 0 0 0 0,-1 0 1 0 0,1 1-1 0 0,0 0 0 0 0,-1 1 1 0 0,1 0-1 0 0,0 0 0 0 0,0 1 1 0 0,-15 5-1 0 0,-10 6 538 0 0,-69 33 0 0 0,99-44-614 0 0,-45 23 445 0 0,1 1-1 0 0,2 3 1 0 0,0 2 0 0 0,2 2 0 0 0,2 2 0 0 0,-55 56 0 0 0,80-71-279 0 0,1 1 0 0 0,1 0-1 0 0,1 2 1 0 0,1 0 0 0 0,1 0 0 0 0,-16 39 0 0 0,22-44-107 0 0,1 1 1 0 0,1 1-1 0 0,1-1 0 0 0,0 1 0 0 0,2-1 1 0 0,0 1-1 0 0,1 0 0 0 0,1 0 0 0 0,5 34 1 0 0,-3-36-65 0 0,2 0 1 0 0,0 0 0 0 0,1 0-1 0 0,0 0 1 0 0,2-1 0 0 0,0 0 0 0 0,1 0-1 0 0,0-1 1 0 0,2 0 0 0 0,-1-1-1 0 0,2 1 1 0 0,0-2 0 0 0,1 0-1 0 0,1 0 1 0 0,0-1 0 0 0,1-1-1 0 0,0 0 1 0 0,0-1 0 0 0,2 0-1 0 0,-1-2 1 0 0,1 1 0 0 0,23 8-1 0 0,-10-7-55 0 0,0-1 0 0 0,1-1 0 0 0,1-2 0 0 0,58 6 0 0 0,-43-9-289 0 0,-1-3 0 0 0,81-9 0 0 0,-105 6-6 0 0,1-2 0 0 0,-1 0 0 0 0,0-2 0 0 0,0 0-1 0 0,-1-1 1 0 0,0-1 0 0 0,0-1 0 0 0,-1-1 0 0 0,22-14 0 0 0,-26 13-35 0 0,0 0 0 0 0,-1-2 1 0 0,-1 1-1 0 0,0-2 0 0 0,0 0 0 0 0,-1 0 1 0 0,-1-1-1 0 0,-1 0 0 0 0,0-1 1 0 0,-1-1-1 0 0,7-16 0 0 0,2-12-291 0 0,-2 0 1 0 0,-3-1-1 0 0,12-64 0 0 0,2-144-328 0 0,-25 209 892 0 0,-8-79 1 0 0,3 101 84 0 0,0 1 1 0 0,-2-1 0 0 0,-1 1 0 0 0,0 0-1 0 0,-13-26 1 0 0,16 41 3 0 0,-1 0 0 0 0,0 0 1 0 0,0 0-1 0 0,0 1 0 0 0,-1 0 0 0 0,0-1 0 0 0,-1 2 0 0 0,1-1 0 0 0,-1 1 1 0 0,0 0-1 0 0,0 0 0 0 0,-1 0 0 0 0,-11-6 0 0 0,8 7 29 0 0,1 0-1 0 0,-1 1 0 0 0,0 0 1 0 0,0 0-1 0 0,0 1 1 0 0,0 0-1 0 0,-1 1 0 0 0,1 0 1 0 0,-16 1-1 0 0,8 2 25 0 0,0 0 0 0 0,0 1 0 0 0,0 0 0 0 0,1 2 0 0 0,0 0 0 0 0,0 1 0 0 0,0 0 0 0 0,1 2 0 0 0,-1 0 0 0 0,2 1 0 0 0,-26 18 0 0 0,26-15-79 0 0,1 1 0 0 0,0 0 1 0 0,1 1-1 0 0,0 1 0 0 0,-20 31 0 0 0,27-36-81 0 0,0 0 0 0 0,1 0 0 0 0,0 0 0 0 0,1 1-1 0 0,0 0 1 0 0,1-1 0 0 0,0 1 0 0 0,1 1-1 0 0,0-1 1 0 0,1 0 0 0 0,-1 16 0 0 0,3-20-44 0 0,0-1 0 0 0,0 1 0 0 0,0-1 0 0 0,1 0 0 0 0,0 0 0 0 0,0 0 0 0 0,1 0 0 0 0,0 0 0 0 0,0 0 0 0 0,0-1 0 0 0,7 9 0 0 0,9 9-817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5.456"/>
    </inkml:context>
    <inkml:brush xml:id="br0">
      <inkml:brushProperty name="width" value="0.05" units="cm"/>
      <inkml:brushProperty name="height" value="0.05" units="cm"/>
    </inkml:brush>
  </inkml:definitions>
  <inkml:trace contextRef="#ctx0" brushRef="#br0">93 240 12313 0 0,'-11'-1'276'0'0,"0"-1"0"0"0,-18-4 0 0 0,26 6-150 0 0,1-1 0 0 0,-1 1 0 0 0,1-1-1 0 0,-1 0 1 0 0,1 0 0 0 0,0 0 0 0 0,-1-1 0 0 0,1 1 0 0 0,0-1-1 0 0,0 1 1 0 0,0-1 0 0 0,0 0 0 0 0,0 1 0 0 0,0-1 0 0 0,1 0-1 0 0,-1 0 1 0 0,-2-4 0 0 0,4 5-73 0 0,0 0 0 0 0,0 0 0 0 0,0 0 0 0 0,0 0 1 0 0,0 0-1 0 0,0 0 0 0 0,0 0 0 0 0,0 0 0 0 0,0 0 0 0 0,0 0 0 0 0,1 0 0 0 0,-1 0 0 0 0,0 0 0 0 0,1 0 1 0 0,-1 0-1 0 0,1 0 0 0 0,-1 0 0 0 0,1 0 0 0 0,0 0 0 0 0,-1 0 0 0 0,1 0 0 0 0,0 1 0 0 0,-1-1 0 0 0,1 0 0 0 0,0 1 1 0 0,0-1-1 0 0,1-1 0 0 0,28-17 188 0 0,-26 17-157 0 0,20-10-11 0 0,1 0 0 0 0,51-15-1 0 0,57-7-122 0 0,-77 21 20 0 0,-2 0-297 0 0,0 2-1 0 0,0 2 0 0 0,76-2 0 0 0,-121 8-843 0 0,-11-2-2232 0 0,0 0 2061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5.829"/>
    </inkml:context>
    <inkml:brush xml:id="br0">
      <inkml:brushProperty name="width" value="0.05" units="cm"/>
      <inkml:brushProperty name="height" value="0.05" units="cm"/>
    </inkml:brush>
  </inkml:definitions>
  <inkml:trace contextRef="#ctx0" brushRef="#br0">291 191 10049 0 0,'0'0'811'0'0,"10"-5"-423"0"0,31-15 18 0 0,-31 14 1257 0 0,-1-7-1598 0 0,-7 11-65 0 0,0-1 1 0 0,0 0 0 0 0,-1 1-1 0 0,1-1 1 0 0,0 0-1 0 0,-1 0 1 0 0,0 0 0 0 0,0 0-1 0 0,0-1 1 0 0,0 1-1 0 0,0 0 1 0 0,0 0 0 0 0,-1-1-1 0 0,0 1 1 0 0,0 0-1 0 0,0-1 1 0 0,0 1 0 0 0,-1-4-1 0 0,-1 2 0 0 0,-1 1 0 0 0,0 0 0 0 0,0-1 0 0 0,-1 1 0 0 0,1 1 0 0 0,-1-1 0 0 0,0 0 0 0 0,0 1 0 0 0,0 0 0 0 0,-1 0 0 0 0,-7-4 0 0 0,1 1 0 0 0,0 0 0 0 0,0 1 0 0 0,0 0 0 0 0,-1 1 0 0 0,-16-4 0 0 0,18 7-5 0 0,-1 1-1 0 0,0 0 1 0 0,1 0 0 0 0,-1 1-1 0 0,0 0 1 0 0,1 1-1 0 0,-1 0 1 0 0,-19 7-1 0 0,24-7 6 0 0,-2 0 5 0 0,1 1 1 0 0,-1 0-1 0 0,1 0 0 0 0,0 1 1 0 0,0 0-1 0 0,0 0 0 0 0,1 0 0 0 0,-1 1 1 0 0,1 0-1 0 0,0 0 0 0 0,1 1 1 0 0,-1 0-1 0 0,1 0 0 0 0,-8 12 1 0 0,10-14-2 0 0,1 0 0 0 0,0 0 0 0 0,0 1 0 0 0,1-1 0 0 0,-1 0 0 0 0,1 1 0 0 0,0-1 0 0 0,0 1 0 0 0,0 0 0 0 0,1-1 0 0 0,0 1 0 0 0,0 0 0 0 0,0-1 0 0 0,0 1 0 0 0,1-1 0 0 0,-1 1 0 0 0,1 0 0 0 0,0-1 0 0 0,1 0 0 0 0,-1 1 0 0 0,1-1 0 0 0,0 0 0 0 0,0 1 0 0 0,0-1 1 0 0,1 0-1 0 0,3 4 0 0 0,3 4 55 0 0,1-1 0 0 0,1-1 0 0 0,0 1 1 0 0,0-2-1 0 0,1 0 0 0 0,21 13 1 0 0,85 40 178 0 0,-76-42-222 0 0,33 21 15 0 0,-76-38-8 0 0,-21 9 6 0 0,-82 42-1 0 0,100-52-37 0 0,-1 1 0 0 0,1-1 0 0 0,-1-1 0 0 0,1 1 0 0 0,-1-1 0 0 0,0 0 0 0 0,0 0 0 0 0,0 0 0 0 0,0 0 0 0 0,1-1 0 0 0,-1 0 0 0 0,-8-1 0 0 0,-2 0-60 0 0,-102-8-1119 0 0,113 8 674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6.156"/>
    </inkml:context>
    <inkml:brush xml:id="br0">
      <inkml:brushProperty name="width" value="0.05" units="cm"/>
      <inkml:brushProperty name="height" value="0.05" units="cm"/>
    </inkml:brush>
  </inkml:definitions>
  <inkml:trace contextRef="#ctx0" brushRef="#br0">1 113 9601 0 0,'94'-93'121'0'0,"-75"74"5320"0"0,-10 27-5315 0 0,-1 2-1 0 0,0-1 0 0 0,8 13 1 0 0,-4-6-34 0 0,6 10 143 0 0,-14-20-206 0 0,16 26 216 0 0,21 46 0 0 0,-32-56-175 0 0,-1 1-1 0 0,-1 0 1 0 0,-1 0 0 0 0,4 28-1 0 0,-9-37-356 0 0,1 0-1 0 0,-2 0 0 0 0,0-1 0 0 0,0 1 0 0 0,-2 0 1 0 0,1-1-1 0 0,-2 1 0 0 0,-7 23 0 0 0,9-34-9 0 0,0 0-1 0 0,0 0 1 0 0,0 0 0 0 0,-1 0-1 0 0,1-1 1 0 0,-1 1-1 0 0,1-1 1 0 0,-1 1 0 0 0,0-1-1 0 0,0 0 1 0 0,0 0-1 0 0,-1 0 1 0 0,1 0 0 0 0,-4 3-1 0 0,-2 1-1025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6.821"/>
    </inkml:context>
    <inkml:brush xml:id="br0">
      <inkml:brushProperty name="width" value="0.05" units="cm"/>
      <inkml:brushProperty name="height" value="0.05" units="cm"/>
    </inkml:brush>
  </inkml:definitions>
  <inkml:trace contextRef="#ctx0" brushRef="#br0">1 742 8693 0 0,'0'-4'72'0'0,"0"0"1"0"0,1 0-1 0 0,0 0 0 0 0,0 0 1 0 0,0 0-1 0 0,0 1 0 0 0,1-1 1 0 0,0 0-1 0 0,-1 1 1 0 0,1-1-1 0 0,1 1 0 0 0,-1 0 1 0 0,3-4-1 0 0,-2 5 4 0 0,0-1 0 0 0,0 1-1 0 0,0 1 1 0 0,0-1 0 0 0,0 0-1 0 0,0 1 1 0 0,0-1 0 0 0,0 1 0 0 0,1 0-1 0 0,-1 0 1 0 0,0 0 0 0 0,1 1-1 0 0,-1-1 1 0 0,1 1 0 0 0,5 0 0 0 0,142 3 203 0 0,-96 0-184 0 0,0-3 0 0 0,58-6 0 0 0,-109 6-92 0 0,1-1 0 0 0,0 0 0 0 0,-1-1 0 0 0,0 1 0 0 0,1-1 0 0 0,-1 1 0 0 0,7-5 0 0 0,-11 5-3 0 0,1 1 0 0 0,-1-1 0 0 0,1 1 0 0 0,-1-1 0 0 0,1 0 0 0 0,-1 1 0 0 0,0-1 1 0 0,1 0-1 0 0,-1 1 0 0 0,0-1 0 0 0,1 0 0 0 0,-1 0 0 0 0,0 0 0 0 0,0 1 0 0 0,0-1 0 0 0,0 0 0 0 0,0 0 1 0 0,0 1-1 0 0,0-1 0 0 0,0 0 0 0 0,0 0 0 0 0,0 0 0 0 0,0 1 0 0 0,0-1 0 0 0,-1-1 0 0 0,-6-62 16 0 0,6 59-16 0 0,-1-1-1 0 0,1 1 1 0 0,-1-1 0 0 0,0 1 0 0 0,0 0-1 0 0,-1 0 1 0 0,0 0 0 0 0,0 0 0 0 0,0 0 0 0 0,0 1-1 0 0,-1-1 1 0 0,0 1 0 0 0,0 0 0 0 0,0 0 0 0 0,0 0-1 0 0,-9-5 1 0 0,2 0 14 0 0,9 6-13 0 0,-1 1-1 0 0,0 0 0 0 0,0 1 0 0 0,1-1 0 0 0,-1 0 1 0 0,0 1-1 0 0,0-1 0 0 0,-1 1 0 0 0,1 0 0 0 0,0 0 0 0 0,0 0 1 0 0,-1 1-1 0 0,1-1 0 0 0,0 1 0 0 0,-1 0 0 0 0,1-1 1 0 0,-6 2-1 0 0,4 0 17 0 0,-1 0 0 0 0,1 1 1 0 0,0-1-1 0 0,0 1 0 0 0,-1 0 0 0 0,1 1 1 0 0,0-1-1 0 0,1 1 0 0 0,-9 6 0 0 0,0 2 115 0 0,0 0-1 0 0,1 1 0 0 0,1 1 0 0 0,0 0 0 0 0,0 0 0 0 0,-8 16 0 0 0,10-15 107 0 0,1 0 0 0 0,1 0-1 0 0,0 1 1 0 0,1 0 0 0 0,1 0-1 0 0,-6 22 1 0 0,10-32-153 0 0,0 0 0 0 0,1-1 0 0 0,-1 1 0 0 0,1 0 0 0 0,0 0 0 0 0,0 0 1 0 0,0-1-1 0 0,1 1 0 0 0,0 0 0 0 0,0-1 0 0 0,0 1 0 0 0,0 0 0 0 0,1-1 0 0 0,0 1 0 0 0,0-1 0 0 0,0 0 0 0 0,0 0 0 0 0,1 0 1 0 0,-1 0-1 0 0,1 0 0 0 0,0 0 0 0 0,0-1 0 0 0,1 1 0 0 0,-1-1 0 0 0,6 4 0 0 0,-1-2-70 0 0,0 0-1 0 0,1-1 1 0 0,0 0-1 0 0,0 0 1 0 0,0-1-1 0 0,0 0 0 0 0,1-1 1 0 0,-1 0-1 0 0,1-1 1 0 0,-1 0-1 0 0,1 0 1 0 0,0-1-1 0 0,15-1 1 0 0,-19 1-76 0 0,0-1 1 0 0,0 0-1 0 0,0 0 0 0 0,0 0 1 0 0,0 0-1 0 0,-1-1 1 0 0,1 0-1 0 0,0-1 1 0 0,-1 1-1 0 0,1-1 0 0 0,-1 0 1 0 0,0 0-1 0 0,0-1 1 0 0,0 1-1 0 0,0-1 0 0 0,-1 0 1 0 0,0-1-1 0 0,1 1 1 0 0,-1-1-1 0 0,-1 0 1 0 0,1 0-1 0 0,3-7 0 0 0,-3 1-53 0 0,-1 0 0 0 0,-1 0 0 0 0,0 0 0 0 0,0-1 0 0 0,-1 1 0 0 0,-1-17-1 0 0,3-15 8 0 0,9-28 62 0 0,-31 111 252 0 0,6-16-15 0 0,3-3 91 0 0,0 2 0 0 0,-7 29 0 0 0,15-45-225 0 0,0 0 0 0 0,1 0 0 0 0,0 0 0 0 0,0 0 0 0 0,0 0 0 0 0,1 0 0 0 0,0 0 0 0 0,1 0 0 0 0,0 0 0 0 0,0 0 0 0 0,0 0 0 0 0,4 10-1 0 0,-4-15-46 0 0,0 0-1 0 0,0 0 0 0 0,0 1 0 0 0,0-1 1 0 0,0 0-1 0 0,1 0 0 0 0,-1 0 0 0 0,1-1 0 0 0,-1 1 1 0 0,1 0-1 0 0,0 0 0 0 0,-1-1 0 0 0,1 1 1 0 0,0-1-1 0 0,0 0 0 0 0,0 1 0 0 0,1-1 0 0 0,3 1 1 0 0,-3-1-3 0 0,1 0 1 0 0,0 0 0 0 0,0-1 0 0 0,-1 0-1 0 0,1 0 1 0 0,0 0 0 0 0,0 0 0 0 0,0 0-1 0 0,-1-1 1 0 0,8-1 0 0 0,3-3-86 0 0,-1 0 0 0 0,0-1 1 0 0,0 0-1 0 0,0-1 0 0 0,12-9 0 0 0,-16 9-89 0 0,1 0-1 0 0,-1-1 1 0 0,0 0-1 0 0,-1-1 1 0 0,0 0-1 0 0,-1 0 1 0 0,0-1-1 0 0,0 0 1 0 0,-1 0-1 0 0,0-1 1 0 0,0 1-1 0 0,-2-1 1 0 0,5-14-1 0 0,3-15-238 0 0,-1-2-1 0 0,6-57 1 0 0,-12 63 342 0 0,11-77-119 0 0,1-182 1 0 0,-17 283 180 0 0,0 6-7 0 0,0 0 0 0 0,0 0 1 0 0,0 0-1 0 0,-2-8 0 0 0,2 14 9 0 0,0-1-1 0 0,0 1 1 0 0,0 0 0 0 0,-1 0 0 0 0,1 0 0 0 0,0 0-1 0 0,0 0 1 0 0,0-1 0 0 0,0 1 0 0 0,0 0 0 0 0,0 0-1 0 0,0 0 1 0 0,0 0 0 0 0,0 0 0 0 0,0 0 0 0 0,0 0-1 0 0,0-1 1 0 0,-1 1 0 0 0,1 0 0 0 0,0 0 0 0 0,0 0-1 0 0,0 0 1 0 0,0 0 0 0 0,0 0 0 0 0,0 0 0 0 0,0 0-1 0 0,-1 0 1 0 0,1 0 0 0 0,0 0 0 0 0,0 0 0 0 0,0 0-1 0 0,0 0 1 0 0,0 0 0 0 0,-1 0 0 0 0,1 0 0 0 0,0 0-1 0 0,0 0 1 0 0,0 0 0 0 0,0 0 0 0 0,0 0 0 0 0,-1 0-1 0 0,1 0 1 0 0,0 0 0 0 0,0 0 0 0 0,0 0 0 0 0,-7 6 53 0 0,-5 11 49 0 0,4 0 16 0 0,0 1 0 0 0,1 0 0 0 0,1 0-1 0 0,1 0 1 0 0,-4 25 0 0 0,-9 98 673 0 0,18-138-774 0 0,-4 98 1417 0 0,16 186-1 0 0,-10-257-1428 0 0,-1-8-264 0 0,7 41-1 0 0,-7-61 146 0 0,-1-1-1 0 0,1 1 0 0 0,-1-1 0 0 0,1 1 0 0 0,0 0 0 0 0,-1-1 0 0 0,1 1 0 0 0,0-1 0 0 0,0 1 0 0 0,0-1 0 0 0,0 0 0 0 0,0 1 0 0 0,0-1 0 0 0,1 0 0 0 0,-1 0 0 0 0,2 1 0 0 0,-3-1-20 0 0,1-1-1 0 0,0 0 1 0 0,-1 1-1 0 0,1-1 1 0 0,0 0-1 0 0,-1 0 1 0 0,1 0-1 0 0,0 0 1 0 0,0 0-1 0 0,-1 0 1 0 0,1 1-1 0 0,0-2 1 0 0,0 1-1 0 0,-1 0 1 0 0,1 0-1 0 0,0 0 1 0 0,0 0-1 0 0,-1 0 1 0 0,1-1-1 0 0,0 1 1 0 0,-1 0-1 0 0,1 0 1 0 0,0-1-1 0 0,-1 1 1 0 0,1-1-1 0 0,-1 1 1 0 0,1-1-1 0 0,-1 1 1 0 0,1-1-1 0 0,0 1 1 0 0,-1-1-1 0 0,0 1 1 0 0,1-1-1 0 0,0-1 1 0 0,1-6-1130 0 0,-4-2-182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17.541"/>
    </inkml:context>
    <inkml:brush xml:id="br0">
      <inkml:brushProperty name="width" value="0.05" units="cm"/>
      <inkml:brushProperty name="height" value="0.05" units="cm"/>
    </inkml:brush>
  </inkml:definitions>
  <inkml:trace contextRef="#ctx0" brushRef="#br0">20 497 7645 0 0,'-2'-4'52'0'0,"1"3"19"0"0,1 0 0 0 0,0 1 0 0 0,-1-1 0 0 0,1 0-1 0 0,0 1 1 0 0,-1-1 0 0 0,1 0 0 0 0,-1 1 0 0 0,1-1 0 0 0,-1 1 0 0 0,1-1-1 0 0,-1 1 1 0 0,0-1 0 0 0,1 1 0 0 0,-1-1 0 0 0,0 1 0 0 0,1 0 0 0 0,-1-1-1 0 0,0 1 1 0 0,0 0 0 0 0,1-1 0 0 0,-1 1 0 0 0,0 0 0 0 0,0 0 0 0 0,1 0-1 0 0,-3 0 1 0 0,11 3 2517 0 0,-8-3-2551 0 0,1 0 0 0 0,0 1-1 0 0,-1-1 1 0 0,1 1 0 0 0,0-1-1 0 0,-1 0 1 0 0,1 0 0 0 0,0 1-1 0 0,0-1 1 0 0,-1 0 0 0 0,1 0-1 0 0,0 0 1 0 0,0 0 0 0 0,0 0 0 0 0,-1 0-1 0 0,1 0 1 0 0,0 0 0 0 0,1 0-1 0 0,42-10 115 0 0,103-29-46 0 0,-128 33-109 0 0,-1-1-1 0 0,0 0 0 0 0,-1-2 1 0 0,0 0-1 0 0,28-20 1 0 0,-43 26 4 0 0,0 1 0 0 0,1 0-1 0 0,-1-1 1 0 0,0 0 0 0 0,0 0 0 0 0,-1 1 0 0 0,1-1-1 0 0,-1 0 1 0 0,1 0 0 0 0,-1-1 0 0 0,2-4 0 0 0,-3 7 1 0 0,0-1 0 0 0,1 1 0 0 0,-1 0 0 0 0,1 0 0 0 0,-1-1 0 0 0,0 1 1 0 0,0 0-1 0 0,0-1 0 0 0,0 1 0 0 0,0-1 0 0 0,0 1 0 0 0,0 0 0 0 0,-1-1 0 0 0,1 1 1 0 0,0 0-1 0 0,-1 0 0 0 0,1-1 0 0 0,-1 1 0 0 0,1 0 0 0 0,-1 0 0 0 0,0 0 0 0 0,1-1 1 0 0,-1 1-1 0 0,0 0 0 0 0,0 0 0 0 0,0 0 0 0 0,0 0 0 0 0,0 0 0 0 0,0 1 0 0 0,-1-2 1 0 0,1 2 13 0 0,0-1 0 0 0,0 1 0 0 0,0 0 0 0 0,0 0 0 0 0,0 0 0 0 0,0 0 0 0 0,0 0 0 0 0,0 0 1 0 0,0 0-1 0 0,0 0 0 0 0,0 1 0 0 0,0-1 0 0 0,0 0 0 0 0,1 0 0 0 0,-1 1 0 0 0,0-1 1 0 0,0 1-1 0 0,0-1 0 0 0,0 1 0 0 0,0-1 0 0 0,1 1 0 0 0,-2 0 0 0 0,-18 18 324 0 0,16-16-259 0 0,0 3-3 0 0,-1 0 0 0 0,1 0 0 0 0,0 0 0 0 0,0 0 0 0 0,1 1 0 0 0,-1-1 1 0 0,2 1-1 0 0,-4 10 0 0 0,-13 64 343 0 0,12-48-147 0 0,5-24-186 0 0,0-1 1 0 0,1 0-1 0 0,0 0 1 0 0,1 1-1 0 0,-1-1 0 0 0,2 1 1 0 0,-1-1-1 0 0,1 0 0 0 0,0 1 1 0 0,1-1-1 0 0,0 0 1 0 0,0 0-1 0 0,1 0 0 0 0,0 0 1 0 0,0 0-1 0 0,1-1 1 0 0,5 10-1 0 0,-8-16-82 0 0,0 0 0 0 0,0 0 1 0 0,0 0-1 0 0,-1 0 0 0 0,1-1 0 0 0,0 1 0 0 0,0 0 1 0 0,0 0-1 0 0,0-1 0 0 0,1 1 0 0 0,-1 0 0 0 0,0-1 1 0 0,0 1-1 0 0,0-1 0 0 0,0 0 0 0 0,0 1 1 0 0,1-1-1 0 0,-1 0 0 0 0,0 0 0 0 0,0 1 0 0 0,2-1 1 0 0,0-1-31 0 0,0 1 0 0 0,0 0 1 0 0,0-1-1 0 0,0 0 1 0 0,-1 0-1 0 0,1 0 0 0 0,0 0 1 0 0,4-3-1 0 0,4-2-225 0 0,0-1 0 0 0,-1-1 1 0 0,12-11-1 0 0,-19 16 139 0 0,10-10-120 0 0,0 0-1 0 0,0-1 1 0 0,-2-1-1 0 0,0 0 0 0 0,0 0 1 0 0,-2-1-1 0 0,0 0 1 0 0,12-30-1 0 0,-5 0 83 0 0,21-98 1 0 0,-17 57 114 0 0,-38 217 612 0 0,15-115-409 0 0,1 0-1 0 0,1 0 0 0 0,0 1 1 0 0,1-1-1 0 0,3 22 0 0 0,-2-32-115 0 0,0-1-1 0 0,0 1 0 0 0,0-1 0 0 0,1 1 0 0 0,-1-1 0 0 0,1 1 0 0 0,0-1 0 0 0,1 0 0 0 0,4 6 1 0 0,-5-8-39 0 0,0 1 0 0 0,0-1 1 0 0,0 0-1 0 0,1 0 0 0 0,-1 0 1 0 0,1 0-1 0 0,-1-1 0 0 0,1 1 0 0 0,0-1 1 0 0,-1 0-1 0 0,1 0 0 0 0,0 1 1 0 0,0-2-1 0 0,0 1 0 0 0,0 0 1 0 0,4 0-1 0 0,-2-1-12 0 0,0 0 0 0 0,0 0 0 0 0,0-1 0 0 0,-1 0 0 0 0,1 0 0 0 0,0 0 0 0 0,0 0-1 0 0,0-1 1 0 0,-1 1 0 0 0,1-1 0 0 0,-1 0 0 0 0,1-1 0 0 0,-1 1 0 0 0,0-1 0 0 0,0 0 0 0 0,0 0 0 0 0,5-5 0 0 0,5-5-45 0 0,-1-2 1 0 0,23-29 0 0 0,-25 29-3 0 0,-1-1 0 0 0,-1 0 0 0 0,-1 0-1 0 0,0-1 1 0 0,-1 0 0 0 0,-1 0 0 0 0,0-1 0 0 0,5-33-1 0 0,-9 42 39 0 0,-1-1 0 0 0,0 0-1 0 0,0 0 1 0 0,-1 0-1 0 0,-1 1 1 0 0,1-1 0 0 0,-2 0-1 0 0,1 0 1 0 0,-1 1-1 0 0,-1-1 1 0 0,1 1 0 0 0,-2-1-1 0 0,1 1 1 0 0,-1 0-1 0 0,-1 1 1 0 0,0-1 0 0 0,0 1-1 0 0,-7-9 1 0 0,11 15 5 0 0,-1 0 0 0 0,0 1 0 0 0,1-1 0 0 0,-1 0 1 0 0,0 1-1 0 0,0-1 0 0 0,0 1 0 0 0,-1 0 0 0 0,1-1 1 0 0,0 1-1 0 0,0 0 0 0 0,-1 1 0 0 0,1-1 0 0 0,-1 0 1 0 0,1 1-1 0 0,0-1 0 0 0,-6 0 0 0 0,7 1 2 0 0,1 1-1 0 0,-1-1 1 0 0,0 0 0 0 0,0 0-1 0 0,0 0 1 0 0,0 1 0 0 0,0-1-1 0 0,0 0 1 0 0,1 1-1 0 0,-1-1 1 0 0,0 1 0 0 0,0-1-1 0 0,0 1 1 0 0,1-1 0 0 0,-1 1-1 0 0,0 0 1 0 0,1-1 0 0 0,-1 1-1 0 0,0 1 1 0 0,0 0-1 0 0,0-1 0 0 0,0 1 0 0 0,1 0 1 0 0,-1 0-1 0 0,1-1 0 0 0,-1 1 0 0 0,1 0 1 0 0,-1 0-1 0 0,1 0 0 0 0,0 0 0 0 0,0 0 0 0 0,1 3 1 0 0,0 7 9 0 0,1 0 1 0 0,0 0-1 0 0,1 0 1 0 0,0 0-1 0 0,1-1 1 0 0,0 0-1 0 0,10 18 1 0 0,5 4 174 0 0,26 33 1 0 0,-28-43 85 0 0,-1 2 1 0 0,26 50-1 0 0,-41-73-259 0 0,0 1 0 0 0,0-1 0 0 0,0 1-1 0 0,0-1 1 0 0,-1 1 0 0 0,1 0 0 0 0,-1-1 0 0 0,1 1 0 0 0,-1 0 0 0 0,0-1 0 0 0,0 1 0 0 0,0 0-1 0 0,-1-1 1 0 0,1 1 0 0 0,-1 0 0 0 0,1-1 0 0 0,-1 1 0 0 0,0-1 0 0 0,0 1 0 0 0,0-1 0 0 0,0 1 0 0 0,-1-1-1 0 0,1 0 1 0 0,-1 0 0 0 0,1 1 0 0 0,-1-1 0 0 0,0 0 0 0 0,0 0 0 0 0,1-1 0 0 0,-2 1 0 0 0,1 0 0 0 0,-3 1-1 0 0,-6 4-42 0 0,0 0 0 0 0,-1-1-1 0 0,0-1 1 0 0,-1 0 0 0 0,-14 4-1 0 0,19-7-34 0 0,-44 12-1453 0 0,-81 12 0 0 0,108-22 942 0 0,-40 8-1288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1.337"/>
    </inkml:context>
    <inkml:brush xml:id="br0">
      <inkml:brushProperty name="width" value="0.05" units="cm"/>
      <inkml:brushProperty name="height" value="0.05" units="cm"/>
    </inkml:brush>
  </inkml:definitions>
  <inkml:trace contextRef="#ctx0" brushRef="#br0">41 75 8001 0 0,'-9'-4'87'0'0,"8"2"78"0"0,-1 1 0 0 0,0 1 0 0 0,1-1 0 0 0,-1 0 1 0 0,0 0-1 0 0,1 1 0 0 0,-1-1 0 0 0,0 1 0 0 0,0-1 1 0 0,-3 1-1 0 0,4-5 198 0 0,-6-12-74 0 0,5 13 728 0 0,7-2-743 0 0,14-18-41 0 0,-17 23-196 0 0,-1 0 0 0 0,1 0 0 0 0,0 0 0 0 0,-1 1-1 0 0,1-1 1 0 0,0 1 0 0 0,0-1 0 0 0,-1 1 0 0 0,1-1 0 0 0,0 1 0 0 0,0 0-1 0 0,0 0 1 0 0,-1 0 0 0 0,1 0 0 0 0,3 1 0 0 0,22 5 436 0 0,-25-4-449 0 0,1 0 1 0 0,-1 0-1 0 0,0 0 0 0 0,0 0 1 0 0,0 0-1 0 0,0 0 0 0 0,-1 1 1 0 0,1-1-1 0 0,-1 1 0 0 0,1-1 1 0 0,-1 1-1 0 0,0 0 0 0 0,0-1 1 0 0,0 1-1 0 0,0 0 0 0 0,-1 0 1 0 0,1 0-1 0 0,-1 0 0 0 0,1-1 1 0 0,-1 1-1 0 0,0 0 0 0 0,0 0 1 0 0,-1 0-1 0 0,1 3 0 0 0,-2 7 4 0 0,1 0-1 0 0,-2 0 1 0 0,-7 24 0 0 0,-10 17 23 0 0,12-34-37 0 0,0 1 1 0 0,2 0-1 0 0,0 0 1 0 0,-4 34-1 0 0,10-52-32 0 0,0-1 1 0 0,0 1-1 0 0,0-1 0 0 0,1 0 1 0 0,-1 1-1 0 0,1-1 0 0 0,-1 1 1 0 0,1-1-1 0 0,0 0 0 0 0,2 4 1 0 0,-3-5-82 0 0,0 0 1 0 0,1-1-1 0 0,-1 1 0 0 0,1 0 1 0 0,-1-1-1 0 0,1 1 1 0 0,-1 0-1 0 0,1-1 1 0 0,0 1-1 0 0,-1-1 1 0 0,1 1-1 0 0,0-1 1 0 0,-1 1-1 0 0,1-1 1 0 0,0 1-1 0 0,-1-1 1 0 0,1 0-1 0 0,0 1 0 0 0,0-1 1 0 0,0 0-1 0 0,-1 0 1 0 0,1 1-1 0 0,0-1 1 0 0,0 0-1 0 0,0 0 1 0 0,0 0-1 0 0,-1 0 1 0 0,1 0-1 0 0,0 0 1 0 0,0-1-1 0 0,0 1 1 0 0,0 0-1 0 0,-1 0 0 0 0,3-1 1 0 0,4-3-1188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1.761"/>
    </inkml:context>
    <inkml:brush xml:id="br0">
      <inkml:brushProperty name="width" value="0.05" units="cm"/>
      <inkml:brushProperty name="height" value="0.05" units="cm"/>
    </inkml:brush>
  </inkml:definitions>
  <inkml:trace contextRef="#ctx0" brushRef="#br0">78 5 8037 0 0,'-1'0'21'0'0,"1"-1"0"0"0,0 1 1 0 0,-1 0-1 0 0,1-1 0 0 0,-1 1 1 0 0,1-1-1 0 0,-1 1 0 0 0,1 0 1 0 0,-1 0-1 0 0,1-1 0 0 0,-1 1 1 0 0,1 0-1 0 0,-1 0 0 0 0,0 0 1 0 0,1-1-1 0 0,-1 1 0 0 0,1 0 1 0 0,-1 0-1 0 0,1 0 0 0 0,-1 0 1 0 0,0 0-1 0 0,1 0 0 0 0,-1 0 1 0 0,1 1-1 0 0,-1-1 0 0 0,0 0 1 0 0,1 0-1 0 0,-1 0 0 0 0,1 0 0 0 0,-1 1 1 0 0,0-1-1 0 0,-19 7 786 0 0,17-4-668 0 0,0 0 0 0 0,0 1 0 0 0,0-1 0 0 0,0 1 0 0 0,1 0 0 0 0,-1 0 0 0 0,1 0 0 0 0,0 0 0 0 0,1 0 0 0 0,-3 8 0 0 0,1-3 61 0 0,1 0 0 0 0,0-1 0 0 0,1 1 0 0 0,-1 14 0 0 0,2-16-130 0 0,0-1 0 0 0,1 1-1 0 0,-1-1 1 0 0,2 1 0 0 0,-1-1 0 0 0,1 0 0 0 0,0 1-1 0 0,0-1 1 0 0,0 0 0 0 0,7 10 0 0 0,-8-14-66 0 0,0 0 1 0 0,1 0-1 0 0,-1 0 1 0 0,1 0 0 0 0,0-1-1 0 0,-1 1 1 0 0,1-1-1 0 0,0 1 1 0 0,0-1-1 0 0,0 0 1 0 0,0 0-1 0 0,0 0 1 0 0,0 0 0 0 0,0 0-1 0 0,0 0 1 0 0,0 0-1 0 0,1-1 1 0 0,-1 1-1 0 0,0-1 1 0 0,0 0 0 0 0,1 1-1 0 0,-1-1 1 0 0,0 0-1 0 0,1 0 1 0 0,-1-1-1 0 0,0 1 1 0 0,0 0-1 0 0,1-1 1 0 0,-1 1 0 0 0,0-1-1 0 0,0 0 1 0 0,4-2-1 0 0,-1 1-20 0 0,-1-1 0 0 0,1 0 0 0 0,-1 0 1 0 0,0 0-1 0 0,0-1 0 0 0,0 1 0 0 0,0-1 0 0 0,-1 0 0 0 0,1 0 0 0 0,-1 0 0 0 0,0-1 0 0 0,0 1 0 0 0,-1-1 0 0 0,0 1 0 0 0,1-1 1 0 0,-1 0-1 0 0,-1 0 0 0 0,1 0 0 0 0,1-10 0 0 0,-2 10-32 0 0,0 0 1 0 0,0 0-1 0 0,-1 0 0 0 0,0 0 1 0 0,0 0-1 0 0,0 0 0 0 0,0 0 1 0 0,-1 0-1 0 0,0 0 0 0 0,0 0 1 0 0,0 0-1 0 0,0 1 0 0 0,-1-1 1 0 0,0 0-1 0 0,0 1 0 0 0,0-1 1 0 0,-1 1-1 0 0,1 0 0 0 0,-1-1 1 0 0,0 1-1 0 0,-5-4 0 0 0,7 7 50 0 0,0 0-1 0 0,0 0 1 0 0,0 0 0 0 0,-1 0-1 0 0,1 0 1 0 0,0 1-1 0 0,0-1 1 0 0,-1 1-1 0 0,1-1 1 0 0,0 1-1 0 0,-1-1 1 0 0,1 1-1 0 0,0 0 1 0 0,-1-1-1 0 0,1 1 1 0 0,-1 0-1 0 0,1 0 1 0 0,0 0-1 0 0,-1 0 1 0 0,1 0-1 0 0,-1 1 1 0 0,1-1 0 0 0,0 0-1 0 0,-3 1 1 0 0,2 0-40 0 0,0 1-1 0 0,-1-1 1 0 0,1 0 0 0 0,0 1 0 0 0,0-1 0 0 0,0 1 0 0 0,1-1 0 0 0,-1 1 0 0 0,0 0 0 0 0,1 0 0 0 0,-1 0-1 0 0,1 0 1 0 0,-2 3 0 0 0,1-3-46 0 0,1 1 0 0 0,0-1 0 0 0,0 0 0 0 0,0 1-1 0 0,0-1 1 0 0,1 1 0 0 0,-1-1 0 0 0,1 1 0 0 0,0 0 0 0 0,-1-1-1 0 0,1 1 1 0 0,0-1 0 0 0,1 4 0 0 0,-1-5 5 0 0,0 1 0 0 0,1-1 0 0 0,-1 1 0 0 0,1-1 0 0 0,-1 1 0 0 0,1-1 0 0 0,0 0 0 0 0,-1 1 0 0 0,1-1 0 0 0,0 0 0 0 0,0 1 0 0 0,0-1-1 0 0,0 0 1 0 0,0 0 0 0 0,0 0 0 0 0,1 0 0 0 0,-1 0 0 0 0,0 0 0 0 0,0 0 0 0 0,1-1 0 0 0,-1 1 0 0 0,0 0 0 0 0,3 0 0 0 0,20 4-990 0 0,-10-3 323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2.179"/>
    </inkml:context>
    <inkml:brush xml:id="br0">
      <inkml:brushProperty name="width" value="0.05" units="cm"/>
      <inkml:brushProperty name="height" value="0.05" units="cm"/>
    </inkml:brush>
  </inkml:definitions>
  <inkml:trace contextRef="#ctx0" brushRef="#br0">143 19 7037 0 0,'-1'-1'51'0'0,"-1"0"-1"0"0,0 0 1 0 0,1 0 0 0 0,-1 0 0 0 0,0 0 0 0 0,1 1 0 0 0,-1-1 0 0 0,0 1 0 0 0,0-1 0 0 0,0 1 0 0 0,1 0 0 0 0,-1-1 0 0 0,0 1 0 0 0,0 0 0 0 0,0 0-1 0 0,0 0 1 0 0,-3 1 0 0 0,-8-1 347 0 0,7-1-132 0 0,1 0-1 0 0,-1 1 1 0 0,0 0-1 0 0,0 0 0 0 0,1 0 1 0 0,-1 0-1 0 0,0 1 0 0 0,-9 2 1 0 0,13-2-203 0 0,0 1 0 0 0,0-1 0 0 0,0 0 1 0 0,1 0-1 0 0,-1 1 0 0 0,0-1 0 0 0,1 1 0 0 0,-1-1 1 0 0,1 1-1 0 0,-1 0 0 0 0,1 0 0 0 0,0 0 0 0 0,0 0 1 0 0,0 0-1 0 0,0 0 0 0 0,0 0 0 0 0,0 0 0 0 0,1 0 1 0 0,-1 0-1 0 0,1 0 0 0 0,-1 0 0 0 0,1 0 1 0 0,0 1-1 0 0,0-1 0 0 0,0 2 0 0 0,-2 14 198 0 0,0 4 44 0 0,0 34-1 0 0,3-50-285 0 0,-1 0 0 0 0,1 0 0 0 0,0-1 0 0 0,0 1 0 0 0,0 0-1 0 0,1 0 1 0 0,0-1 0 0 0,0 1 0 0 0,0-1 0 0 0,7 10 0 0 0,-9-14-19 0 0,1 0 0 0 0,0 0 0 0 0,-1 0 0 0 0,1-1 0 0 0,0 1 1 0 0,0 0-1 0 0,0 0 0 0 0,-1-1 0 0 0,1 1 0 0 0,0 0 0 0 0,0-1 1 0 0,0 1-1 0 0,0-1 0 0 0,0 0 0 0 0,0 1 0 0 0,0-1 0 0 0,0 0 1 0 0,1 1-1 0 0,-1-1 0 0 0,0 0 0 0 0,0 0 0 0 0,1 0 0 0 0,1 0-8 0 0,-1-1 0 0 0,0 1 0 0 0,0-1 0 0 0,1 1 0 0 0,-1-1 0 0 0,0 0 0 0 0,0 0 0 0 0,0 0 0 0 0,0 0 0 0 0,2-2 1 0 0,3-2-129 0 0,0-1 0 0 0,0 0 0 0 0,-1 0 0 0 0,8-11 0 0 0,-5 6-71 0 0,0 0 1 0 0,-1 0-1 0 0,-1-1 1 0 0,0 0-1 0 0,10-25 1 0 0,-16 34 203 0 0,0 0 0 0 0,0 0 0 0 0,-1 0 0 0 0,1 1 0 0 0,0-1 0 0 0,-1 0 1 0 0,0 0-1 0 0,1 0 0 0 0,-1 0 0 0 0,0 0 0 0 0,-1 0 0 0 0,1 0 1 0 0,0 0-1 0 0,-1 0 0 0 0,0 0 0 0 0,0 0 0 0 0,0 1 0 0 0,0-1 0 0 0,0 0 1 0 0,0 0-1 0 0,-1 1 0 0 0,1-1 0 0 0,-1 1 0 0 0,0-1 0 0 0,0 1 0 0 0,0 0 1 0 0,0 0-1 0 0,0 0 0 0 0,0 0 0 0 0,0 0 0 0 0,-1 0 0 0 0,1 1 0 0 0,-1-1 1 0 0,-5-2-1 0 0,7 4 1 0 0,-1-1 0 0 0,1 0 0 0 0,-1 0 0 0 0,1 1 0 0 0,-1-1 0 0 0,0 1 1 0 0,1-1-1 0 0,-1 1 0 0 0,0-1 0 0 0,1 1 0 0 0,-1 0 0 0 0,0 0 0 0 0,0 0 0 0 0,1 0 0 0 0,-1 0 1 0 0,0 1-1 0 0,1-1 0 0 0,-1 0 0 0 0,0 1 0 0 0,1-1 0 0 0,-1 1 0 0 0,0 0 0 0 0,1 0 0 0 0,-1-1 1 0 0,1 1-1 0 0,-1 0 0 0 0,1 0 0 0 0,0 0 0 0 0,-1 0 0 0 0,1 1 0 0 0,0-1 0 0 0,0 0 0 0 0,0 0 1 0 0,0 1-1 0 0,0-1 0 0 0,0 1 0 0 0,0-1 0 0 0,0 1 0 0 0,0-1 0 0 0,1 1 0 0 0,-1 0 0 0 0,1-1 1 0 0,-1 1-1 0 0,1 0 0 0 0,0-1 0 0 0,-1 4 0 0 0,2-3-80 0 0,-1-1-1 0 0,0 1 1 0 0,1 0 0 0 0,-1-1-1 0 0,1 1 1 0 0,-1-1 0 0 0,1 1-1 0 0,0-1 1 0 0,0 1-1 0 0,0-1 1 0 0,0 0 0 0 0,0 0-1 0 0,0 1 1 0 0,0-1 0 0 0,0 0-1 0 0,0 0 1 0 0,1 0 0 0 0,-1 0-1 0 0,0 0 1 0 0,1 0-1 0 0,-1 0 1 0 0,1-1 0 0 0,-1 1-1 0 0,1 0 1 0 0,-1-1 0 0 0,1 1-1 0 0,0-1 1 0 0,-1 0 0 0 0,1 1-1 0 0,-1-1 1 0 0,1 0 0 0 0,0 0-1 0 0,-1 0 1 0 0,1 0-1 0 0,3-1 1 0 0,6 1-869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6.626"/>
    </inkml:context>
    <inkml:brush xml:id="br0">
      <inkml:brushProperty name="width" value="0.05" units="cm"/>
      <inkml:brushProperty name="height" value="0.05" units="cm"/>
    </inkml:brush>
  </inkml:definitions>
  <inkml:trace contextRef="#ctx0" brushRef="#br0">341 450 9333 0 0,'2'-23'515'0'0,"6"-42"0"0"0,-4 44-373 0 0,-1 1 1 0 0,0-40-1 0 0,-4 37-66 0 0,-2 2 0 0 0,0-1-1 0 0,-1 0 1 0 0,-1 1 0 0 0,-2-1 0 0 0,0 2-1 0 0,-1-1 1 0 0,-15-28 0 0 0,21 46-25 0 0,1 0 0 0 0,-1 1 0 0 0,0-1 1 0 0,1 1-1 0 0,-1-1 0 0 0,0 1 0 0 0,-1 0 1 0 0,1 0-1 0 0,0 0 0 0 0,-1 0 0 0 0,1 0 0 0 0,-1 0 1 0 0,1 1-1 0 0,-1-1 0 0 0,0 1 0 0 0,0 0 1 0 0,0-1-1 0 0,1 1 0 0 0,-7-1 0 0 0,5 2 19 0 0,1 0-1 0 0,-1 0 1 0 0,1 1-1 0 0,0-1 1 0 0,-1 1-1 0 0,1 0 0 0 0,0 0 1 0 0,0 0-1 0 0,-1 0 1 0 0,1 0-1 0 0,0 1 1 0 0,0-1-1 0 0,0 1 1 0 0,1 0-1 0 0,-1 0 1 0 0,0 0-1 0 0,-4 4 1 0 0,-10 13 249 0 0,1 1 1 0 0,1 0 0 0 0,1 1 0 0 0,0 0 0 0 0,-18 42 0 0 0,18-37-49 0 0,2-2 29 0 0,1-1 0 0 0,2 2 0 0 0,0-1 0 0 0,-7 32 0 0 0,13-45-233 0 0,1 1 1 0 0,1-1 0 0 0,0 1 0 0 0,0-1-1 0 0,1 1 1 0 0,1-1 0 0 0,0 1 0 0 0,0-1 0 0 0,1 0-1 0 0,1 1 1 0 0,0-1 0 0 0,4 11 0 0 0,-5-18-84 0 0,0 1 0 0 0,1-1 0 0 0,-1 0 0 0 0,1 0 0 0 0,0 0 0 0 0,0-1 0 0 0,0 1 0 0 0,0-1 0 0 0,1 1 0 0 0,0-1 0 0 0,-1 0-1 0 0,1-1 1 0 0,0 1 0 0 0,1 0 0 0 0,-1-1 0 0 0,0 0 0 0 0,1 0 0 0 0,-1-1 0 0 0,1 1 0 0 0,-1-1 0 0 0,1 0 0 0 0,0 0 0 0 0,-1 0 0 0 0,1-1 0 0 0,0 0 0 0 0,0 0 0 0 0,0 0 0 0 0,-1 0 0 0 0,1-1 0 0 0,0 0 0 0 0,0 0 0 0 0,-1 0 0 0 0,1 0 0 0 0,-1-1 0 0 0,1 0 0 0 0,-1 0 0 0 0,0 0 0 0 0,1 0 0 0 0,-1-1 0 0 0,0 1 0 0 0,-1-1 0 0 0,1 0 0 0 0,0-1 0 0 0,-1 1 0 0 0,0 0 0 0 0,6-8 0 0 0,6-11-129 0 0,0 0-1 0 0,-2-1 1 0 0,-1-1-1 0 0,0 0 1 0 0,-2 0-1 0 0,-1-1 1 0 0,8-33 0 0 0,-3-3 56 0 0,26-79 1 0 0,-40 140 87 0 0,0 0-1 0 0,0 0 0 0 0,0 0 0 0 0,0 0 0 0 0,0 0 0 0 0,0 0 0 0 0,1 0 0 0 0,-1 0 0 0 0,0 0 0 0 0,0 0 0 0 0,0 0 0 0 0,0 0 0 0 0,0 0 1 0 0,0 1-1 0 0,0-1 0 0 0,0 0 0 0 0,0 0 0 0 0,0 0 0 0 0,0 0 0 0 0,0 0 0 0 0,0 0 0 0 0,0 0 0 0 0,0 0 0 0 0,0 0 0 0 0,0 0 0 0 0,0 0 1 0 0,0 0-1 0 0,0 0 0 0 0,0 0 0 0 0,1 0 0 0 0,-1 0 0 0 0,0 0 0 0 0,0 0 0 0 0,0 0 0 0 0,0 0 0 0 0,0 0 0 0 0,0 0 0 0 0,0 0 0 0 0,0 0 1 0 0,0 0-1 0 0,0 14-46 0 0,-2 18 22 0 0,-11 48 201 0 0,-6 59 257 0 0,18-122-459 0 0,1 1-1 0 0,0-1 0 0 0,1 1 0 0 0,1-1 0 0 0,9 34 1 0 0,-7-40-779 0 0,1 1 0 0 0,1-1 0 0 0,0 0 0 0 0,15 20 1 0 0,-21-31 720 0 0,8 9-1409 0 0,2-3-107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2.520"/>
    </inkml:context>
    <inkml:brush xml:id="br0">
      <inkml:brushProperty name="width" value="0.05" units="cm"/>
      <inkml:brushProperty name="height" value="0.05" units="cm"/>
    </inkml:brush>
  </inkml:definitions>
  <inkml:trace contextRef="#ctx0" brushRef="#br0">5 7 5176 0 0,'0'-4'4'0'0,"-2"2"-4"0"0,4 2-36 0 0,-6 2-28 0 0,4-1-60 0 0,0 2-324 0 0,0-2 112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2.876"/>
    </inkml:context>
    <inkml:brush xml:id="br0">
      <inkml:brushProperty name="width" value="0.05" units="cm"/>
      <inkml:brushProperty name="height" value="0.05" units="cm"/>
    </inkml:brush>
  </inkml:definitions>
  <inkml:trace contextRef="#ctx0" brushRef="#br0">26 20 4844 0 0,'-7'1'789'0'0,"16"-6"108"0"0,0 0-201 0 0,-9 5-676 0 0,0 0 0 0 0,0 0 1 0 0,0 0-1 0 0,0-1 0 0 0,0 1 0 0 0,0 0 1 0 0,0 0-1 0 0,0 0 0 0 0,0 0 0 0 0,0 0 1 0 0,0-1-1 0 0,0 1 0 0 0,0 0 0 0 0,0 0 1 0 0,-1 0-1 0 0,1 0 0 0 0,0 0 0 0 0,0-1 1 0 0,0 1-1 0 0,0 0 0 0 0,0 0 0 0 0,0 0 1 0 0,-1 0-1 0 0,1 0 0 0 0,0 0 1 0 0,0 0-1 0 0,0 0 0 0 0,0 0 0 0 0,0 0 1 0 0,-1-1-1 0 0,1 1 0 0 0,0 0 0 0 0,0 0 1 0 0,0 0-1 0 0,0 0 0 0 0,-1 0 0 0 0,1 0 1 0 0,0 0-1 0 0,0 0 0 0 0,0 0 0 0 0,0 0 1 0 0,-1 0-1 0 0,1 1 0 0 0,0-1 0 0 0,0 0 1 0 0,0 0-1 0 0,0 0 0 0 0,-1 0 0 0 0,1 0 1 0 0,0 0 47 0 0,0 0-1 0 0,0-1 1 0 0,0 1 0 0 0,0 0 0 0 0,0 0-1 0 0,0 0 1 0 0,0-1 0 0 0,0 1 0 0 0,0 0 0 0 0,0 0-1 0 0,0-1 1 0 0,0 1 0 0 0,0 0 0 0 0,0 0 0 0 0,0 0-1 0 0,0-1 1 0 0,0 1 0 0 0,0 0 0 0 0,0 0-1 0 0,0-1 1 0 0,0 1 0 0 0,0 0 0 0 0,1 0 0 0 0,-1 0-1 0 0,0-1 1 0 0,0 1 0 0 0,0 0 0 0 0,0 0 0 0 0,0 0-1 0 0,1 0 1 0 0,-1 0 0 0 0,0-1 0 0 0,0 1-1 0 0,0 0 1 0 0,1 0 0 0 0,-1 0 0 0 0,0 0 0 0 0,0 0-1 0 0,0 0 1 0 0,1 0 0 0 0,-1 0 0 0 0,0 0 0 0 0,1 0-1 0 0,3-1 1409 0 0,-8 11-460 0 0,-1 2-641 0 0,1-1 1 0 0,-1 1 0 0 0,2-1 0 0 0,0 1-1 0 0,-3 19 1 0 0,-2 64 377 0 0,8-86-743 0 0,-1 4-229 0 0,0 1 0 0 0,2-1 0 0 0,-1 0 0 0 0,5 24 0 0 0,-2-4-1947 0 0,-2-17 578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8.231"/>
    </inkml:context>
    <inkml:brush xml:id="br0">
      <inkml:brushProperty name="width" value="0.05" units="cm"/>
      <inkml:brushProperty name="height" value="0.05" units="cm"/>
    </inkml:brush>
  </inkml:definitions>
  <inkml:trace contextRef="#ctx0" brushRef="#br0">0 103 5116 0 0,'23'-24'1201'0'0,"-22"23"-1174"0"0,0 0 0 0 0,1 0-1 0 0,-1 0 1 0 0,0 0 0 0 0,0 0 0 0 0,0 0 0 0 0,0-1 0 0 0,0 1 0 0 0,0 0 0 0 0,4-5 3248 0 0,-3 2-3146 0 0,6-11 5 0 0,-6 11 778 0 0,1 1-769 0 0,8-12 14 0 0,-9 12 908 0 0,12-12-745 0 0,-12 12 720 0 0,-1 30-894 0 0,-1-16-116 0 0,1 0-1 0 0,-2 0 1 0 0,0-1-1 0 0,0 1 1 0 0,-1 0-1 0 0,-3 11 1 0 0,-18 92 65 0 0,20-96-87 0 0,3-16-112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8.714"/>
    </inkml:context>
    <inkml:brush xml:id="br0">
      <inkml:brushProperty name="width" value="0.05" units="cm"/>
      <inkml:brushProperty name="height" value="0.05" units="cm"/>
    </inkml:brush>
  </inkml:definitions>
  <inkml:trace contextRef="#ctx0" brushRef="#br0">106 1 6189 0 0,'-3'2'107'0'0,"0"1"1"0"0,0-1-1 0 0,1 1 1 0 0,-1-1 0 0 0,1 1-1 0 0,-1 0 1 0 0,1 0 0 0 0,0 0-1 0 0,-3 6 1 0 0,-11 14 678 0 0,12-19-645 0 0,-1 0 1 0 0,1 1-1 0 0,1 0 1 0 0,-1 0-1 0 0,1-1 1 0 0,-1 2-1 0 0,1-1 1 0 0,1 0-1 0 0,-1 1 1 0 0,1-1 0 0 0,0 1-1 0 0,0 0 1 0 0,1 0-1 0 0,-2 11 1 0 0,3-16-139 0 0,0 0 0 0 0,0 0 0 0 0,0 0 1 0 0,1 0-1 0 0,-1-1 0 0 0,0 1 0 0 0,0 0 1 0 0,1 0-1 0 0,-1-1 0 0 0,1 1 0 0 0,-1 0 1 0 0,1 0-1 0 0,-1-1 0 0 0,1 1 1 0 0,-1 0-1 0 0,1-1 0 0 0,-1 1 0 0 0,1-1 1 0 0,0 1-1 0 0,-1-1 0 0 0,1 1 0 0 0,0-1 1 0 0,0 1-1 0 0,-1-1 0 0 0,1 0 0 0 0,0 1 1 0 0,0-1-1 0 0,0 0 0 0 0,0 0 0 0 0,-1 1 1 0 0,1-1-1 0 0,0 0 0 0 0,0 0 0 0 0,0 0 1 0 0,1 0-1 0 0,2 0 5 0 0,-1 0 0 0 0,1-1-1 0 0,-1 1 1 0 0,1 0 0 0 0,-1-1 0 0 0,0 0 0 0 0,6-2 0 0 0,-4 1-17 0 0,0-1 1 0 0,-1 0 0 0 0,1 0 0 0 0,0 0 0 0 0,-1-1-1 0 0,0 0 1 0 0,0 1 0 0 0,0-2 0 0 0,3-3-1 0 0,-5 6-11 0 0,-1 0 0 0 0,0 0 0 0 0,1 1 0 0 0,-1-1 0 0 0,0 0 0 0 0,0-1 0 0 0,0 1 0 0 0,0 0 0 0 0,-1 0 0 0 0,1 0 0 0 0,0 0 0 0 0,-1-1 0 0 0,0 1 0 0 0,1 0 0 0 0,-1 0 0 0 0,0-1 0 0 0,0 1 0 0 0,0 0 0 0 0,-1 0-1 0 0,1-1 1 0 0,-1 1 0 0 0,1 0 0 0 0,-1 0 0 0 0,-1-4 0 0 0,1 5 17 0 0,0 1 1 0 0,0-1-1 0 0,0 1 0 0 0,0-1 0 0 0,0 1 0 0 0,0-1 1 0 0,0 1-1 0 0,0-1 0 0 0,0 1 0 0 0,0 0 0 0 0,0 0 1 0 0,0-1-1 0 0,-1 1 0 0 0,1 0 0 0 0,0 0 1 0 0,0 0-1 0 0,0 0 0 0 0,0 1 0 0 0,0-1 0 0 0,0 0 1 0 0,-1 0-1 0 0,1 1 0 0 0,-1-1 0 0 0,-28 9 22 0 0,19-4-26 0 0,-25 12-1 0 0,34-17 10 0 0,0 1 0 0 0,1 0 0 0 0,-1 1 0 0 0,0-1 0 0 0,1 0 0 0 0,-1 0 1 0 0,1 1-1 0 0,-1-1 0 0 0,1 1 0 0 0,-1-1 0 0 0,1 1 0 0 0,0 0 0 0 0,-2 3 0 0 0,3-5-1 0 0,0 1 0 0 0,0 0 0 0 0,0-1 0 0 0,0 1 0 0 0,0-1 0 0 0,0 1-1 0 0,1-1 1 0 0,-1 1 0 0 0,0-1 0 0 0,0 1 0 0 0,1-1 0 0 0,-1 1 0 0 0,0-1 0 0 0,0 1-1 0 0,1-1 1 0 0,-1 0 0 0 0,0 1 0 0 0,1-1 0 0 0,-1 1 0 0 0,1-1 0 0 0,-1 0 0 0 0,1 1 0 0 0,-1-1-1 0 0,1 0 1 0 0,-1 0 0 0 0,1 1 0 0 0,-1-1 0 0 0,1 0 0 0 0,0 0 0 0 0,20 8-223 0 0,-16-6 19 0 0,0-1 9 0 0,-1 0 1 0 0,1 0 0 0 0,0 0 0 0 0,0-1-1 0 0,-1 0 1 0 0,1 0 0 0 0,0 0 0 0 0,0 0 0 0 0,5-2-1 0 0,6-1-670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9.133"/>
    </inkml:context>
    <inkml:brush xml:id="br0">
      <inkml:brushProperty name="width" value="0.05" units="cm"/>
      <inkml:brushProperty name="height" value="0.05" units="cm"/>
    </inkml:brush>
  </inkml:definitions>
  <inkml:trace contextRef="#ctx0" brushRef="#br0">124 9 6281 0 0,'-25'9'1832'0'0,"-38"19"1"0"0,59-25-1784 0 0,0 0 1 0 0,0 0-1 0 0,0 0 1 0 0,0 1 0 0 0,-3 4-1 0 0,-1 7 89 0 0,7-15-127 0 0,1 1-1 0 0,0-1 1 0 0,0 0-1 0 0,0 1 1 0 0,0-1-1 0 0,0 1 1 0 0,0-1-1 0 0,0 0 1 0 0,0 1-1 0 0,0-1 1 0 0,0 1-1 0 0,0-1 1 0 0,0 1-1 0 0,0-1 1 0 0,1 0-1 0 0,-1 1 1 0 0,0-1-1 0 0,0 0 1 0 0,0 1-1 0 0,0-1 1 0 0,1 0-1 0 0,-1 1 1 0 0,0-1-1 0 0,1 0 1 0 0,-1 1-1 0 0,0-1 1 0 0,0 0-1 0 0,1 1 1 0 0,0-1-1 0 0,3 1 39 0 0,1 0 0 0 0,-1 0 0 0 0,1-1 0 0 0,0 0 0 0 0,-1 0 0 0 0,1 0 0 0 0,0 0 0 0 0,-1-1 0 0 0,1 0 0 0 0,8-2 0 0 0,-5 1-38 0 0,44-11 51 0 0,-49 12-93 0 0,1-1-1 0 0,0 1 0 0 0,-1-1 1 0 0,1 0-1 0 0,-1 0 0 0 0,0 0 1 0 0,0 0-1 0 0,0-1 0 0 0,0 1 1 0 0,0-1-1 0 0,4-4 0 0 0,-7 7 14 0 0,1-1-1 0 0,-1 0 1 0 0,1 0-1 0 0,-1 1 1 0 0,1-1-1 0 0,-1 0 1 0 0,0 0-1 0 0,1 0 1 0 0,-1 0-1 0 0,0 0 1 0 0,0 1-1 0 0,0-1 1 0 0,1 0-1 0 0,-1 0 1 0 0,0 0-1 0 0,0 0 1 0 0,0 0-1 0 0,-1 0 1 0 0,1 0-1 0 0,0 1 1 0 0,0-1-1 0 0,0 0 1 0 0,-1 0-1 0 0,1-1 1 0 0,-1 0 5 0 0,0 1 0 0 0,-1-1 0 0 0,1 1 1 0 0,0 0-1 0 0,0 0 0 0 0,-1 0 0 0 0,1-1 1 0 0,0 1-1 0 0,-1 0 0 0 0,1 1 1 0 0,-4-3-1 0 0,0 1 9 0 0,-1 0 1 0 0,1 0-1 0 0,-1 1 0 0 0,1-1 1 0 0,-1 1-1 0 0,-10 0 1 0 0,11 1 1 0 0,-1 0 1 0 0,1 1-1 0 0,-1 0 1 0 0,1 0-1 0 0,-1 1 0 0 0,-9 4 1 0 0,14-6-25 0 0,0 0-1 0 0,0 0 1 0 0,0 1-1 0 0,1-1 1 0 0,-1 1-1 0 0,0-1 1 0 0,0 0-1 0 0,0 1 1 0 0,1 0 0 0 0,-1-1-1 0 0,0 1 1 0 0,0-1-1 0 0,1 1 1 0 0,-1 0-1 0 0,1 0 1 0 0,-1-1 0 0 0,0 1-1 0 0,1 0 1 0 0,0 0-1 0 0,-1 0 1 0 0,1-1-1 0 0,-1 1 1 0 0,1 0 0 0 0,0 0-1 0 0,0 0 1 0 0,-1 0-1 0 0,1 0 1 0 0,0 0-1 0 0,0 0 1 0 0,0 0-1 0 0,0 0 1 0 0,0 0 0 0 0,0-1-1 0 0,0 1 1 0 0,1 0-1 0 0,-1 0 1 0 0,0 0-1 0 0,0 0 1 0 0,1 0 0 0 0,-1 0-1 0 0,1 0 1 0 0,-1-1-1 0 0,0 1 1 0 0,1 0-1 0 0,0 0 1 0 0,-1-1 0 0 0,1 1-1 0 0,-1 0 1 0 0,1 0-1 0 0,1 0 1 0 0,1 1-117 0 0,-1-1 1 0 0,1 0-1 0 0,0 0 1 0 0,0 0 0 0 0,-1 0-1 0 0,1 0 1 0 0,0 0-1 0 0,0-1 1 0 0,0 1-1 0 0,0-1 1 0 0,0 0 0 0 0,3 0-1 0 0,3 1-507 0 0,6-2-268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29.474"/>
    </inkml:context>
    <inkml:brush xml:id="br0">
      <inkml:brushProperty name="width" value="0.05" units="cm"/>
      <inkml:brushProperty name="height" value="0.05" units="cm"/>
    </inkml:brush>
  </inkml:definitions>
  <inkml:trace contextRef="#ctx0" brushRef="#br0">37 5 6625 0 0,'0'-1'11'0'0,"0"1"0"0"0,0 0 0 0 0,0 0 0 0 0,0 0 0 0 0,0 0 0 0 0,0 0 0 0 0,0-1 1 0 0,0 1-1 0 0,0 0 0 0 0,0 0 0 0 0,0 0 0 0 0,0 0 0 0 0,0 0 0 0 0,0-1 0 0 0,0 1 1 0 0,0 0-1 0 0,0 0 0 0 0,0 0 0 0 0,0 0 0 0 0,0 0 0 0 0,-1 0 0 0 0,1-1 0 0 0,0 1 1 0 0,0 0-1 0 0,0 0 0 0 0,0 0 0 0 0,0 0 0 0 0,0 0 0 0 0,-1 0 0 0 0,1 0 0 0 0,0 0 1 0 0,0 0-1 0 0,0 0 0 0 0,0 0 0 0 0,0 0 0 0 0,-1 0 0 0 0,1-1 0 0 0,0 1 0 0 0,0 0 0 0 0,0 0 1 0 0,0 0-1 0 0,0 0 0 0 0,-1 0 0 0 0,1 1 0 0 0,0-1 0 0 0,0 0 0 0 0,0 0 0 0 0,0 0 1 0 0,0 0-1 0 0,-1 0 0 0 0,1 0 0 0 0,0 0 0 0 0,0 0 0 0 0,0 0 0 0 0,0 0 0 0 0,-1 0 48 0 0,1 0-1 0 0,-1 0 1 0 0,1 1-1 0 0,0-1 1 0 0,-1 0-1 0 0,1 0 1 0 0,0 0-1 0 0,-1 0 1 0 0,1 0-1 0 0,0 1 1 0 0,-1-1-1 0 0,1 0 1 0 0,0 0-1 0 0,-1 0 0 0 0,1 1 1 0 0,0-1-1 0 0,-1 0 1 0 0,1 0-1 0 0,0 1 1 0 0,0-1-1 0 0,-1 0 1 0 0,1 1-1 0 0,0-1 1 0 0,0 0-1 0 0,0 1 1 0 0,0-1-1 0 0,-1 1 1 0 0,1-1-1 0 0,0 0 0 0 0,0 1 1 0 0,0-1-1 0 0,0 1 1 0 0,-2 36 3549 0 0,-8 24-2535 0 0,5-33-848 0 0,3-15-225 0 0,1-8-59 0 0,0 1 0 0 0,0-1 0 0 0,1 0 0 0 0,0 1 0 0 0,0 8 0 0 0,1 23-3287 0 0,0-30 1852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30.566"/>
    </inkml:context>
    <inkml:brush xml:id="br0">
      <inkml:brushProperty name="width" value="0.05" units="cm"/>
      <inkml:brushProperty name="height" value="0.05" units="cm"/>
    </inkml:brush>
  </inkml:definitions>
  <inkml:trace contextRef="#ctx0" brushRef="#br0">145 17 6533 0 0,'0'-1'41'0'0,"1"1"0"0"0,-1-1 1 0 0,0 0-1 0 0,0 1 1 0 0,0-1-1 0 0,0 1 0 0 0,0-1 1 0 0,0 1-1 0 0,0-1 1 0 0,0 0-1 0 0,0 1 0 0 0,0-1 1 0 0,-1 1-1 0 0,1-1 1 0 0,0 1-1 0 0,0-1 0 0 0,0 1 1 0 0,-1-1-1 0 0,1 1 1 0 0,0-1-1 0 0,-1 1 0 0 0,1-1 1 0 0,0 1-1 0 0,-1-1 1 0 0,0 0-1 0 0,-4-1 955 0 0,2 13-95 0 0,1 25-210 0 0,-2 0 0 0 0,-2-1-1 0 0,-16 59 1 0 0,22-92-682 0 0,-3 12 19 0 0,1 1 1 0 0,1 0-1 0 0,0 26 1 0 0,2-26-23 0 0,-1-15-3 0 0,0-3 28 0 0,0 2-43 0 0,1 4 11 0 0,-10-4-498 0 0,2-3 491 0 0,4 3 3 0 0,0 0 0 0 0,1-1-1 0 0,-1 1 1 0 0,0 0 0 0 0,0 1-1 0 0,0-1 1 0 0,0 0 0 0 0,0 1-1 0 0,-6 0 1 0 0,-34-3 708 0 0,80 3-622 0 0,-28 1 22 0 0,4-3-19 0 0,107-24-66 0 0,-109 23-86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32.480"/>
    </inkml:context>
    <inkml:brush xml:id="br0">
      <inkml:brushProperty name="width" value="0.05" units="cm"/>
      <inkml:brushProperty name="height" value="0.05" units="cm"/>
    </inkml:brush>
  </inkml:definitions>
  <inkml:trace contextRef="#ctx0" brushRef="#br0">23 78 6125 0 0,'0'0'1139'0'0,"-4"-4"-742"0"0,-11-13 67 0 0,12 12 1758 0 0,11-9-1732 0 0,-6 11-78 0 0,10-1-155 0 0,7-3-86 0 0,0 2 1 0 0,0 0-1 0 0,0 2 0 0 0,22-2 0 0 0,96 0 316 0 0,-136 5-587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32.823"/>
    </inkml:context>
    <inkml:brush xml:id="br0">
      <inkml:brushProperty name="width" value="0.05" units="cm"/>
      <inkml:brushProperty name="height" value="0.05" units="cm"/>
    </inkml:brush>
  </inkml:definitions>
  <inkml:trace contextRef="#ctx0" brushRef="#br0">0 54 8761 0 0,'0'0'700'0'0,"7"-1"-345"0"0,0 1-173 0 0,-4 0 75 0 0,1 0-1 0 0,-1 0 1 0 0,0-1-1 0 0,0 1 1 0 0,0-1-1 0 0,0 0 1 0 0,0 0 0 0 0,0 0-1 0 0,3-1 1 0 0,32-11-125 0 0,0 5-42 0 0,77-12-49 0 0,-108 19-11 0 0,1-1-1 0 0,-1 1 1 0 0,1 1-1 0 0,-1-1 1 0 0,1 1 0 0 0,0 1-1 0 0,12 1 1 0 0,5 1-4442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2.112"/>
    </inkml:context>
    <inkml:brush xml:id="br0">
      <inkml:brushProperty name="width" value="0.05" units="cm"/>
      <inkml:brushProperty name="height" value="0.05" units="cm"/>
    </inkml:brush>
  </inkml:definitions>
  <inkml:trace contextRef="#ctx0" brushRef="#br0">0 18 2332 0 0,'4'1'82'0'0,"14"5"7994"0"0,-13-10-7694 0 0,17-16 4435 0 0,-24 25-4703 0 0,-5 17-34 0 0,6-16 0 0 0,-6 12 2 0 0,-1 5-60 0 0,2-8-17 0 0,1 0 0 0 0,0 1 0 0 0,-3 16 0 0 0,8-30-189 0 0,1 14-446 0 0,0-9-531 0 0,-1 2-2413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048"/>
    </inkml:context>
    <inkml:brush xml:id="br0">
      <inkml:brushProperty name="width" value="0.05" units="cm"/>
      <inkml:brushProperty name="height" value="0.05" units="cm"/>
    </inkml:brush>
  </inkml:definitions>
  <inkml:trace contextRef="#ctx0" brushRef="#br0">65 45 8761 0 0,'-2'-20'155'0'0,"1"-3"282"0"0,0 22 112 0 0,1 13 346 0 0,-22 273 2862 0 0,7-142-2922 0 0,12-118-759 0 0,-1-1 0 0 0,-12 44 0 0 0,16-66-73 0 0,1-5 2 0 0,6-9 13 0 0,9-19 6 0 0,30-96-129 0 0,-8 22 13 0 0,53-102-1 0 0,-90 206 93 0 0,1-5-6 0 0,1 0 0 0 0,0 0 0 0 0,1 0 0 0 0,-1 1 0 0 0,1-1 0 0 0,0 1 0 0 0,0 0 0 0 0,1 0 0 0 0,0 0 0 0 0,0 1 0 0 0,5-4 0 0 0,-9 7 5 0 0,0 1-1 0 0,0 0 1 0 0,-1-1-1 0 0,1 1 1 0 0,0 0-1 0 0,0 0 1 0 0,0 0-1 0 0,0 0 1 0 0,0 0-1 0 0,-1 0 1 0 0,1 0-1 0 0,0 0 1 0 0,0 0-1 0 0,0 0 1 0 0,0 0-1 0 0,0 1 1 0 0,-1-1-1 0 0,1 0 1 0 0,0 0-1 0 0,0 1 1 0 0,0-1-1 0 0,-1 1 1 0 0,1-1-1 0 0,0 1 1 0 0,-1-1-1 0 0,1 1 1 0 0,0-1-1 0 0,-1 1 1 0 0,1 0-1 0 0,0-1 1 0 0,-1 1 0 0 0,1 0-1 0 0,-1 0 1 0 0,0-1-1 0 0,1 1 1 0 0,-1 0-1 0 0,1 0 1 0 0,-1 0-1 0 0,0-1 1 0 0,0 1-1 0 0,1 0 1 0 0,-1 0-1 0 0,0 1 1 0 0,2 6-6 0 0,0 0 1 0 0,-1 0 0 0 0,1 12 0 0 0,-1-17 4 0 0,-1 34 11 0 0,0 0-1 0 0,-3-1 1 0 0,-7 41 0 0 0,-2 18 34 0 0,9 29-323 0 0,4-89-1072 0 0,-3-16-2805 0 0,2-17 2896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2.719"/>
    </inkml:context>
    <inkml:brush xml:id="br0">
      <inkml:brushProperty name="width" value="0.05" units="cm"/>
      <inkml:brushProperty name="height" value="0.05" units="cm"/>
    </inkml:brush>
  </inkml:definitions>
  <inkml:trace contextRef="#ctx0" brushRef="#br0">37 11 5236 0 0,'20'-6'118'0'0,"-16"5"1150"0"0,0 0-1068 0 0,7-1 308 0 0,-22 1 659 0 0,7 1 86 0 0,0 1-1038 0 0,-1 1-141 0 0,-14 3 1202 0 0,15-1-1155 0 0,-12 14-43 0 0,12-14 286 0 0,2 2-282 0 0,-3 15 6 0 0,4-16 123 0 0,6-2-146 0 0,17 8-59 0 0,-17-9-116 0 0,3-3-431 0 0,26-5 260 0 0,-25 4-29 0 0,-4-3-1458 0 0,17-15 1580 0 0,-17 15 21 0 0,-6-1-124 0 0,1 5 290 0 0,0-1-1 0 0,0 1 1 0 0,-1-1 0 0 0,1 1-1 0 0,0 0 1 0 0,-1-1 0 0 0,1 1-1 0 0,-1-1 1 0 0,1 1-1 0 0,-1 0 1 0 0,0 0 0 0 0,0-1-1 0 0,1 1 1 0 0,-1 0 0 0 0,0 0-1 0 0,0 0 1 0 0,0 0 0 0 0,0 0-1 0 0,0 0 1 0 0,-1 0-1 0 0,1 0 1 0 0,0 0 0 0 0,0 1-1 0 0,0-1 1 0 0,-1 0 0 0 0,1 1-1 0 0,0-1 1 0 0,-1 1-1 0 0,1-1 1 0 0,-1 1 0 0 0,1 0-1 0 0,-1 0 1 0 0,1 0 0 0 0,0 0-1 0 0,-1 0 1 0 0,1 0 0 0 0,-1 0-1 0 0,1 0 1 0 0,-3 1-1 0 0,2-1-8 0 0,-1 0-1 0 0,1 1 1 0 0,0-1 0 0 0,-1 0-1 0 0,1 1 1 0 0,0 0 0 0 0,-1 0-1 0 0,1-1 1 0 0,0 1 0 0 0,0 1-1 0 0,0-1 1 0 0,0 0 0 0 0,0 0-1 0 0,-3 3 1 0 0,8-1-1009 0 0,8 8 529 0 0,-9-8-212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3.218"/>
    </inkml:context>
    <inkml:brush xml:id="br0">
      <inkml:brushProperty name="width" value="0.05" units="cm"/>
      <inkml:brushProperty name="height" value="0.05" units="cm"/>
    </inkml:brush>
  </inkml:definitions>
  <inkml:trace contextRef="#ctx0" brushRef="#br0">17 23 7421 0 0,'0'0'-46'0'0,"5"2"9"0"0,21 3 2387 0 0,-31-1-2270 0 0,-14 14-18 0 0,14-14 72 0 0,3 1-74 0 0,-9 14-12 0 0,8-15 92 0 0,6-1-80 0 0,0 0-58 0 0,-1-1 0 0 0,1 0-1 0 0,-1 0 1 0 0,1 0 0 0 0,0 0-1 0 0,0-1 1 0 0,0 1 0 0 0,0-1-1 0 0,0 0 1 0 0,0 0 0 0 0,0 0-1 0 0,1 0 1 0 0,-1 0 0 0 0,0 0-1 0 0,0-1 1 0 0,1 0 0 0 0,-1 0-1 0 0,0 0 1 0 0,1 0 0 0 0,-1 0-1 0 0,4-1 1 0 0,-2-1-2 0 0,0 1 0 0 0,0-1 0 0 0,0 0-1 0 0,-1 0 1 0 0,1-1 0 0 0,0 1 0 0 0,-1-1-1 0 0,0 0 1 0 0,0 0 0 0 0,0 0 0 0 0,0-1 0 0 0,0 0-1 0 0,5-7 1 0 0,-8 11-2 0 0,0-1 0 0 0,0 0 0 0 0,-1 0 0 0 0,1 0 0 0 0,0 0 0 0 0,-1 0 0 0 0,1 0 0 0 0,-1 0 0 0 0,1 0 0 0 0,-1 0 0 0 0,0 0 0 0 0,1 0 0 0 0,-1 0 0 0 0,0 0 0 0 0,0 0 0 0 0,0 0 0 0 0,0 0 0 0 0,0-1 0 0 0,0 1 0 0 0,0 0 0 0 0,0 0 0 0 0,0 0 0 0 0,0 0 0 0 0,0 0 0 0 0,-1 0 0 0 0,0-2 0 0 0,0 1-1 0 0,0 1 0 0 0,-1-1-1 0 0,1 0 1 0 0,-1 1 0 0 0,1-1 0 0 0,-1 1 0 0 0,0 0 0 0 0,1-1 0 0 0,-1 1 0 0 0,0 0 0 0 0,0 0-1 0 0,-4-1 1 0 0,-3-2 4 0 0,-1 1 0 0 0,1 1-1 0 0,-1 0 1 0 0,-20-2-1 0 0,-8 7-28 0 0,22 5 15 0 0,16-8 12 0 0,-1 1 1 0 0,1-1 0 0 0,0 1 0 0 0,0-1 0 0 0,-1 1-1 0 0,1-1 1 0 0,0 1 0 0 0,0-1 0 0 0,0 0 0 0 0,0 1 0 0 0,-1-1-1 0 0,1 1 1 0 0,0-1 0 0 0,0 1 0 0 0,0-1 0 0 0,0 1-1 0 0,0-1 1 0 0,0 1 0 0 0,0-1 0 0 0,0 1 0 0 0,1-1 0 0 0,-1 1-1 0 0,0-1 1 0 0,0 1 0 0 0,0-1 0 0 0,0 1 0 0 0,1-1-1 0 0,-1 0 1 0 0,0 1 0 0 0,1 0 0 0 0,3 2-75 0 0,0 1 0 0 0,0-2 1 0 0,0 1-1 0 0,0 0 0 0 0,1-1 0 0 0,-1 1 0 0 0,1-1 0 0 0,-1-1 1 0 0,1 1-1 0 0,6 1 0 0 0,-4-1-256 0 0,-4-1 231 0 0,-1-1-1 0 0,0 1 0 0 0,0-1 1 0 0,1 0-1 0 0,-1 0 0 0 0,0 0 0 0 0,1 0 1 0 0,2 0-1 0 0,14-1-720 0 0,-3 4-44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3.561"/>
    </inkml:context>
    <inkml:brush xml:id="br0">
      <inkml:brushProperty name="width" value="0.05" units="cm"/>
      <inkml:brushProperty name="height" value="0.05" units="cm"/>
    </inkml:brush>
  </inkml:definitions>
  <inkml:trace contextRef="#ctx0" brushRef="#br0">114 27 7165 0 0,'-1'0'67'0'0,"0"0"0"0"0,1-1 1 0 0,-1 1-1 0 0,0 0 1 0 0,1-1-1 0 0,-1 1 1 0 0,1-1-1 0 0,-1 1 0 0 0,0-1 1 0 0,1 1-1 0 0,-1-1 1 0 0,1 1-1 0 0,-1-1 1 0 0,1 0-1 0 0,0 1 0 0 0,-1-1 1 0 0,1 0-1 0 0,-1 1 1 0 0,1-1-1 0 0,0 0 0 0 0,0 0 1 0 0,0 1-1 0 0,-1-2 1 0 0,1 1 108 0 0,0 0-1 0 0,0 0 1 0 0,-1 1 0 0 0,1-1 0 0 0,0 0 0 0 0,-1 0 0 0 0,1 1 0 0 0,0-1-1 0 0,-1 0 1 0 0,1 1 0 0 0,-1-1 0 0 0,1 0 0 0 0,-1 1 0 0 0,1-1 0 0 0,-2 0-1 0 0,1 1-76 0 0,0 1-1 0 0,0-1 1 0 0,1 0-1 0 0,-1 1 1 0 0,0 0-1 0 0,0-1 0 0 0,0 1 1 0 0,0-1-1 0 0,1 1 1 0 0,-1 0-1 0 0,0-1 1 0 0,0 1-1 0 0,1 0 1 0 0,-1 0-1 0 0,1 0 0 0 0,-1 0 1 0 0,1-1-1 0 0,-1 3 1 0 0,-12 17 243 0 0,-3 7 109 0 0,-9 21 10 0 0,21-39-476 0 0,-15 44 336 0 0,18-49-441 0 0,0 1 0 0 0,0-1 0 0 0,1 1 0 0 0,0-1 0 0 0,0 1 0 0 0,0-1 0 0 0,0 1 0 0 0,0-1 0 0 0,1 1 0 0 0,2 6 0 0 0,2 9-1733 0 0,2-13 632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4.209"/>
    </inkml:context>
    <inkml:brush xml:id="br0">
      <inkml:brushProperty name="width" value="0.05" units="cm"/>
      <inkml:brushProperty name="height" value="0.05" units="cm"/>
    </inkml:brush>
  </inkml:definitions>
  <inkml:trace contextRef="#ctx0" brushRef="#br0">57 114 6813 0 0,'3'2'-17'0'0,"-2"-2"54"0"0,-15-9 1207 0 0,14 8-1185 0 0,0 0 0 0 0,-1 0-1 0 0,1 0 1 0 0,0 0 0 0 0,0 0-1 0 0,0 1 1 0 0,0-1-1 0 0,0 0 1 0 0,0 0 0 0 0,0 0-1 0 0,1 0 1 0 0,-1 0 0 0 0,0 0-1 0 0,0 0 1 0 0,1 0-1 0 0,-1 0 1 0 0,1 0 0 0 0,-1 1-1 0 0,1-2 1 0 0,11-17 752 0 0,-12 18-721 0 0,9-12 426 0 0,-7 9-455 0 0,0-1 1 0 0,0 1 0 0 0,1 1-1 0 0,0-1 1 0 0,0 0-1 0 0,0 1 1 0 0,0-1-1 0 0,0 1 1 0 0,1 0-1 0 0,0 0 1 0 0,-1 0 0 0 0,1 1-1 0 0,0-1 1 0 0,0 1-1 0 0,5-2 1 0 0,-7 4-50 0 0,-1-1-1 0 0,0 1 1 0 0,0 0 0 0 0,0 0 0 0 0,0 0-1 0 0,0 1 1 0 0,1-1 0 0 0,-1 0 0 0 0,0 0-1 0 0,0 1 1 0 0,0-1 0 0 0,0 0 0 0 0,0 1 0 0 0,0-1-1 0 0,0 1 1 0 0,0 0 0 0 0,0-1 0 0 0,0 1-1 0 0,0 0 1 0 0,0-1 0 0 0,0 1 0 0 0,0 0 0 0 0,-1 0-1 0 0,1 0 1 0 0,0 0 0 0 0,-1 0 0 0 0,1 0-1 0 0,0 0 1 0 0,-1 0 0 0 0,1 0 0 0 0,-1 0-1 0 0,0 0 1 0 0,1 0 0 0 0,-1 0 0 0 0,0 0 0 0 0,1 3-1 0 0,0 0 61 0 0,0 1 0 0 0,0 0 0 0 0,0 0 0 0 0,-1 0 0 0 0,1 1 0 0 0,-1-1 0 0 0,-1 5 0 0 0,-2 1-57 0 0,0 0 1 0 0,0 0-1 0 0,-2-1 1 0 0,1 0-1 0 0,-1 1 0 0 0,-1-1 1 0 0,0-1-1 0 0,0 1 0 0 0,-1-1 1 0 0,0-1-1 0 0,0 1 0 0 0,-1-1 1 0 0,-1 0-1 0 0,-12 9 0 0 0,-8 3-18 0 0,27-19 11 0 0,1 0-1 0 0,0 0 1 0 0,-1 0 0 0 0,1-1-1 0 0,0 1 1 0 0,-1-1 0 0 0,1 1-1 0 0,-1-1 1 0 0,1 0 0 0 0,-1 1-1 0 0,1-1 1 0 0,-1 0-1 0 0,1 0 1 0 0,-1 0 0 0 0,1 0-1 0 0,-1 0 1 0 0,0-1 0 0 0,1 1-1 0 0,-1 0 1 0 0,-2-2 0 0 0,34-12 310 0 0,-19 12-287 0 0,0 0 0 0 0,0 0 1 0 0,0 1-1 0 0,0 0 0 0 0,0 1 1 0 0,-1 1-1 0 0,15 1 0 0 0,-1 0 27 0 0,273 13-586 0 0,-284-13-1076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47.969"/>
    </inkml:context>
    <inkml:brush xml:id="br0">
      <inkml:brushProperty name="width" value="0.05" units="cm"/>
      <inkml:brushProperty name="height" value="0.05" units="cm"/>
    </inkml:brush>
  </inkml:definitions>
  <inkml:trace contextRef="#ctx0" brushRef="#br0">23 58 6881 0 0,'-15'1'-60'0'0,"15"-1"85"0"0,-1 0 0 0 0,1 0 1 0 0,0 1-1 0 0,-1-1 0 0 0,1 0 1 0 0,0 0-1 0 0,0 0 0 0 0,-1 1 1 0 0,1-1-1 0 0,0 0 0 0 0,-1 1 1 0 0,1-1-1 0 0,0 0 0 0 0,0 0 1 0 0,0 1-1 0 0,-1-1 0 0 0,1 0 1 0 0,0 1-1 0 0,0-1 0 0 0,0 0 1 0 0,0 1-1 0 0,-1-1 0 0 0,1 1 1 0 0,0-1-1 0 0,0 0 0 0 0,0 1 1 0 0,0-1-1 0 0,0 0 0 0 0,0 1 1 0 0,-2 0 254 0 0,4-1-591 0 0,9 1 4695 0 0,-5-1-1692 0 0,224 1-2385 0 0,-35-18-75 0 0,-79 5-186 0 0,500-5-195 0 0,-386 16 88 0 0,-132-5-1210 0 0,-106-11-2723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0.645"/>
    </inkml:context>
    <inkml:brush xml:id="br0">
      <inkml:brushProperty name="width" value="0.05" units="cm"/>
      <inkml:brushProperty name="height" value="0.05" units="cm"/>
    </inkml:brush>
  </inkml:definitions>
  <inkml:trace contextRef="#ctx0" brushRef="#br0">1 43 7453 0 0,'0'1'-1'0'0,"0"-1"-1"0"0,0 0 1 0 0,0 1 0 0 0,0-1 0 0 0,0 0 0 0 0,0 1 0 0 0,0-1 0 0 0,0 0-1 0 0,0 1 1 0 0,0-1 0 0 0,0 0 0 0 0,0 1 0 0 0,0-1 0 0 0,0 0 0 0 0,0 0 0 0 0,1 1-1 0 0,-1-1 1 0 0,0 0 0 0 0,0 1 0 0 0,0-1 0 0 0,1 0 0 0 0,-1 0 0 0 0,0 1-1 0 0,0-1 1 0 0,0 0 0 0 0,1 0 0 0 0,-1 0 0 0 0,0 0 0 0 0,1 1 0 0 0,-1-1-1 0 0,0 0 1 0 0,0 0 0 0 0,1 0 0 0 0,-1 0 0 0 0,13-3 463 0 0,9-12 1046 0 0,-19 12-1351 0 0,-1 0 0 0 0,1 0 0 0 0,1 0 1 0 0,-1 1-1 0 0,0-1 0 0 0,0 1 0 0 0,1 0 0 0 0,0 0 1 0 0,-1 0-1 0 0,1 0 0 0 0,0 1 0 0 0,0 0 0 0 0,0-1 1 0 0,0 2-1 0 0,0-1 0 0 0,0 0 0 0 0,0 1 0 0 0,0-1 1 0 0,0 1-1 0 0,0 0 0 0 0,7 2 0 0 0,100 9 62 0 0,30 1-322 0 0,-135-12-313 0 0,0 0-1 0 0,1 1 1 0 0,-1 0-1 0 0,9 3 1 0 0,3 1-2283 0 0,-16-5 1624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1.007"/>
    </inkml:context>
    <inkml:brush xml:id="br0">
      <inkml:brushProperty name="width" value="0.05" units="cm"/>
      <inkml:brushProperty name="height" value="0.05" units="cm"/>
    </inkml:brush>
  </inkml:definitions>
  <inkml:trace contextRef="#ctx0" brushRef="#br0">10 52 8069 0 0,'-1'0'27'0'0,"1"0"0"0"0,-1-1-1 0 0,1 1 1 0 0,-1 0 0 0 0,1 0 0 0 0,-1-1 0 0 0,1 1 0 0 0,-1 0 0 0 0,1-1 0 0 0,0 1 0 0 0,-1 0 0 0 0,1-1-1 0 0,0 1 1 0 0,-1-1 0 0 0,1 1 0 0 0,0-1 0 0 0,-1 1 0 0 0,1-1 0 0 0,0 1 0 0 0,0 0 0 0 0,0-1-1 0 0,-1 1 1 0 0,1-1 0 0 0,0 0 0 0 0,0 1 0 0 0,0-1 0 0 0,0 1 0 0 0,0-1 0 0 0,0 1 0 0 0,0-1 0 0 0,0 1-1 0 0,0-1 1 0 0,0 1 0 0 0,0-1 0 0 0,0 1 0 0 0,1-1 0 0 0,-1 1 0 0 0,0-1 0 0 0,0 1 0 0 0,1-1 0 0 0,-1 1-1 0 0,0-1 1 0 0,0 1 0 0 0,1 0 0 0 0,-1-1 0 0 0,0 1 0 0 0,1-1 0 0 0,19-19 1201 0 0,-17 18-1175 0 0,1 0 0 0 0,0 1 0 0 0,0 0 0 0 0,0 0-1 0 0,0 0 1 0 0,0 0 0 0 0,0 0 0 0 0,0 1-1 0 0,1 0 1 0 0,5 0 0 0 0,47 6-20 0 0,-42-4-12 0 0,44 4-19 0 0,-34-5-141 0 0,0 2 0 0 0,0 0 1 0 0,0 2-1 0 0,37 12 1 0 0,-55-14-89 0 0,10 3-1289 0 0,-15-6 616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2.306"/>
    </inkml:context>
    <inkml:brush xml:id="br0">
      <inkml:brushProperty name="width" value="0.05" units="cm"/>
      <inkml:brushProperty name="height" value="0.05" units="cm"/>
    </inkml:brush>
  </inkml:definitions>
  <inkml:trace contextRef="#ctx0" brushRef="#br0">115 64 3752 0 0,'-12'7'158'0'0,"-10"6"336"0"0,21-12-478 0 0,1-1 1 0 0,0 0-1 0 0,0 0 0 0 0,-1 0 1 0 0,1 0-1 0 0,0 0 0 0 0,-1 0 1 0 0,1 1-1 0 0,0-1 1 0 0,-1 0-1 0 0,1 0 0 0 0,0 0 1 0 0,-1 0-1 0 0,1 0 0 0 0,0 0 1 0 0,-1 0-1 0 0,1 0 1 0 0,0-1-1 0 0,-1 1 0 0 0,1 0 1 0 0,0 0-1 0 0,-1 0 0 0 0,1 0 1 0 0,0 0-1 0 0,-1 0 0 0 0,1-1 1 0 0,0 1-1 0 0,-1 0 1 0 0,1 0-1 0 0,0 0 0 0 0,0-1 1 0 0,-1 1-1 0 0,1 0 0 0 0,0 0 1 0 0,0-1-1 0 0,0 1 1 0 0,-1 0-1 0 0,1-1 0 0 0,0 1 1 0 0,0 0-1 0 0,0-1 0 0 0,0 1 1 0 0,0 0-1 0 0,0-1 1 0 0,0 1-1 0 0,0 0 0 0 0,-1-1 1 0 0,1 1-1 0 0,0 0 0 0 0,0-1 1 0 0,1 1-1 0 0,-1 0 0 0 0,0-1 1 0 0,-5-32 1094 0 0,0 39-760 0 0,4-4-290 0 0,-1 1 0 0 0,0-1 0 0 0,0 1 0 0 0,0-1 0 0 0,0 0 1 0 0,0 1-1 0 0,0-1 0 0 0,-1-1 0 0 0,1 1 0 0 0,-1 0 0 0 0,1 0 0 0 0,-5 1 0 0 0,7-3-31 0 0,-1 0 0 0 0,1 0-1 0 0,0 0 1 0 0,0 0 0 0 0,0 0 0 0 0,-1 0-1 0 0,1 0 1 0 0,0 0 0 0 0,0 0 0 0 0,0 0 0 0 0,-1-1-1 0 0,1 1 1 0 0,0 0 0 0 0,0 0 0 0 0,0 0-1 0 0,-1 0 1 0 0,1 0 0 0 0,0-1 0 0 0,0 1 0 0 0,0 0-1 0 0,0 0 1 0 0,0 0 0 0 0,0-1 0 0 0,-1 1-1 0 0,1 0 1 0 0,0 0 0 0 0,0 0 0 0 0,0-1-1 0 0,0 1 1 0 0,0 0 0 0 0,0 0 0 0 0,0 0 0 0 0,0-1-1 0 0,0 1 1 0 0,0 0 0 0 0,0-1 0 0 0,2-12 702 0 0,8-13 288 0 0,-7 22-845 0 0,-1 0 0 0 0,1 1 0 0 0,0-1-1 0 0,-1 1 1 0 0,2-1 0 0 0,-1 1 0 0 0,6-5-1 0 0,-21 30 223 0 0,1 0 0 0 0,-11 32 0 0 0,18-45-386 0 0,1 1 1 0 0,0-1 0 0 0,1 1 0 0 0,0 0 0 0 0,1 0 0 0 0,-1 0 0 0 0,2 0 0 0 0,0 0 0 0 0,0-1 0 0 0,1 1-1 0 0,0 0 1 0 0,3 13 0 0 0,0-16-341 0 0,-3-7 308 0 0,-1 0 1 0 0,0 0-1 0 0,1 0 1 0 0,-1 1-1 0 0,0-1 0 0 0,0 0 1 0 0,1 0-1 0 0,-1 1 1 0 0,0-1-1 0 0,0 0 0 0 0,0 1 1 0 0,1-1-1 0 0,-1 0 1 0 0,0 1-1 0 0,0-1 0 0 0,0 0 1 0 0,0 1-1 0 0,0-1 1 0 0,0 0-1 0 0,0 1 0 0 0,0-1 1 0 0,0 0-1 0 0,0 1 1 0 0,0-1-1 0 0,0 1 0 0 0,1 1-230 0 0,-1 0-1 0 0,0 0 0 0 0,1 0 1 0 0,-1 0-1 0 0,1-1 0 0 0,-1 1 1 0 0,1 0-1 0 0,0 0 0 0 0,0 0 1 0 0,0-1-1 0 0,0 1 0 0 0,0 0 0 0 0,3 2 1 0 0,0 1-1177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2.756"/>
    </inkml:context>
    <inkml:brush xml:id="br0">
      <inkml:brushProperty name="width" value="0.05" units="cm"/>
      <inkml:brushProperty name="height" value="0.05" units="cm"/>
    </inkml:brush>
  </inkml:definitions>
  <inkml:trace contextRef="#ctx0" brushRef="#br0">24 27 7777 0 0,'-1'20'146'0'0,"1"-19"-133"0"0,0-1 1 0 0,1 0 0 0 0,-1 1 0 0 0,0-1 0 0 0,0 1-1 0 0,0-1 1 0 0,0 0 0 0 0,0 1 0 0 0,0-1 0 0 0,0 1-1 0 0,0-1 1 0 0,0 1 0 0 0,-1-1 0 0 0,1 0 0 0 0,0 1-1 0 0,0-1 1 0 0,0 1 0 0 0,0-1 0 0 0,-1 0 0 0 0,1 1-1 0 0,0-1 1 0 0,0 0 0 0 0,-1 1 0 0 0,1-1-1 0 0,0 0 1 0 0,0 1 0 0 0,-1-1 0 0 0,1 0 0 0 0,0 0-1 0 0,-1 1 1 0 0,0-1 0 0 0,-1 3 202 0 0,0 1 1 0 0,0-1-1 0 0,0 0 0 0 0,1 1 1 0 0,-1-1-1 0 0,1 1 0 0 0,0 0 0 0 0,0 0 1 0 0,0-1-1 0 0,1 1 0 0 0,-1 5 1 0 0,1-8-202 0 0,-1 0 0 0 0,1 1 0 0 0,0-1 0 0 0,0 0 1 0 0,0 0-1 0 0,-1 1 0 0 0,1-1 0 0 0,1 0 0 0 0,-1 0 1 0 0,0 1-1 0 0,0-1 0 0 0,0 0 0 0 0,1 0 0 0 0,-1 1 1 0 0,0-1-1 0 0,1 0 0 0 0,-1 0 0 0 0,1 0 0 0 0,0 0 1 0 0,-1 0-1 0 0,1 0 0 0 0,0 0 0 0 0,1 1 0 0 0,-1-1-1 0 0,0 0-1 0 0,1 0 1 0 0,-1-1-1 0 0,1 1 1 0 0,0 0-1 0 0,-1-1 1 0 0,1 0-1 0 0,-1 1 1 0 0,1-1-1 0 0,0 0 1 0 0,-1 0-1 0 0,1 0 1 0 0,0 0-1 0 0,-1 0 1 0 0,3 0-1 0 0,9-3-31 0 0,-1 0 0 0 0,0 0-1 0 0,21-10 1 0 0,-22 9-107 0 0,-3 1-198 0 0,0 0-1 0 0,0-1 1 0 0,-1 1-1 0 0,1-2 1 0 0,-1 1-1 0 0,11-9 1 0 0,-16 11 289 0 0,-1 0-1 0 0,1 0 1 0 0,0 0 0 0 0,0 0 0 0 0,-1 0 0 0 0,0 0-1 0 0,1 0 1 0 0,-1 0 0 0 0,0 0 0 0 0,0-1-1 0 0,0 1 1 0 0,0-1 0 0 0,0 1 0 0 0,-1 0 0 0 0,1-1-1 0 0,-1 0 1 0 0,1 1 0 0 0,-1-1 0 0 0,0 1 0 0 0,0-1-1 0 0,0 1 1 0 0,-1-1 0 0 0,1 1 0 0 0,-1-1 0 0 0,1 1-1 0 0,-3-5 1 0 0,3 6 34 0 0,-1 0 0 0 0,1 0 0 0 0,-1 0 0 0 0,1 0 1 0 0,-1 1-1 0 0,0-1 0 0 0,0 0 0 0 0,1 0 0 0 0,-1 1 0 0 0,0-1 0 0 0,0 1 0 0 0,0-1 0 0 0,0 1 0 0 0,0-1 0 0 0,1 1 0 0 0,-1-1 1 0 0,0 1-1 0 0,0 0 0 0 0,0 0 0 0 0,0-1 0 0 0,0 1 0 0 0,0 0 0 0 0,0 0 0 0 0,-1 0 0 0 0,1 0 0 0 0,0 0 0 0 0,0 0 1 0 0,0 0-1 0 0,0 1 0 0 0,0-1 0 0 0,0 0 0 0 0,0 0 0 0 0,0 1 0 0 0,1-1 0 0 0,-1 1 0 0 0,-1 0 0 0 0,-4 1-3 0 0,0 0 0 0 0,1 1 0 0 0,-1 0 0 0 0,-8 6-1 0 0,8-4 5 0 0,1-1 0 0 0,0 1 0 0 0,-1 1 0 0 0,2-1 0 0 0,-1 1 0 0 0,-7 12-1 0 0,11-17-5 0 0,0 0-1 0 0,0 0 1 0 0,1 1-1 0 0,-1-1 1 0 0,0 0-1 0 0,1 0 1 0 0,-1 1-1 0 0,1-1 1 0 0,-1 0-1 0 0,1 1 1 0 0,0-1-1 0 0,0 1 1 0 0,0-1-1 0 0,0 0 1 0 0,0 1-1 0 0,0-1 1 0 0,0 1-1 0 0,0-1 1 0 0,0 0-1 0 0,0 1 1 0 0,1-1-1 0 0,-1 1 1 0 0,1-1-1 0 0,-1 0 1 0 0,1 0-1 0 0,-1 1 1 0 0,1-1-1 0 0,0 0 0 0 0,0 0 1 0 0,0 0-1 0 0,-1 1 1 0 0,1-1-1 0 0,0 0 1 0 0,0-1-1 0 0,1 1 1 0 0,-1 0-1 0 0,0 0 1 0 0,0 0-1 0 0,0 0 1 0 0,0-1-1 0 0,1 1 1 0 0,-1-1-1 0 0,3 2 1 0 0,-2-2-52 0 0,1 1 1 0 0,-1-1 0 0 0,1 1 0 0 0,0-1 0 0 0,-1 0-1 0 0,1 0 1 0 0,-1 0 0 0 0,1-1 0 0 0,-1 1-1 0 0,1 0 1 0 0,4-2 0 0 0,14-1-552 0 0,-6 3-177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3.174"/>
    </inkml:context>
    <inkml:brush xml:id="br0">
      <inkml:brushProperty name="width" value="0.05" units="cm"/>
      <inkml:brushProperty name="height" value="0.05" units="cm"/>
    </inkml:brush>
  </inkml:definitions>
  <inkml:trace contextRef="#ctx0" brushRef="#br0">113 0 6845 0 0,'0'1'18'0'0,"1"-1"1"0"0,-1 1 0 0 0,0-1 0 0 0,0 1 0 0 0,0-1 0 0 0,-1 1-1 0 0,1-1 1 0 0,0 1 0 0 0,0-1 0 0 0,0 1 0 0 0,0-1 0 0 0,0 1-1 0 0,-1-1 1 0 0,1 1 0 0 0,0-1 0 0 0,0 1 0 0 0,-1-1 0 0 0,1 1-1 0 0,0-1 1 0 0,-1 0 0 0 0,1 1 0 0 0,-1-1 0 0 0,1 0 0 0 0,0 1-1 0 0,-1-1 1 0 0,1 0 0 0 0,-1 1 0 0 0,1-1 0 0 0,-1 0 0 0 0,1 0-1 0 0,-1 1 1 0 0,1-1 0 0 0,-1 0 0 0 0,-20-1 903 0 0,1 0 89 0 0,16 3-916 0 0,-1 0 1 0 0,1 0-1 0 0,0 0 0 0 0,1 0 0 0 0,-1 1 0 0 0,0 0 0 0 0,1-1 1 0 0,-1 1-1 0 0,1 1 0 0 0,0-1 0 0 0,0 0 0 0 0,0 1 0 0 0,0-1 1 0 0,1 1-1 0 0,-1 0 0 0 0,1 0 0 0 0,0 0 0 0 0,-2 6 0 0 0,4-10-90 0 0,0 1-1 0 0,0 0 1 0 0,0 0-1 0 0,0 0 1 0 0,0 0-1 0 0,1 0 0 0 0,-1 0 1 0 0,0 0-1 0 0,0-1 1 0 0,1 1-1 0 0,-1 0 1 0 0,0 0-1 0 0,1 0 0 0 0,-1-1 1 0 0,1 1-1 0 0,-1 0 1 0 0,1 0-1 0 0,-1-1 1 0 0,1 1-1 0 0,0 0 0 0 0,-1-1 1 0 0,1 1-1 0 0,0-1 1 0 0,-1 1-1 0 0,1-1 1 0 0,0 1-1 0 0,0-1 0 0 0,-1 1 1 0 0,1-1-1 0 0,0 0 1 0 0,0 1-1 0 0,0-1 1 0 0,0 0-1 0 0,0 0 0 0 0,-1 0 1 0 0,1 0-1 0 0,0 0 1 0 0,0 0-1 0 0,0 0 1 0 0,0 0-1 0 0,0 0 0 0 0,1 0 1 0 0,4 0 6 0 0,-1-1 0 0 0,0 1 1 0 0,1-1-1 0 0,-1 0 0 0 0,9-3 0 0 0,33-8-578 0 0,-37 10 219 0 0,0 0 0 0 0,0-1 0 0 0,13-5 0 0 0,-21 8 329 0 0,-1-1 0 0 0,0 1-1 0 0,1-1 1 0 0,-1 1 0 0 0,0-1 0 0 0,0 0 0 0 0,0 1 0 0 0,0-1-1 0 0,0 0 1 0 0,0 0 0 0 0,0 0 0 0 0,0 0 0 0 0,0 0 0 0 0,0 0-1 0 0,0 0 1 0 0,0 0 0 0 0,-1 0 0 0 0,1 0 0 0 0,-1-1-1 0 0,1 1 1 0 0,0 0 0 0 0,-1 0 0 0 0,0-1 0 0 0,1 1 0 0 0,-1 0-1 0 0,0-1 1 0 0,0 1 0 0 0,0 0 0 0 0,0-1 0 0 0,0 1 0 0 0,0 0-1 0 0,0-1 1 0 0,0 1 0 0 0,0-1 0 0 0,-1-1 0 0 0,0 2 14 0 0,0-1 0 0 0,0 1 0 0 0,0-1-1 0 0,0 1 1 0 0,0-1 0 0 0,-1 1 0 0 0,1-1 0 0 0,0 1 0 0 0,-1 0 0 0 0,1 0 0 0 0,-1 0 0 0 0,1 0 0 0 0,-1 0-1 0 0,0 0 1 0 0,1 0 0 0 0,-1 0 0 0 0,0 0 0 0 0,1 1 0 0 0,-1-1 0 0 0,0 1 0 0 0,0 0 0 0 0,0-1 0 0 0,0 1 0 0 0,-3 0-1 0 0,-4 0-6 0 0,0 1 0 0 0,0-1-1 0 0,-14 4 1 0 0,21-4 12 0 0,0 1 1 0 0,0-1-1 0 0,0 1 0 0 0,0 0 1 0 0,1-1-1 0 0,-1 1 0 0 0,0 0 1 0 0,0 0-1 0 0,0 0 0 0 0,1 0 1 0 0,-1 0-1 0 0,0 0 0 0 0,1 1 1 0 0,-1-1-1 0 0,1 1 0 0 0,0-1 1 0 0,-1 1-1 0 0,1-1 0 0 0,0 1 1 0 0,0 0-1 0 0,0 0 0 0 0,-1 2 0 0 0,2-3-24 0 0,0 0-1 0 0,0 1 0 0 0,0-1 0 0 0,0 0 0 0 0,0 0 0 0 0,1 0 0 0 0,-1 1 1 0 0,0-1-1 0 0,1 0 0 0 0,-1 0 0 0 0,1 0 0 0 0,-1 0 0 0 0,1 1 0 0 0,0-1 0 0 0,-1 0 1 0 0,1 0-1 0 0,0 0 0 0 0,0 0 0 0 0,0-1 0 0 0,-1 1 0 0 0,1 0 0 0 0,0 0 1 0 0,0 0-1 0 0,0-1 0 0 0,0 1 0 0 0,1 0 0 0 0,-1-1 0 0 0,0 1 0 0 0,0-1 1 0 0,0 0-1 0 0,0 1 0 0 0,1-1 0 0 0,1 1 0 0 0,36-13-1748 0 0,-27 7 926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471"/>
    </inkml:context>
    <inkml:brush xml:id="br0">
      <inkml:brushProperty name="width" value="0.05" units="cm"/>
      <inkml:brushProperty name="height" value="0.05" units="cm"/>
    </inkml:brush>
  </inkml:definitions>
  <inkml:trace contextRef="#ctx0" brushRef="#br0">6 30 8329 0 0,'3'-10'1'0'0,"4"-10"761"0"0,-4 20 29 0 0,0 13 296 0 0,-1 31 947 0 0,-5 79 0 0 0,-2-20-879 0 0,6-61-774 0 0,-1-2-235 0 0,-1 1-1 0 0,-8 58 1 0 0,3-71-67 0 0,5-26-27 0 0,2-3 0 0 0,2-16 23 0 0,5-21-85 0 0,48-185-181 0 0,-48 199 167 0 0,1 0-1 0 0,2 1 0 0 0,0 0 0 0 0,1 1 0 0 0,1 0 0 0 0,31-39 0 0 0,-40 57 21 0 0,-1 0 0 0 0,1 1 0 0 0,-1-1 0 0 0,1 1-1 0 0,0 0 1 0 0,1 0 0 0 0,-1 0 0 0 0,0 1 0 0 0,1 0-1 0 0,6-3 1 0 0,-9 4 4 0 0,-1 1-1 0 0,1 0 0 0 0,0-1 0 0 0,0 1 1 0 0,-1 0-1 0 0,1 0 0 0 0,0 0 0 0 0,0 0 1 0 0,-1 0-1 0 0,1 1 0 0 0,0-1 0 0 0,-1 0 1 0 0,1 1-1 0 0,0-1 0 0 0,-1 1 0 0 0,1 0 1 0 0,0 0-1 0 0,-1-1 0 0 0,1 1 0 0 0,-1 0 1 0 0,0 0-1 0 0,1 0 0 0 0,-1 1 0 0 0,0-1 1 0 0,1 0-1 0 0,-1 0 0 0 0,0 1 0 0 0,0-1 1 0 0,0 1-1 0 0,0-1 0 0 0,0 1 0 0 0,-1-1 1 0 0,2 3-1 0 0,2 6 6 0 0,0 0-1 0 0,-1 0 1 0 0,0 1-1 0 0,0-1 1 0 0,-1 1 0 0 0,-1 0-1 0 0,0 0 1 0 0,0-1 0 0 0,-2 13-1 0 0,-12 101 18 0 0,10-99-23 0 0,-21 123-344 0 0,13-84-2880 0 0,7-50 573 0 0,2-10 1229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3.502"/>
    </inkml:context>
    <inkml:brush xml:id="br0">
      <inkml:brushProperty name="width" value="0.05" units="cm"/>
      <inkml:brushProperty name="height" value="0.05" units="cm"/>
    </inkml:brush>
  </inkml:definitions>
  <inkml:trace contextRef="#ctx0" brushRef="#br0">52 1 6941 0 0,'0'0'44'0'0,"-6"1"3125"0"0,6-1-3112 0 0,0 0-1 0 0,0 0 1 0 0,0 0 0 0 0,-1 0-1 0 0,1 0 1 0 0,0 0 0 0 0,0 0-1 0 0,0 0 1 0 0,0 0 0 0 0,0 0-1 0 0,0 0 1 0 0,0 0-1 0 0,0 0 1 0 0,0 0 0 0 0,0 2 57 0 0,0 0 0 0 0,0 0 0 0 0,1-1 0 0 0,-1 1-1 0 0,0 0 1 0 0,-1 0 0 0 0,1 0 0 0 0,0-1 0 0 0,0 1 0 0 0,-2 2 0 0 0,-6 22 76 0 0,1 0 0 0 0,2 1 0 0 0,0 0-1 0 0,2 0 1 0 0,-1 41 0 0 0,-1-6-3810 0 0,0-51 2109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4.318"/>
    </inkml:context>
    <inkml:brush xml:id="br0">
      <inkml:brushProperty name="width" value="0.05" units="cm"/>
      <inkml:brushProperty name="height" value="0.05" units="cm"/>
    </inkml:brush>
  </inkml:definitions>
  <inkml:trace contextRef="#ctx0" brushRef="#br0">142 105 7037 0 0,'0'0'638'0'0,"-4"-5"-286"0"0,-14-15 49 0 0,14 16 1896 0 0,4-4-2147 0 0,2-22-54 0 0,-2 22 79 0 0,6 4-66 0 0,20-14 20 0 0,-20 13-23 0 0,3 4-50 0 0,-9 1-54 0 0,29-1-6 0 0,-28 1 4 0 0,0 0-1 0 0,-1 0 1 0 0,1 0 0 0 0,0 0 0 0 0,-1 0 0 0 0,1 0 0 0 0,-1 0 0 0 0,1 1 0 0 0,0-1 0 0 0,-1 0-1 0 0,1 0 1 0 0,-1 1 0 0 0,1-1 0 0 0,-1 0 0 0 0,1 1 0 0 0,-1-1 0 0 0,1 1 0 0 0,-1-1-1 0 0,1 1 1 0 0,-1-1 0 0 0,1 1 0 0 0,-1-1 0 0 0,0 1 0 0 0,1-1 0 0 0,-1 1 0 0 0,0-1 0 0 0,0 1-1 0 0,1-1 1 0 0,-1 1 0 0 0,0 0 0 0 0,0-1 0 0 0,0 1 0 0 0,0 0 0 0 0,1-1 0 0 0,-1 1 0 0 0,0-1-1 0 0,0 1 1 0 0,-1 0 0 0 0,1-1 0 0 0,0 1 0 0 0,0 0 0 0 0,0-1 0 0 0,0 1 0 0 0,0-1 0 0 0,-1 1-1 0 0,1 0 1 0 0,0-1 0 0 0,0 1 0 0 0,-1-1 0 0 0,1 1 0 0 0,-1 0 0 0 0,-6 9-2 0 0,0 0 0 0 0,0 0 0 0 0,-1-1 0 0 0,0 0 0 0 0,-14 11 0 0 0,9-5 87 0 0,11-11-62 0 0,0-1 351 0 0,6 0-292 0 0,6 2 119 0 0,0 1 0 0 0,1-1-1 0 0,20 6 1 0 0,-22-8 399 0 0,-4 1-485 0 0,15 15-8 0 0,-15-14 105 0 0,-24 9-380 0 0,-61 43-151 0 0,74-53 168 0 0,1 0-1 0 0,-1 0 1 0 0,0-1 0 0 0,0 0 0 0 0,0 0-1 0 0,-1 0 1 0 0,1-1 0 0 0,-1 0 0 0 0,1 0-1 0 0,-1 0 1 0 0,-9 0 0 0 0,-15 4-1143 0 0,11 2 24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5.130"/>
    </inkml:context>
    <inkml:brush xml:id="br0">
      <inkml:brushProperty name="width" value="0.05" units="cm"/>
      <inkml:brushProperty name="height" value="0.05" units="cm"/>
    </inkml:brush>
  </inkml:definitions>
  <inkml:trace contextRef="#ctx0" brushRef="#br0">1 8 8037 0 0,'3'2'90'0'0,"-1"0"225"0"0,7 5-657 0 0,-1-4 4022 0 0,-8-3-3648 0 0,1 0 0 0 0,-1 0-1 0 0,0 0 1 0 0,1 0-1 0 0,-1 0 1 0 0,1 0 0 0 0,-1 0-1 0 0,0 0 1 0 0,1 0 0 0 0,-1 0-1 0 0,0 0 1 0 0,1 0-1 0 0,-1 0 1 0 0,1 0 0 0 0,-1-1-1 0 0,0 1 1 0 0,1 0-1 0 0,-1 0 1 0 0,0 0 0 0 0,0-1-1 0 0,1 1 1 0 0,-1 0-1 0 0,0 0 1 0 0,1-1 0 0 0,-1 1-1 0 0,0 0 1 0 0,0-1 0 0 0,1 1-1 0 0,-1-1 25 0 0,1 0 1 0 0,0 0-1 0 0,-1 1 0 0 0,1-1 1 0 0,0 0-1 0 0,-1 1 0 0 0,1-1 1 0 0,0 1-1 0 0,0-1 1 0 0,0 1-1 0 0,0-1 0 0 0,-1 1 1 0 0,1 0-1 0 0,0-1 0 0 0,0 1 1 0 0,0 0-1 0 0,0 0 0 0 0,0-1 1 0 0,0 1-1 0 0,0 0 0 0 0,2 0 1 0 0,30-4-157 0 0,0 1 1 0 0,0 2 0 0 0,0 1 0 0 0,48 6 0 0 0,-60-2-608 0 0,0 1 1 0 0,29 11-1 0 0,11 3-1913 0 0,-42-14 1172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5.470"/>
    </inkml:context>
    <inkml:brush xml:id="br0">
      <inkml:brushProperty name="width" value="0.05" units="cm"/>
      <inkml:brushProperty name="height" value="0.05" units="cm"/>
    </inkml:brush>
  </inkml:definitions>
  <inkml:trace contextRef="#ctx0" brushRef="#br0">1 62 7165 0 0,'3'-1'108'0'0,"24"-12"3388"0"0,-4 5-3352 0 0,-7 3 134 0 0,-6 1 591 0 0,26-1-789 0 0,117-16-48 0 0,-140 19-74 0 0,0 0-1 0 0,0 1 1 0 0,27 1 0 0 0,-30 1-51 0 0,-4 0-49 0 0,0 0-1 0 0,0 0 1 0 0,-1 0-1 0 0,11 5 1 0 0,-4-2-217 0 0,13 2-591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23:57.314"/>
    </inkml:context>
    <inkml:brush xml:id="br0">
      <inkml:brushProperty name="width" value="0.05" units="cm"/>
      <inkml:brushProperty name="height" value="0.05" units="cm"/>
    </inkml:brush>
  </inkml:definitions>
  <inkml:trace contextRef="#ctx0" brushRef="#br0">1 68 9265,'2'-12'847,"-2"-2"-123,0 12-629,0 1-1,0-1 0,0 1 0,0-1 0,0 1 0,0-1 0,0 1 0,0-1 0,1 1 0,-1-1 0,1 1 0,0-3 0,0 3-28,0-1-1,1 1 1,-1-1-1,0 1 1,1 0-1,-1-1 1,1 1-1,-1 0 1,1 0-1,-1 0 1,1 0-1,0 0 1,-1 1-1,1-1 1,0 0 0,0 1-1,0-1 1,0 1-1,0 0 1,-1 0-1,3-1 1,-3 1-91,0 0 1,1 0-1,-1 0 1,0 1 0,0-1-1,0 0 1,0 0-1,0 1 1,0-1-1,0 0 1,0 1 0,0-1-1,0 1 1,0-1-1,0 1 1,-1 0-1,1-1 1,0 1 0,0 0-1,-1 0 1,1-1-1,0 1 1,-1 0-1,1 0 1,0 0 0,-1 0-1,1 0 1,-1 0-1,0 0 1,1 0-1,-1 0 1,0 0 0,0 0-1,0 0 1,1 0-1,-1 0 1,0 2-1,-1 53-3485,-2-41 2065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23:57.653"/>
    </inkml:context>
    <inkml:brush xml:id="br0">
      <inkml:brushProperty name="width" value="0.05" units="cm"/>
      <inkml:brushProperty name="height" value="0.05" units="cm"/>
    </inkml:brush>
  </inkml:definitions>
  <inkml:trace contextRef="#ctx0" brushRef="#br0">4 1 9877,'0'0'-157,"-1"1"0,1 0-1,-1 0 1,1 0 0,0-1 0,-1 1 0,1 0-1,0 0 1,0 0 0,0 0 0,0 0 0,-1 0-1,1-1 1,0 1 0,1 0 0,-1 0 0,0 0-1,0 0 1,0 0 0,0 0 0,1-1 0,-1 1-1,0 0 1,1 0 0,-1 0 0,1-1 0,-1 1-1,1 0 1,-1 0 0,1-1 0,0 1 0,0 0-1,1 2 966,0 1-1343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8.014"/>
    </inkml:context>
    <inkml:brush xml:id="br0">
      <inkml:brushProperty name="width" value="0.05" units="cm"/>
      <inkml:brushProperty name="height" value="0.05" units="cm"/>
    </inkml:brush>
  </inkml:definitions>
  <inkml:trace contextRef="#ctx0" brushRef="#br0">72 0 6845 0 0,'-44'64'50'0'0,"35"-51"1599"0"0,6-9-1300 0 0,-12 14-48 0 0,15-18-311 0 0,0 1-1 0 0,0-1 0 0 0,0 1 1 0 0,-1-1-1 0 0,1 0 1 0 0,0 1-1 0 0,0-1 1 0 0,0 1-1 0 0,0-1 0 0 0,0 1 1 0 0,1-1-1 0 0,-1 0 1 0 0,0 1-1 0 0,0-1 1 0 0,0 1-1 0 0,0-1 0 0 0,0 1 1 0 0,0-1-1 0 0,1 0 1 0 0,-1 1-1 0 0,0-1 1 0 0,0 0-1 0 0,1 1 0 0 0,-1-1 1 0 0,0 0-1 0 0,1 1 1 0 0,-1 0-111 0 0,1-1 1 0 0,-1 0-1 0 0,0 0 1 0 0,1 1-1 0 0,-1-1 1 0 0,0 1-1 0 0,0-1 1 0 0,1 0 0 0 0,-1 1-1 0 0,0-1 1 0 0,0 0-1 0 0,0 1 1 0 0,0-1-1 0 0,1 1 1 0 0,-1-1-1 0 0,0 1 1 0 0,0-1 0 0 0,0 1-1 0 0,0-1 1 0 0,0 0-1 0 0,0 1 1 0 0,0-1-1 0 0,0 1 1 0 0,0-1-1 0 0,-1 1 1 0 0,1 0 0 0 0,8 10-341 0 0,25 32-16 0 0,-25-32-46 0 0,-7-2-520 0 0,3 26 1357 0 0,-3-27 2345 0 0,-1-2-2403 0 0,1 17-55 0 0,0-18 86 0 0,-1 2-187 0 0,2 6-81 0 0,-1-4-25 0 0,1 0-1 0 0,-2 0 0 0 0,1 0 0 0 0,-2 0 0 0 0,1 0 0 0 0,-3 17 0 0 0,1-22-103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9.043"/>
    </inkml:context>
    <inkml:brush xml:id="br0">
      <inkml:brushProperty name="width" value="0.05" units="cm"/>
      <inkml:brushProperty name="height" value="0.05" units="cm"/>
    </inkml:brush>
  </inkml:definitions>
  <inkml:trace contextRef="#ctx0" brushRef="#br0">177 11 6157 0 0,'3'-4'32'0'0,"2"-3"182"0"0,-2 17 40 0 0,-3-3-142 0 0,0 1 0 0 0,0-1 0 0 0,-1 0 0 0 0,0 0 1 0 0,-3 13-1 0 0,-2 5 108 0 0,-6 58 756 0 0,-1 115 1 0 0,-6 88 565 0 0,-24-3-326 0 0,-39 515 513 0 0,76-263-1556 0 0,6-525-169 0 0,15 358 391 0 0,-14-362-399 0 0,-1 0 0 0 0,1-1-1 0 0,0 1 1 0 0,1 0 0 0 0,-1-1 0 0 0,1 1 0 0 0,0-1-1 0 0,0 0 1 0 0,5 9 0 0 0,-6-14-50 0 0,0 1 1 0 0,0 0-1 0 0,-1-1 1 0 0,1 1-1 0 0,0 0 1 0 0,0-1-1 0 0,0 0 1 0 0,0 1-1 0 0,0-1 0 0 0,0 1 1 0 0,0-1-1 0 0,0 0 1 0 0,0 0-1 0 0,0 1 1 0 0,0-1-1 0 0,0 0 1 0 0,0 0-1 0 0,0 0 0 0 0,0 0 1 0 0,0 0-1 0 0,0 0 1 0 0,0-1-1 0 0,0 1 1 0 0,0 0-1 0 0,0 0 1 0 0,0-1-1 0 0,0 1 0 0 0,0-1 1 0 0,0 1-1 0 0,0-1 1 0 0,0 1-1 0 0,-1-1 1 0 0,2 0-1 0 0,3-2-359 0 0,-1 0 0 0 0,0 0 0 0 0,0 0 0 0 0,0-1 1 0 0,5-4-1 0 0,3-7-1156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3:59.633"/>
    </inkml:context>
    <inkml:brush xml:id="br0">
      <inkml:brushProperty name="width" value="0.05" units="cm"/>
      <inkml:brushProperty name="height" value="0.05" units="cm"/>
    </inkml:brush>
  </inkml:definitions>
  <inkml:trace contextRef="#ctx0" brushRef="#br0">154 1 6909 0 0,'-1'10'135'0'0,"0"1"1"0"0,-1 0 0 0 0,0-1 0 0 0,-4 13 0 0 0,-4 15 289 0 0,-75 648 3938 0 0,70-524-3701 0 0,-8 265 302 0 0,22-2-703 0 0,1-227-226 0 0,-6 342-1325 0 0,4-511-1684 0 0,2-25 1461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08.105"/>
    </inkml:context>
    <inkml:brush xml:id="br0">
      <inkml:brushProperty name="width" value="0.05" units="cm"/>
      <inkml:brushProperty name="height" value="0.05" units="cm"/>
    </inkml:brush>
  </inkml:definitions>
  <inkml:trace contextRef="#ctx0" brushRef="#br0">2457 210 5973 0 0,'1'-22'326'0'0,"-1"20"-309"0"0,0 0 1 0 0,1 0-1 0 0,-1 0 0 0 0,0 0 1 0 0,0-1-1 0 0,0 1 0 0 0,0 0 0 0 0,-1 0 1 0 0,1 0-1 0 0,-1 0 0 0 0,1 0 1 0 0,-1 1-1 0 0,-1-4 0 0 0,-1-2 7 0 0,0 1-1 0 0,-1 0 1 0 0,0 1-1 0 0,0-1 1 0 0,0 1 0 0 0,-1-1-1 0 0,0 1 1 0 0,0 0-1 0 0,0 1 1 0 0,-1 0-1 0 0,1-1 1 0 0,-1 2 0 0 0,0-1-1 0 0,0 1 1 0 0,-1 0-1 0 0,1 0 1 0 0,-1 0-1 0 0,1 1 1 0 0,-1 0-1 0 0,-9-1 1 0 0,-296-37 775 0 0,194 27-480 0 0,3 4 164 0 0,0 5 0 0 0,0 5 0 0 0,-181 25 0 0 0,248-19-371 0 0,0 3 0 0 0,1 1 0 0 0,1 3 0 0 0,0 2 0 0 0,0 2 0 0 0,2 1 0 0 0,0 3 0 0 0,2 2-1 0 0,0 1 1 0 0,2 2 0 0 0,1 2 0 0 0,-65 62 0 0 0,32-15-45 0 0,-84 116 0 0 0,-41 102 178 0 0,157-228-127 0 0,3 2 0 0 0,-28 72 1 0 0,52-109-63 0 0,3 1 0 0 0,0-1 0 0 0,2 2 1 0 0,2-1-1 0 0,1 1 0 0 0,1 0 0 0 0,1 42 1 0 0,3-60-20 0 0,2 0 1 0 0,0-1 0 0 0,1 1 0 0 0,0-1 0 0 0,1 0 0 0 0,0 0 0 0 0,2 0 0 0 0,-1 0 0 0 0,12 17 0 0 0,-6-13 18 0 0,1 0 0 0 0,1-1 0 0 0,0 0 0 0 0,2-2 0 0 0,28 27 0 0 0,0-10 40 0 0,1-1 1 0 0,1-3-1 0 0,2-1 1 0 0,63 26-1 0 0,-7-10-49 0 0,1-5-1 0 0,2-4 1 0 0,1-6 0 0 0,193 27 0 0 0,-105-35-74 0 0,360-10 1 0 0,-400-18-141 0 0,249-45 0 0 0,-285 27 3 0 0,-1-5 0 0 0,183-73 0 0 0,-198 59 110 0 0,-2-5 0 0 0,-2-4 1 0 0,-2-4-1 0 0,-3-5 1 0 0,-3-3-1 0 0,128-122 1 0 0,-170 138 52 0 0,-2-1 0 0 0,-2-3 0 0 0,-3-1 1 0 0,-3-2-1 0 0,52-99 0 0 0,-72 118 1 0 0,-1-1-1 0 0,-3-1 1 0 0,-1-1 0 0 0,-2 0-1 0 0,-2-1 1 0 0,-1 0 0 0 0,-3 0-1 0 0,-1-1 1 0 0,-2 0 0 0 0,-4-52-1 0 0,1 79 2 0 0,-2 0 0 0 0,0 1-1 0 0,-1-1 1 0 0,-1 1 0 0 0,0-1 0 0 0,-1 1-1 0 0,0 0 1 0 0,-1 1 0 0 0,-1-1-1 0 0,-1 1 1 0 0,0 1 0 0 0,0-1 0 0 0,-2 2-1 0 0,1-1 1 0 0,-2 1 0 0 0,1 0 0 0 0,-2 1-1 0 0,1 1 1 0 0,-2 0 0 0 0,1 0-1 0 0,-1 1 1 0 0,-20-10 0 0 0,-2 2-1 0 0,-2 2 0 0 0,0 1 0 0 0,0 2 0 0 0,-1 1 0 0 0,-72-9 0 0 0,-200-4-9 0 0,282 23 7 0 0,-764-4-1469 0 0,548 18-53 0 0,182-6 397 0 0,-118 29-1 0 0,117-18 236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7.891"/>
    </inkml:context>
    <inkml:brush xml:id="br0">
      <inkml:brushProperty name="width" value="0.05" units="cm"/>
      <inkml:brushProperty name="height" value="0.05" units="cm"/>
    </inkml:brush>
  </inkml:definitions>
  <inkml:trace contextRef="#ctx0" brushRef="#br0">94 96 8201 0 0,'-4'-10'-221'0'0,"3"8"540"0"0,0 0 0 0 0,0 0-1 0 0,0 0 1 0 0,0 0 0 0 0,0-1 0 0 0,0 1 0 0 0,0 1-1 0 0,-4-5 1 0 0,5 6-250 0 0,0 0-1 0 0,-1 0 1 0 0,1 0-1 0 0,0-1 1 0 0,0 1-1 0 0,-1 0 1 0 0,1 0-1 0 0,0 0 1 0 0,-1 0-1 0 0,1 0 1 0 0,0 0-1 0 0,-1 0 1 0 0,1 0-1 0 0,0 0 1 0 0,0 0-1 0 0,-1 0 1 0 0,1 0-1 0 0,0 0 1 0 0,-1 0-1 0 0,1 0 1 0 0,0 0-1 0 0,-1 0 1 0 0,1 0-1 0 0,0 1 1 0 0,0-1-1 0 0,-1 0 1 0 0,1 0-1 0 0,-12 14 1157 0 0,5 1-709 0 0,0 1 0 0 0,0 0-1 0 0,2 0 1 0 0,0 0 0 0 0,0 0 0 0 0,-1 20-1 0 0,1 2 204 0 0,0 63-1 0 0,5-94-688 0 0,0 1 0 0 0,1-1 0 0 0,1 0 0 0 0,-1 1-1 0 0,1-1 1 0 0,0 0 0 0 0,1 0 0 0 0,0 0 0 0 0,5 11 0 0 0,-7-16-29 0 0,0 0-1 0 0,0 0 1 0 0,1-1 0 0 0,-1 1-1 0 0,0 0 1 0 0,0-1 0 0 0,1 1 0 0 0,-1-1-1 0 0,1 0 1 0 0,-1 1 0 0 0,1-1-1 0 0,0 0 1 0 0,-1 0 0 0 0,1 0 0 0 0,0 0-1 0 0,0 0 1 0 0,0 0 0 0 0,0-1-1 0 0,0 1 1 0 0,0-1 0 0 0,0 1 0 0 0,0-1-1 0 0,0 0 1 0 0,0 1 0 0 0,0-1-1 0 0,0 0 1 0 0,0 0 0 0 0,0-1 0 0 0,0 1-1 0 0,0 0 1 0 0,0-1 0 0 0,0 1-1 0 0,0-1 1 0 0,0 0 0 0 0,0 1 0 0 0,0-1-1 0 0,-1 0 1 0 0,1 0 0 0 0,2-2-1 0 0,1-1-99 0 0,-1 1 0 0 0,0-1 0 0 0,0 0 0 0 0,0 0 0 0 0,0 0 0 0 0,-1-1 0 0 0,1 1 0 0 0,-1-1 0 0 0,0 0 0 0 0,-1 0 0 0 0,1 0-1 0 0,-1 0 1 0 0,0-1 0 0 0,0 1 0 0 0,-1 0 0 0 0,1-1 0 0 0,-1 1 0 0 0,0-11 0 0 0,0-3-29 0 0,0 1 1 0 0,-2 0-1 0 0,0 0 0 0 0,-5-29 1 0 0,4 35 105 0 0,-5-24-113 0 0,-11-38-1 0 0,15 65 42 0 0,0 0-1 0 0,-1 0 0 0 0,0 0 0 0 0,0 0 0 0 0,-1 1 0 0 0,0 0 0 0 0,-1-1 1 0 0,1 2-1 0 0,-11-11 0 0 0,15 17 54 0 0,0 0 1 0 0,0 0-1 0 0,0 0 1 0 0,0 0-1 0 0,0 0 1 0 0,0 1-1 0 0,0-1 1 0 0,-1 0-1 0 0,1 1 1 0 0,0-1-1 0 0,-1 1 0 0 0,1-1 1 0 0,0 1-1 0 0,-1 0 1 0 0,1-1-1 0 0,-1 1 1 0 0,1 0-1 0 0,0 0 1 0 0,-1 0-1 0 0,1 0 1 0 0,-1 0-1 0 0,1 0 1 0 0,-1 1-1 0 0,1-1 1 0 0,0 0-1 0 0,-1 1 1 0 0,1-1-1 0 0,0 1 1 0 0,-1-1-1 0 0,1 1 0 0 0,0 0 1 0 0,-2 0-1 0 0,2 1-202 0 0,-1-1-1 0 0,0 1 1 0 0,0 0-1 0 0,1 0 0 0 0,-1-1 1 0 0,1 1-1 0 0,0 0 0 0 0,0 0 1 0 0,-1 0-1 0 0,1 1 1 0 0,0-1-1 0 0,1 0 0 0 0,-1 0 1 0 0,0 1-1 0 0,1-1 0 0 0,-1 0 1 0 0,1 1-1 0 0,0-1 0 0 0,0 3 1 0 0,0 2-883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09.352"/>
    </inkml:context>
    <inkml:brush xml:id="br0">
      <inkml:brushProperty name="width" value="0.05" units="cm"/>
      <inkml:brushProperty name="height" value="0.05" units="cm"/>
    </inkml:brush>
  </inkml:definitions>
  <inkml:trace contextRef="#ctx0" brushRef="#br0">2383 456 5909 0 0,'-5'-5'45'0'0,"-3"-5"32"0"0,-2-1-1 0 0,1 2 1 0 0,-1-1-1 0 0,-1 2 1 0 0,1-1-1 0 0,-2 1 1 0 0,-13-7-1 0 0,-25-9 15 0 0,-2 2 1 0 0,-1 2-1 0 0,0 3 1 0 0,-68-13-1 0 0,-229-19-71 0 0,45 35 294 0 0,220 15 143 0 0,-137 20 1 0 0,169-11-148 0 0,1 1 0 0 0,0 3 0 0 0,-82 34 0 0 0,96-31-95 0 0,1 2 0 0 0,1 1 0 0 0,1 2 0 0 0,1 1 0 0 0,-46 41 0 0 0,31-18-125 0 0,1 2 0 0 0,3 2 0 0 0,2 2 0 0 0,2 2 0 0 0,2 2 0 0 0,3 1 0 0 0,-49 108 0 0 0,74-140-89 0 0,2 1 0 0 0,0 0 1 0 0,2 0-1 0 0,1 1 1 0 0,1 0-1 0 0,1 0 0 0 0,2 0 1 0 0,1 45-1 0 0,2-53 23 0 0,2 1 1 0 0,0 0-1 0 0,1-1 0 0 0,1 0 0 0 0,0 0 0 0 0,2 0 1 0 0,0 0-1 0 0,1-1 0 0 0,1-1 0 0 0,1 1 1 0 0,0-1-1 0 0,21 24 0 0 0,1-5 86 0 0,1-2 1 0 0,2 0-1 0 0,2-3 0 0 0,1-1 0 0 0,1-1 0 0 0,65 34 1 0 0,-15-17-51 0 0,2-3 0 0 0,107 32 0 0 0,-85-39-68 0 0,1-6 0 0 0,179 25 0 0 0,-130-38-182 0 0,207-3 0 0 0,-263-16-263 0 0,206-33 0 0 0,-244 21 138 0 0,-1-2 0 0 0,-1-4 0 0 0,-1-2 0 0 0,65-33 0 0 0,-30 5 21 0 0,-3-5 1 0 0,-3-4 0 0 0,-2-4 0 0 0,-2-4-1 0 0,143-140 1 0 0,-195 167 329 0 0,-1-2 1 0 0,-3-1-1 0 0,38-60 0 0 0,-57 77 19 0 0,-1 0 0 0 0,-2-1-1 0 0,0 0 1 0 0,-2-1-1 0 0,-1 0 1 0 0,-2-1 0 0 0,10-54-1 0 0,-17 65-21 0 0,0-1-1 0 0,-1 1 1 0 0,-1-1 0 0 0,-1 1-1 0 0,-1 0 1 0 0,0-1 0 0 0,-1 1-1 0 0,-1 1 1 0 0,-1-1 0 0 0,0 1-1 0 0,-2 0 1 0 0,0 0 0 0 0,0 1-1 0 0,-13-17 1 0 0,-5-4-9 0 0,-1 1 1 0 0,-3 2-1 0 0,0 1 0 0 0,-59-49 1 0 0,27 32-100 0 0,-2 3 0 0 0,-2 3 0 0 0,-1 3 0 0 0,-3 2 1 0 0,-1 4-1 0 0,-1 3 0 0 0,-2 3 0 0 0,-1 4 0 0 0,-1 2 1 0 0,-123-19-1 0 0,89 26-577 0 0,-132-3 1 0 0,121 19-124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1.240"/>
    </inkml:context>
    <inkml:brush xml:id="br0">
      <inkml:brushProperty name="width" value="0.05" units="cm"/>
      <inkml:brushProperty name="height" value="0.05" units="cm"/>
    </inkml:brush>
  </inkml:definitions>
  <inkml:trace contextRef="#ctx0" brushRef="#br0">1 0 9129 0 0,'0'0'2734'0'0,"12"28"-2551"0"0,37 84 47 0 0,-37-85 30 0 0,-5 17 36 0 0,26 144 9 0 0,-10-3 205 0 0,-16-114-330 0 0,36 471 238 0 0,-25-406-815 0 0,-8-69-1032 0 0,-9-64 1149 0 0,-1 1 0 0 0,1-1-1 0 0,0 0 1 0 0,-1 0 0 0 0,2 1 0 0 0,-1-1-1 0 0,0 0 1 0 0,1 0 0 0 0,-1 0-1 0 0,4 3 1 0 0,-1 1-1023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1.803"/>
    </inkml:context>
    <inkml:brush xml:id="br0">
      <inkml:brushProperty name="width" value="0.05" units="cm"/>
      <inkml:brushProperty name="height" value="0.05" units="cm"/>
    </inkml:brush>
  </inkml:definitions>
  <inkml:trace contextRef="#ctx0" brushRef="#br0">121 287 9501 0 0,'-17'-18'141'0'0,"1"-1"0"0"0,1 0 0 0 0,1-2 0 0 0,-20-34 0 0 0,32 50-109 0 0,-2-3 45 0 0,0 1 0 0 0,1-1 0 0 0,0 0 1 0 0,0 0-1 0 0,-2-13 0 0 0,5 19-75 0 0,0 0-1 0 0,0 0 1 0 0,0 0-1 0 0,0 0 1 0 0,0 0 0 0 0,0 0-1 0 0,1 0 1 0 0,-1 0 0 0 0,1 0-1 0 0,0 0 1 0 0,-1 0-1 0 0,1 0 1 0 0,0 0 0 0 0,0 0-1 0 0,0 0 1 0 0,0 1-1 0 0,0-1 1 0 0,1 0 0 0 0,-1 1-1 0 0,1-1 1 0 0,-1 1 0 0 0,1-1-1 0 0,-1 1 1 0 0,1 0-1 0 0,0 0 1 0 0,-1 0 0 0 0,4-2-1 0 0,7-3-24 0 0,0 1-1 0 0,1 0 0 0 0,-1 1 0 0 0,1 1 1 0 0,0 0-1 0 0,15-2 0 0 0,83-3 12 0 0,-100 7 17 0 0,594 2 455 0 0,-2 29 16 0 0,-575-28-475 0 0,164 9 7 0 0,408 30 38 0 0,-569-39-45 0 0,68 9-21 0 0,-85-8 14 0 0,0 0-1 0 0,-1 0 1 0 0,1 1-1 0 0,23 11 0 0 0,-35-14 7 0 0,0 0 1 0 0,-1 0-1 0 0,1 0 0 0 0,0 0 0 0 0,0 1 0 0 0,0-1 0 0 0,-1 0 0 0 0,1 1 0 0 0,0-1 0 0 0,-1 1 0 0 0,1-1 0 0 0,-1 1 0 0 0,0 0 1 0 0,0 0-1 0 0,0 0 0 0 0,0 0 0 0 0,0 0 0 0 0,0 0 0 0 0,0 0 0 0 0,0 0 0 0 0,-1 0 0 0 0,1 0 0 0 0,-1 0 0 0 0,1 0 0 0 0,-1 0 0 0 0,0 0 1 0 0,0 1-1 0 0,0-1 0 0 0,0 0 0 0 0,-1 0 0 0 0,1 0 0 0 0,0 0 0 0 0,-1 1 0 0 0,-1 1 0 0 0,-2 7 1 0 0,-1 0 0 0 0,0-1 0 0 0,-1 0 0 0 0,0 0 0 0 0,-10 11-1 0 0,1 0 1 0 0,-18 30 27 0 0,-37 78 1 0 0,57-100-11 0 0,1 1 1 0 0,2 0 0 0 0,1 0-1 0 0,-8 50 1 0 0,11-36 71 0 0,3 0 0 0 0,1 0 1 0 0,3 0-1 0 0,1-1 0 0 0,2 1 0 0 0,2 0 0 0 0,13 48 0 0 0,-4-39-40 0 0,3-1-1 0 0,1-1 0 0 0,3-1 1 0 0,2-1-1 0 0,40 63 0 0 0,-16-41-62 0 0,30 51 10 0 0,-76-120 5 0 0,-1 0 1 0 0,0 0 0 0 0,0 1-1 0 0,0-1 1 0 0,0 0 0 0 0,0 1-1 0 0,0-1 1 0 0,-1 0 0 0 0,1 1-1 0 0,-1-1 1 0 0,1 1-1 0 0,-1-1 1 0 0,0 0 0 0 0,0 1-1 0 0,0-1 1 0 0,-1 1 0 0 0,1-1-1 0 0,0 1 1 0 0,-1-1-1 0 0,0 3 1 0 0,-1-3-7 0 0,1 0-1 0 0,-1 0 1 0 0,1-1-1 0 0,-1 1 1 0 0,1 0-1 0 0,-1-1 1 0 0,0 1-1 0 0,0-1 0 0 0,0 0 1 0 0,0 0-1 0 0,0 1 1 0 0,0-1-1 0 0,0 0 1 0 0,0-1-1 0 0,-1 1 1 0 0,1 0-1 0 0,0-1 1 0 0,0 1-1 0 0,-1-1 1 0 0,1 0-1 0 0,-4 1 1 0 0,-81 3-548 0 0,-1-3 1 0 0,-88-11-1 0 0,79 3 334 0 0,-186-11-207 0 0,-161-9 286 0 0,-1 21 232 0 0,126 27-516 0 0,312-20 60 0 0,5-1-183 0 0,5-1-41 0 0,3 0-221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2.195"/>
    </inkml:context>
    <inkml:brush xml:id="br0">
      <inkml:brushProperty name="width" value="0.05" units="cm"/>
      <inkml:brushProperty name="height" value="0.05" units="cm"/>
    </inkml:brush>
  </inkml:definitions>
  <inkml:trace contextRef="#ctx0" brushRef="#br0">456 45 9333 0 0,'-2'-3'64'0'0,"0"0"0"0"0,0 0 0 0 0,0 0 0 0 0,0 0 1 0 0,0 0-1 0 0,-1 1 0 0 0,1-1 0 0 0,-1 1 0 0 0,0 0 0 0 0,1-1 1 0 0,-1 1-1 0 0,0 1 0 0 0,0-1 0 0 0,0 0 0 0 0,-1 1 0 0 0,1-1 0 0 0,0 1 1 0 0,-1 0-1 0 0,1 0 0 0 0,0 1 0 0 0,-1-1 0 0 0,1 1 0 0 0,-1-1 1 0 0,1 1-1 0 0,-1 0 0 0 0,-5 1 0 0 0,-14 3 57 0 0,1 2 0 0 0,-1 0-1 0 0,1 1 1 0 0,0 1 0 0 0,1 1 0 0 0,0 1 0 0 0,0 1 0 0 0,1 1-1 0 0,1 1 1 0 0,0 0 0 0 0,1 2 0 0 0,0 0 0 0 0,1 1-1 0 0,-26 31 1 0 0,38-40-40 0 0,0 1 0 0 0,0 0 0 0 0,0 0 0 0 0,1 1 0 0 0,1-1 0 0 0,-1 1 1 0 0,1-1-1 0 0,1 1 0 0 0,0 0 0 0 0,0 0 0 0 0,0 11 0 0 0,1-14 6 0 0,1 0 0 0 0,0 0 0 0 0,1 0 0 0 0,0 0 1 0 0,0 0-1 0 0,0-1 0 0 0,0 1 0 0 0,1 0 0 0 0,0-1 1 0 0,0 1-1 0 0,1-1 0 0 0,-1 1 0 0 0,1-1 0 0 0,1 0 0 0 0,-1 0 1 0 0,0-1-1 0 0,1 1 0 0 0,6 5 0 0 0,3 1 62 0 0,0-1 1 0 0,1 0-1 0 0,1 0 1 0 0,-1-2-1 0 0,1 0 0 0 0,1-1 1 0 0,0 0-1 0 0,0-1 0 0 0,21 5 1 0 0,-7-4-202 0 0,0-1 0 0 0,0-2 0 0 0,1-1 0 0 0,39 0 0 0 0,-51-4-472 0 0,-1 0 0 0 0,1-1 0 0 0,-1-1 0 0 0,0 0 0 0 0,1-2 0 0 0,-2 0 0 0 0,1-1 0 0 0,20-10 0 0 0,-9 0-1195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3.547"/>
    </inkml:context>
    <inkml:brush xml:id="br0">
      <inkml:brushProperty name="width" value="0.05" units="cm"/>
      <inkml:brushProperty name="height" value="0.05" units="cm"/>
    </inkml:brush>
  </inkml:definitions>
  <inkml:trace contextRef="#ctx0" brushRef="#br0">622 147 9333 0 0,'5'-10'224'0'0,"0"0"0"0"0,-1 0 0 0 0,-1-1 0 0 0,0 0 1 0 0,0 1-1 0 0,-1-1 0 0 0,0-1 0 0 0,0-12 0 0 0,-2 22-174 0 0,1 1-43 0 0,-1 0 1 0 0,0 0-1 0 0,0-1 0 0 0,0 1 0 0 0,0 0 0 0 0,0 0 0 0 0,0 0 0 0 0,-1 0 0 0 0,1 0 0 0 0,0 0 0 0 0,-1 0 0 0 0,1-1 0 0 0,0 1 1 0 0,-1 0-1 0 0,0 0 0 0 0,1 0 0 0 0,-1 0 0 0 0,1 1 0 0 0,-1-1 0 0 0,0 0 0 0 0,0 0 0 0 0,1 0 0 0 0,-2 0 0 0 0,-1-1-3 0 0,1 1-1 0 0,0 0 1 0 0,0 0-1 0 0,-1 0 1 0 0,1 0-1 0 0,-1 0 1 0 0,1 0-1 0 0,-1 1 1 0 0,-4-1-1 0 0,-4 0 16 0 0,0 1 0 0 0,0 0 1 0 0,-18 4-1 0 0,4 1 123 0 0,0 0 0 0 0,0 2 0 0 0,1 1 1 0 0,-30 15-1 0 0,-88 51 250 0 0,121-62-332 0 0,2 1 0 0 0,-1 1 0 0 0,2 0 0 0 0,0 2 0 0 0,1 0 0 0 0,0 1 0 0 0,1 0 0 0 0,1 2 0 0 0,-13 20 0 0 0,22-27-14 0 0,0 0 0 0 0,0 0 0 0 0,1 0 0 0 0,1 1 0 0 0,0 0 0 0 0,-4 22 0 0 0,-5 82 70 0 0,11 99 674 0 0,4-112-552 0 0,-10 240 324 0 0,1-2-394 0 0,7-306-116 0 0,2-1 0 0 0,0 0 0 0 0,14 62 0 0 0,-14-93-48 0 0,-1-1 0 0 0,1 1 0 0 0,0 0-1 0 0,0-1 1 0 0,1 1 0 0 0,-1-1 0 0 0,1 1 0 0 0,-1-1-1 0 0,1 0 1 0 0,0 0 0 0 0,1-1 0 0 0,-1 1-1 0 0,0 0 1 0 0,1-1 0 0 0,-1 0 0 0 0,1 0-1 0 0,0 0 1 0 0,-1 0 0 0 0,1-1 0 0 0,0 1-1 0 0,8 1 1 0 0,9 2-3 0 0,1-1 0 0 0,42 3 0 0 0,-52-7-13 0 0,254 4-136 0 0,-26-2 120 0 0,243 62 118 0 0,-479-63-92 0 0,32 6 11 0 0,0-1 1 0 0,50 0-1 0 0,-76-6 2 0 0,1 0-1 0 0,-1-1 1 0 0,1 0 0 0 0,-1-1-1 0 0,1 0 1 0 0,-1-1 0 0 0,0 0-1 0 0,0 0 1 0 0,0-1 0 0 0,-1 0-1 0 0,1-1 1 0 0,16-12-1 0 0,-16 10-7 0 0,25-18 23 0 0,-2-1 0 0 0,0-2 0 0 0,-2-2 0 0 0,35-42 0 0 0,-61 66-26 0 0,-1-1 1 0 0,-1 0-1 0 0,1 1 0 0 0,-1-1 0 0 0,0 0 1 0 0,-1 0-1 0 0,0-1 0 0 0,3-12 0 0 0,-2-6 26 0 0,2-32-1 0 0,0-7 35 0 0,17-49-100 0 0,66-194 0 0 0,-23 95 46 0 0,-40 126 93 0 0,-10 40 67 0 0,-2-2 1 0 0,13-91-1 0 0,-26 134-163 0 0,1-1 1 0 0,-2 1-1 0 0,1 0 0 0 0,0-1 1 0 0,-1 1-1 0 0,-1 0 0 0 0,1 0 1 0 0,-1 0-1 0 0,0 0 0 0 0,0 0 1 0 0,0 0-1 0 0,-1 1 0 0 0,0-1 1 0 0,0 1-1 0 0,-1-1 0 0 0,1 1 1 0 0,-1 0-1 0 0,0 0 0 0 0,0 1 1 0 0,-1-1-1 0 0,0 1 0 0 0,1 0 1 0 0,-1 0-1 0 0,-8-4 0 0 0,-63-36-2 0 0,0 4 0 0 0,-3 3 1 0 0,-122-40-1 0 0,78 40-26 0 0,-218-36 1 0 0,109 48-301 0 0,200 24 74 0 0,-1 1 0 0 0,1 2 0 0 0,0 1 1 0 0,0 2-1 0 0,-38 10 0 0 0,65-14 129 0 0,0 1 1 0 0,1-1-1 0 0,-1 1 1 0 0,0 1-1 0 0,0-1 1 0 0,1 1-1 0 0,0 0 1 0 0,-1 0-1 0 0,1 0 1 0 0,0 0-1 0 0,1 1 0 0 0,-1-1 1 0 0,0 1-1 0 0,1 0 1 0 0,0 0-1 0 0,0 0 1 0 0,0 1-1 0 0,1-1 1 0 0,-1 1-1 0 0,1 0 1 0 0,0 0-1 0 0,-1 5 0 0 0,0 1-237 0 0,1 0-1 0 0,1 0 1 0 0,0 0-1 0 0,0 0 1 0 0,1 0-1 0 0,1 0 1 0 0,0 1-1 0 0,0-1 1 0 0,5 16-1 0 0,2 4-528 0 0,-1-2-180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3.967"/>
    </inkml:context>
    <inkml:brush xml:id="br0">
      <inkml:brushProperty name="width" value="0.05" units="cm"/>
      <inkml:brushProperty name="height" value="0.05" units="cm"/>
    </inkml:brush>
  </inkml:definitions>
  <inkml:trace contextRef="#ctx0" brushRef="#br0">800 264 8229 0 0,'0'0'21'0'0,"1"0"1"0"0,-1 0-1 0 0,1 0 1 0 0,-1 0 0 0 0,1 0-1 0 0,-1 0 1 0 0,1 0-1 0 0,-1 0 1 0 0,0 0-1 0 0,1 0 1 0 0,-1 0 0 0 0,1 0-1 0 0,-1 0 1 0 0,1-1-1 0 0,-1 1 1 0 0,0 0-1 0 0,1 0 1 0 0,-1 0-1 0 0,1-1 1 0 0,-1 1 0 0 0,0 0-1 0 0,1 0 1 0 0,-1-1-1 0 0,0 1 1 0 0,0 0-1 0 0,1-1 1 0 0,-1 1 0 0 0,0-1-1 0 0,0 1 1 0 0,1 0-1 0 0,-1-1 1 0 0,0 1-1 0 0,0-1 1 0 0,0 1-1 0 0,1-1 1 0 0,7-21 706 0 0,-6 17-523 0 0,5-9 4 0 0,-1-1 1 0 0,-1 1-1 0 0,0-1 1 0 0,-1 0-1 0 0,3-20 1 0 0,-7 31-213 0 0,1 0-1 0 0,-1 0 1 0 0,0 1 0 0 0,0-1-1 0 0,0 0 1 0 0,-1 0 0 0 0,1 0 0 0 0,-1 0-1 0 0,0 0 1 0 0,0 0 0 0 0,-1 1-1 0 0,1-1 1 0 0,-1 0 0 0 0,1 1 0 0 0,-1-1-1 0 0,0 1 1 0 0,-1 0 0 0 0,1 0 0 0 0,-1 0-1 0 0,1 0 1 0 0,-1 0 0 0 0,0 0-1 0 0,0 1 1 0 0,0-1 0 0 0,0 1 0 0 0,-6-4-1 0 0,-1 2 6 0 0,0 0 0 0 0,1 0-1 0 0,-2 1 1 0 0,1 0 0 0 0,0 1-1 0 0,-1 0 1 0 0,1 0 0 0 0,-1 1-1 0 0,-20 1 1 0 0,6 2-1 0 0,-1 0 0 0 0,1 2 0 0 0,-25 7 1 0 0,40-9-7 0 0,0 1 1 0 0,1 0 0 0 0,-1 1-1 0 0,1 0 1 0 0,-1 1 0 0 0,1-1-1 0 0,1 2 1 0 0,-1-1 0 0 0,-14 14-1 0 0,19-16 23 0 0,1 1 1 0 0,0-1-1 0 0,0 1 0 0 0,0 0 0 0 0,1 0 0 0 0,-1 0 1 0 0,1 0-1 0 0,0 1 0 0 0,0-1 0 0 0,0 0 0 0 0,1 1 1 0 0,0 0-1 0 0,0-1 0 0 0,0 1 0 0 0,0 0 0 0 0,1-1 1 0 0,-1 1-1 0 0,1 0 0 0 0,1 0 0 0 0,-1-1 0 0 0,1 1 1 0 0,-1 0-1 0 0,3 6 0 0 0,1 2 103 0 0,1 1 0 0 0,0-1 0 0 0,1 0 0 0 0,0 0 0 0 0,1-1 0 0 0,14 20 0 0 0,59 61 317 0 0,-60-73-398 0 0,-1 1-1 0 0,-1 0 1 0 0,-1 2-1 0 0,20 35 1 0 0,-36-57-38 0 0,0 1 0 0 0,0-1-1 0 0,0 1 1 0 0,0 0 0 0 0,-1-1 0 0 0,1 1 0 0 0,-1 0 0 0 0,1-1 0 0 0,-1 1 0 0 0,0 0-1 0 0,0-1 1 0 0,1 1 0 0 0,-1 0 0 0 0,0 0 0 0 0,-1-1 0 0 0,1 1 0 0 0,0 0 0 0 0,0 0-1 0 0,-1-1 1 0 0,1 1 0 0 0,-1 0 0 0 0,0 1 0 0 0,-1-1 0 0 0,1-1 0 0 0,0 1 0 0 0,-1-1-1 0 0,1 1 1 0 0,-1-1 0 0 0,0 0 0 0 0,1 0 0 0 0,-1 1 0 0 0,0-1 0 0 0,0-1 0 0 0,0 1-1 0 0,0 0 1 0 0,0 0 0 0 0,0-1 0 0 0,-3 2 0 0 0,-7-1-25 0 0,1 1 0 0 0,-1-1 0 0 0,1-1 1 0 0,-1 0-1 0 0,-14-2 0 0 0,-79-16-1275 0 0,-136-40 1 0 0,241 58 1292 0 0,-166-52-2458 0 0,120 33 1359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4.721"/>
    </inkml:context>
    <inkml:brush xml:id="br0">
      <inkml:brushProperty name="width" value="0.05" units="cm"/>
      <inkml:brushProperty name="height" value="0.05" units="cm"/>
    </inkml:brush>
  </inkml:definitions>
  <inkml:trace contextRef="#ctx0" brushRef="#br0">101 15 7229 0 0,'-100'-14'1773'0'0,"1479"57"-213"0"0,-1331-42-1474 0 0,176 4 396 0 0,-165-1-208 0 0,101 20 0 0 0,-147-21-248 0 0,-1 0 1 0 0,1 1-1 0 0,-1 0 1 0 0,0 1-1 0 0,21 11 0 0 0,-29-13-17 0 0,0-1-1 0 0,-1 1 1 0 0,1 0-1 0 0,-1 0 1 0 0,0 0-1 0 0,0 0 1 0 0,0 1-1 0 0,0-1 1 0 0,0 1-1 0 0,-1-1 1 0 0,0 1 0 0 0,0 0-1 0 0,0 0 1 0 0,0 1-1 0 0,0-1 1 0 0,-1 0-1 0 0,0 0 1 0 0,0 1-1 0 0,0-1 1 0 0,0 5-1 0 0,1 43 92 0 0,-3 0 0 0 0,-2 0 0 0 0,-13 64 0 0 0,7-51-47 0 0,-2 84 0 0 0,15-63 50 0 0,4 0 0 0 0,37 161 1 0 0,-37-208-63 0 0,-2-1 0 0 0,-1 1 0 0 0,-2 74 0 0 0,-3-109-37 0 0,-1 7 36 0 0,1-1 0 0 0,0 0 0 0 0,1 1 0 0 0,2 12 1 0 0,-3-21-21 0 0,0 0 0 0 0,1 0 0 0 0,-1 0 1 0 0,1 0-1 0 0,0 0 0 0 0,-1 0 0 0 0,1-1 1 0 0,0 1-1 0 0,0 0 0 0 0,0 0 0 0 0,1-1 0 0 0,-1 1 1 0 0,0-1-1 0 0,0 1 0 0 0,1-1 0 0 0,-1 0 1 0 0,1 1-1 0 0,-1-1 0 0 0,1 0 0 0 0,0 0 1 0 0,-1 0-1 0 0,1 0 0 0 0,0 0 0 0 0,0-1 0 0 0,0 1 1 0 0,0-1-1 0 0,0 1 0 0 0,-1-1 0 0 0,3 1 1 0 0,42 0 51 0 0,0-1-1 0 0,-1-3 1 0 0,47-8 0 0 0,-44 5-45 0 0,65-10-692 0 0,-1-4 1 0 0,188-59 0 0 0,-272 70-696 0 0,48-23 0 0 0,-65 24 613 0 0,-5 0-145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5.313"/>
    </inkml:context>
    <inkml:brush xml:id="br0">
      <inkml:brushProperty name="width" value="0.05" units="cm"/>
      <inkml:brushProperty name="height" value="0.05" units="cm"/>
    </inkml:brush>
  </inkml:definitions>
  <inkml:trace contextRef="#ctx0" brushRef="#br0">5 48 8297 0 0,'-2'-16'186'0'0,"2"14"-11"0"0,-1 0 1 0 0,1-1-1 0 0,-1 1 0 0 0,1 0 0 0 0,0-1 0 0 0,0 1 1 0 0,0-1-1 0 0,0 1 0 0 0,0 0 0 0 0,1-1 0 0 0,0-2 1 0 0,1 40 3083 0 0,-1-21-3003 0 0,9 100-457 0 0,34 155 0 0 0,-34-216-838 0 0,-4-4-284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6.631"/>
    </inkml:context>
    <inkml:brush xml:id="br0">
      <inkml:brushProperty name="width" value="0.05" units="cm"/>
      <inkml:brushProperty name="height" value="0.05" units="cm"/>
    </inkml:brush>
  </inkml:definitions>
  <inkml:trace contextRef="#ctx0" brushRef="#br0">0 40 8661 0 0,'0'-2'93'0'0,"0"1"1"0"0,1-1-1 0 0,-1 0 1 0 0,0 1-1 0 0,1-1 1 0 0,-1 0-1 0 0,1 1 1 0 0,-1-1-1 0 0,1 1 1 0 0,-1-1-1 0 0,1 1 1 0 0,0-1-1 0 0,0 1 1 0 0,0 0-1 0 0,0-1 1 0 0,0 1-1 0 0,0 0 1 0 0,0 0-1 0 0,1 0 1 0 0,-1 0-1 0 0,0 0 1 0 0,1 0-1 0 0,-1 0 0 0 0,1 0 1 0 0,-1 0-1 0 0,1 0 1 0 0,-1 1-1 0 0,1-1 1 0 0,-1 1-1 0 0,1-1 1 0 0,0 1-1 0 0,-1 0 1 0 0,1 0-1 0 0,0-1 1 0 0,1 1-1 0 0,9 0 154 0 0,0 0 0 0 0,-1 0 0 0 0,1 1 1 0 0,11 3-1 0 0,-11-2-211 0 0,142 26 680 0 0,-92-15-781 0 0,124 10 0 0 0,-185-23 39 0 0,33-1-734 0 0,-33 1 636 0 0,0 0 0 0 0,0 0 0 0 0,0 0 0 0 0,0 0 0 0 0,0 0 0 0 0,0 0 0 0 0,0 0 0 0 0,0-1-1 0 0,0 1 1 0 0,0 0 0 0 0,0-1 0 0 0,0 1 0 0 0,0 0 0 0 0,-1-1 0 0 0,1 1 0 0 0,0-1 0 0 0,0 1 0 0 0,0-1-1 0 0,-1 0 1 0 0,1 1 0 0 0,0-1 0 0 0,-1 0 0 0 0,1 0 0 0 0,-1 1 0 0 0,1-1 0 0 0,-1 0 0 0 0,1 0 0 0 0,0-1 0 0 0,-2-2-1087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6.959"/>
    </inkml:context>
    <inkml:brush xml:id="br0">
      <inkml:brushProperty name="width" value="0.05" units="cm"/>
      <inkml:brushProperty name="height" value="0.05" units="cm"/>
    </inkml:brush>
  </inkml:definitions>
  <inkml:trace contextRef="#ctx0" brushRef="#br0">1 3 8693 0 0,'0'0'18'0'0,"0"0"0"0"0,0 0 0 0 0,0 0 0 0 0,0 0 0 0 0,0-1 0 0 0,0 1 0 0 0,0 0 0 0 0,1 0 0 0 0,-1 0 0 0 0,0 0 0 0 0,0 0-1 0 0,0 0 1 0 0,0 0 0 0 0,0 0 0 0 0,0-1 0 0 0,0 1 0 0 0,1 0 0 0 0,-1 0 0 0 0,0 0 0 0 0,0 0 0 0 0,0 0 0 0 0,0 0 0 0 0,0 0 0 0 0,0 0 0 0 0,1 0 0 0 0,-1 0 0 0 0,0 0 0 0 0,0 0 0 0 0,0 0 0 0 0,0 0 0 0 0,0 0 0 0 0,1 0 0 0 0,-1 0 0 0 0,0 0 0 0 0,0 0 0 0 0,0 0 0 0 0,0 0 0 0 0,0 0 0 0 0,1 0 0 0 0,-1 0 0 0 0,0 0 0 0 0,0 0 0 0 0,0 1 0 0 0,0-1 0 0 0,7 8 1146 0 0,4 14 520 0 0,-10-19-1670 0 0,7 19 571 0 0,-1 0 1 0 0,-1 0-1 0 0,3 30 1 0 0,-2-17-269 0 0,1 9-168 0 0,-4-20-379 0 0,0 1-1 0 0,2-1 1 0 0,1 0 0 0 0,15 33 0 0 0,-15-39-523 0 0,-5-13 88 0 0,1 1 1 0 0,-1-1-1 0 0,1 0 0 0 0,0 0 0 0 0,6 9 1 0 0,-4-8-567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3.954"/>
    </inkml:context>
    <inkml:brush xml:id="br0">
      <inkml:brushProperty name="width" value="0.05" units="cm"/>
      <inkml:brushProperty name="height" value="0.05" units="cm"/>
    </inkml:brush>
  </inkml:definitions>
  <inkml:trace contextRef="#ctx0" brushRef="#br0">45 19 12241 0 0,'-20'-14'796'0'0,"12"10"610"0"0,8 4-1369 0 0,0 0 1 0 0,0 0 0 0 0,1 0 37 0 0,-1 0-37 0 0,0 0 0 0 0,0 0 0 0 0,0 0 0 0 0,0 0-1 0 0,0 0 1 0 0,0 0 0 0 0,0 0 0 0 0,0 0-1 0 0,0 0 1 0 0,0 0 0 0 0,0 0 0 0 0,0 0-1 0 0,0 1 1 0 0,0-1 0 0 0,0 0 0 0 0,0 0 0 0 0,0 0-1 0 0,0 0 1 0 0,0 0 0 0 0,0 0 0 0 0,0 0-1 0 0,0 0 1 0 0,0 0 0 0 0,0 0 0 0 0,0 0-1 0 0,0 0 1 0 0,0 0 0 0 0,0 0 0 0 0,0 0 0 0 0,0 0-1 0 0,0 1 1 0 0,0-1 0 0 0,0 0 0 0 0,-1 0 37 0 0,1 0-37 0 0,0 0 0 0 0,0 0-1 0 0,0 0 1 0 0,0 0 0 0 0,0 0 0 0 0,0 0-1 0 0,0 0 1 0 0,0 0 0 0 0,0 0 0 0 0,0 0 0 0 0,0 0-1 0 0,0 0 1 0 0,0 0 0 0 0,0 0 0 0 0,0 0-1 0 0,0 0 1 0 0,0 0 0 0 0,-1 0 0 0 0,1 0-1 0 0,0 0 1 0 0,0 0 0 0 0,0 0 0 0 0,0 0 0 0 0,2 5-17 0 0,0-1 0 0 0,-1 1 1 0 0,1 0-1 0 0,-1 0 0 0 0,0 0 1 0 0,-1 0-1 0 0,1 0 0 0 0,-1 5 1 0 0,-2 48 20 0 0,0-33-13 0 0,-8 112-203 0 0,-1-79-7185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8.235"/>
    </inkml:context>
    <inkml:brush xml:id="br0">
      <inkml:brushProperty name="width" value="0.05" units="cm"/>
      <inkml:brushProperty name="height" value="0.05" units="cm"/>
    </inkml:brush>
  </inkml:definitions>
  <inkml:trace contextRef="#ctx0" brushRef="#br0">17 62 8861 0 0,'2'-42'565'0'0,"0"25"372"0"0,-2 15-101 0 0,0 5 324 0 0,-8 518 1503 0 0,6-478-2533 0 0,1 7-294 0 0,-6 131-4256 0 0,5-156 3033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24:17.298"/>
    </inkml:context>
    <inkml:brush xml:id="br0">
      <inkml:brushProperty name="width" value="0.05" units="cm"/>
      <inkml:brushProperty name="height" value="0.05" units="cm"/>
    </inkml:brush>
  </inkml:definitions>
  <inkml:trace contextRef="#ctx0" brushRef="#br0">385 22 9229 0 0,'-15'3'114'0'0,"0"0"0"0"0,0 1 1 0 0,0 1-1 0 0,0 0 0 0 0,1 1 1 0 0,0 0-1 0 0,0 1 0 0 0,1 1 0 0 0,-13 9 1 0 0,-2 4 251 0 0,1 1 0 0 0,-47 50 0 0 0,67-65-527 0 0,1 1-1 0 0,0 0 1 0 0,0 0-1 0 0,0 0 0 0 0,1 1 1 0 0,0 0-1 0 0,1 0 1 0 0,0 0-1 0 0,0 1 0 0 0,-3 13 1 0 0,8-19-524 0 0,-1 0-182 0 0</inkml:trace>
  <inkml:trace contextRef="#ctx0" brushRef="#br0" timeOffset="1">3 1 9945 0 0,'-1'3'94'0'0,"0"1"0"0"0,1-1 0 0 0,-1 1-1 0 0,1-1 1 0 0,0 1 0 0 0,1-1 0 0 0,-1 1 0 0 0,0-1 0 0 0,1 1 0 0 0,0-1-1 0 0,0 1 1 0 0,0-1 0 0 0,0 0 0 0 0,0 1 0 0 0,4 3 0 0 0,2 9 416 0 0,18 23 1 0 0,-13-23-408 0 0,1 0 1 0 0,0-1-1 0 0,1 0 0 0 0,18 14 1 0 0,66 44-444 0 0,-44-34-600 0 0,-28-20 82 0 0,1-5-176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39:42.740"/>
    </inkml:context>
    <inkml:brush xml:id="br0">
      <inkml:brushProperty name="width" value="0.05" units="cm"/>
      <inkml:brushProperty name="height" value="0.05" units="cm"/>
    </inkml:brush>
  </inkml:definitions>
  <inkml:trace contextRef="#ctx0" brushRef="#br0">0 1 24575,'0'0'-8191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49.108"/>
    </inkml:context>
    <inkml:brush xml:id="br0">
      <inkml:brushProperty name="width" value="0.05" units="cm"/>
      <inkml:brushProperty name="height" value="0.05" units="cm"/>
    </inkml:brush>
  </inkml:definitions>
  <inkml:trace contextRef="#ctx0" brushRef="#br0">13 256 7873 0 0,'-2'-3'73'0'0,"1"0"1"0"0,-1 0 0 0 0,1-1 0 0 0,-1 1-1 0 0,1-1 1 0 0,0 1 0 0 0,0-1-1 0 0,1 1 1 0 0,-1-1 0 0 0,1 1 0 0 0,0-1-1 0 0,0-5 1 0 0,0 7 14 0 0,0 0 1 0 0,1 0-1 0 0,-1 0 0 0 0,0 0 0 0 0,1 0 1 0 0,0 0-1 0 0,-1 0 0 0 0,1 1 1 0 0,0-1-1 0 0,0 0 0 0 0,0 0 1 0 0,0 1-1 0 0,0-1 0 0 0,1 1 0 0 0,-1-1 1 0 0,0 1-1 0 0,1-1 0 0 0,-1 1 1 0 0,1 0-1 0 0,-1-1 0 0 0,1 1 0 0 0,0 0 1 0 0,-1 0-1 0 0,4-1 0 0 0,-2 2 83 0 0,-1-1 0 0 0,0 1-1 0 0,1-1 1 0 0,-1 1 0 0 0,1 0-1 0 0,-1 0 1 0 0,1 0 0 0 0,4 1-1 0 0,-6 0-64 0 0,1-1-1 0 0,-1 1 0 0 0,1-1 1 0 0,-1 0-1 0 0,1 0 0 0 0,0 0 0 0 0,-1 0 1 0 0,1 0-1 0 0,-1 0 0 0 0,1 0 1 0 0,0 0-1 0 0,-1 0 0 0 0,1-1 0 0 0,-1 1 1 0 0,1-1-1 0 0,-1 1 0 0 0,1-1 1 0 0,-1 0-1 0 0,1 1 0 0 0,-1-1 0 0 0,0 0 1 0 0,1 0-1 0 0,-1 0 0 0 0,0 0 0 0 0,0 0 1 0 0,0 0-1 0 0,0-1 0 0 0,0 1 1 0 0,0 0-1 0 0,0-1 0 0 0,1-2 0 0 0,5-4 740 0 0,-4 17-411 0 0,-2 24-147 0 0,-2-29-214 0 0,8 329 998 0 0,-1 59-606 0 0,-41 706-185 0 0,19-738-219 0 0,36 457-1 0 0,-7-644-26 0 0,-11-163-17 0 0,1-9 117 0 0,4-14 237 0 0,3-4-284 0 0,5 4-87 0 0,1 0 1 0 0,0 1-1 0 0,1 1 0 0 0,1 0 1 0 0,-1 2-1 0 0,2 0 1 0 0,-1 0-1 0 0,1 2 1 0 0,38-10-1 0 0,5 4-12 0 0,117-10 1 0 0,483-14 985 0 0,-374 25-518 0 0,2862-63 362 0 0,-2756 79-610 0 0,575 2 517 0 0,-2-24-124 0 0,-142-43-832 0 0,-815 60 229 0 0,-4 1 17 0 0,-1-1 1 0 0,0 0-1 0 0,1 0 0 0 0,-1 0 0 0 0,0 0 0 0 0,0-1 0 0 0,5-2 1 0 0,-10 1 82 0 0,-9 0-105 0 0,-9-1 10 0 0,-12 3 79 0 0,-83 0-52 0 0,106 2-6 0 0,0 0 1 0 0,0-1 0 0 0,0 0 0 0 0,1-1 0 0 0,-1 0-1 0 0,0 0 1 0 0,0 0 0 0 0,-8-3 0 0 0,15 3-30 0 0,-1 1-1 0 0,0-1 1 0 0,0 0 0 0 0,0 0 0 0 0,1 0-1 0 0,-1 0 1 0 0,0 0 0 0 0,1 0 0 0 0,-1 0-1 0 0,1 0 1 0 0,-1 0 0 0 0,1 0 0 0 0,-1 0-1 0 0,1 0 1 0 0,0 0 0 0 0,0 0-1 0 0,-1 0 1 0 0,1-1 0 0 0,0 1 0 0 0,0 0-1 0 0,0 0 1 0 0,0 0 0 0 0,0 0 0 0 0,1-1-1 0 0,-1 1 1 0 0,0 0 0 0 0,1-2 0 0 0,13-35-259 0 0,-12 31 208 0 0,11-28-172 0 0,-3 0-1 0 0,0-1 1 0 0,-3-1-1 0 0,6-63 1 0 0,-7-151-319 0 0,-6 193 406 0 0,-3-179-357 0 0,8-263-455 0 0,0 426 851 0 0,14-565-832 0 0,-23 565 895 0 0,-3 0 0 0 0,-4 1 0 0 0,-3 0-1 0 0,-3 0 1 0 0,-3 2 0 0 0,-3 0 0 0 0,-42-88 0 0 0,55 138 43 0 0,-1 0 0 0 0,-1 1 0 0 0,-22-28 0 0 0,30 48-75 0 0,0-1 0 0 0,0 1 1 0 0,0 0-1 0 0,-1 0 1 0 0,1 1-1 0 0,0-1 0 0 0,-7 3 1 0 0,-18 0 44 0 0,15-4-17 0 0,0 0-1 0 0,-16-4 1 0 0,27 4-24 0 0,-56-8-433 0 0,-189-27 414 0 0,73 15-53 0 0,131 18 116 0 0,-727-36-13 0 0,-1064 49 46 0 0,113 70-317 0 0,649-27-128 0 0,825-43 248 0 0,-155 7-151 0 0,331-12 132 0 0,0 3 1 0 0,-75 19 0 0 0,143-26 89 0 0,-9 2-196 0 0,-35 10 265 0 0,36-10-20 0 0,5 0-108 0 0,-22 9 81 0 0,22-10 7 0 0,1 4-65 0 0,-17 15 81 0 0,18-16-16 0 0,2-1-746 0 0,-8 12 475 0 0,8-12-99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49.723"/>
    </inkml:context>
    <inkml:brush xml:id="br0">
      <inkml:brushProperty name="width" value="0.05" units="cm"/>
      <inkml:brushProperty name="height" value="0.05" units="cm"/>
    </inkml:brush>
  </inkml:definitions>
  <inkml:trace contextRef="#ctx0" brushRef="#br0">36 88 8037 0 0,'-16'-87'2169'0'0,"24"120"280"0"0,19 226-129 0 0,-9 352-1 0 0,-54 131-470 0 0,-1 48-249 0 0,48-463-1025 0 0,-5-264-586 0 0,3 0-1 0 0,3-1 1 0 0,22 71 0 0 0,-33-132 2 0 0,1 7-49 0 0,1 0 0 0 0,0-1 1 0 0,0 1-1 0 0,1 0 0 0 0,5 7 0 0 0,-8-14 14 0 0,-1 0 0 0 0,1 0 0 0 0,0 0 0 0 0,0 0 0 0 0,0 0 0 0 0,0 0 1 0 0,0 0-1 0 0,0 0 0 0 0,0 0 0 0 0,1 0 0 0 0,-1 0 0 0 0,0-1 0 0 0,0 1 0 0 0,1-1 0 0 0,-1 1 0 0 0,0-1 0 0 0,1 1 0 0 0,-1-1 0 0 0,0 0 0 0 0,1 1 1 0 0,-1-1-1 0 0,1 0 0 0 0,-1 0 0 0 0,0 0 0 0 0,1 0 0 0 0,-1 0 0 0 0,1 0 0 0 0,-1-1 0 0 0,0 1 0 0 0,1 0 0 0 0,-1-1 0 0 0,0 1 0 0 0,1-1 0 0 0,-1 0 0 0 0,0 1 1 0 0,0-1-1 0 0,1 0 0 0 0,0-1 0 0 0,5-3-356 0 0,-1 0-1 0 0,0-1 1 0 0,0 0 0 0 0,-1 0 0 0 0,1-1-1 0 0,-1 1 1 0 0,-1-1 0 0 0,1 0 0 0 0,3-10-1 0 0,12-22-1443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0.064"/>
    </inkml:context>
    <inkml:brush xml:id="br0">
      <inkml:brushProperty name="width" value="0.05" units="cm"/>
      <inkml:brushProperty name="height" value="0.05" units="cm"/>
    </inkml:brush>
  </inkml:definitions>
  <inkml:trace contextRef="#ctx0" brushRef="#br0">113 0 12901 0 0,'-22'59'532'0'0,"3"0"0"0"0,2 2 0 0 0,3 0 0 0 0,-12 119 0 0 0,12 253 1199 0 0,14-420-1700 0 0,26 519 1337 0 0,32-3-326 0 0,-56-511-1010 0 0,43 816 1087 0 0,-41-632-919 0 0,-3-179-203 0 0,-1 39-135 0 0,4-1 0 0 0,2 1 0 0 0,14 64 0 0 0,-20-125 133 0 0,2 6-143 0 0,0-1 1 0 0,0 1-1 0 0,1-1 1 0 0,4 10-1 0 0,-7-15 102 0 0,1 0 1 0 0,-1 0-1 0 0,0-1 0 0 0,1 1 1 0 0,-1-1-1 0 0,1 1 1 0 0,-1 0-1 0 0,1-1 0 0 0,-1 1 1 0 0,1-1-1 0 0,0 1 1 0 0,-1-1-1 0 0,1 1 0 0 0,0-1 1 0 0,-1 0-1 0 0,1 1 0 0 0,0-1 1 0 0,-1 0-1 0 0,1 0 1 0 0,0 1-1 0 0,0-1 0 0 0,-1 0 1 0 0,1 0-1 0 0,0 0 0 0 0,0 0 1 0 0,-1 0-1 0 0,1 0 1 0 0,0 0-1 0 0,0 0 0 0 0,-1 0 1 0 0,1 0-1 0 0,0 0 0 0 0,0-1 1 0 0,-1 1-1 0 0,1 0 1 0 0,0 0-1 0 0,-1-1 0 0 0,1 1 1 0 0,0-1-1 0 0,-1 1 1 0 0,1 0-1 0 0,0-1 0 0 0,-1 1 1 0 0,1-1-1 0 0,-1 0 0 0 0,1 1 1 0 0,-1-1-1 0 0,1 1 1 0 0,0-2-1 0 0,6-7-592 0 0,1-1 0 0 0,-2 0 0 0 0,1 0 0 0 0,-1 0 0 0 0,5-14 0 0 0,-9 20 448 0 0,19-40-1512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0.424"/>
    </inkml:context>
    <inkml:brush xml:id="br0">
      <inkml:brushProperty name="width" value="0.05" units="cm"/>
      <inkml:brushProperty name="height" value="0.05" units="cm"/>
    </inkml:brush>
  </inkml:definitions>
  <inkml:trace contextRef="#ctx0" brushRef="#br0">90 1 12681 0 0,'-58'163'2057'0'0,"48"-124"-1549"0"0,2 0 1 0 0,2 1-1 0 0,-2 52 1 0 0,9 124 447 0 0,0-163-763 0 0,57 570 1866 0 0,-46-531-1737 0 0,43 317 990 0 0,38 323-364 0 0,-93-731-949 0 0,33 278 13 0 0,22-4-1476 0 0,-52-265 1244 0 0,-2-6 21 0 0,0 0 0 0 0,0 0 0 0 0,0 1 0 0 0,0-1 0 0 0,1 0 0 0 0,0 0 0 0 0,0 0 0 0 0,0 0 0 0 0,1-1 1 0 0,-1 1-1 0 0,4 4 0 0 0,-5-8 150 0 0,-1 0 0 0 0,0 1 0 0 0,0-1 0 0 0,1 0 0 0 0,-1 0 0 0 0,0 0 0 0 0,0 0 0 0 0,1 1 0 0 0,-1-1 0 0 0,0 0 0 0 0,1 0 1 0 0,-1 0-1 0 0,0 0 0 0 0,0 0 0 0 0,1 0 0 0 0,-1 0 0 0 0,0 0 0 0 0,1 0 0 0 0,-1 0 0 0 0,0 0 0 0 0,1 0 0 0 0,-1 0 0 0 0,0 0 0 0 0,1 0 0 0 0,-1 0 0 0 0,0 0 1 0 0,0-1-1 0 0,1 1 0 0 0,-1 0 0 0 0,0 0 0 0 0,1 0 0 0 0,-1 0 0 0 0,0-1 0 0 0,0 1 0 0 0,1 0 0 0 0,-1 0 0 0 0,0 0 0 0 0,0-1 0 0 0,0 1 0 0 0,1 0 0 0 0,-1 0 1 0 0,0-1-1 0 0,0 1 0 0 0,0 0 0 0 0,0-1 0 0 0,0 1 0 0 0,0 0 0 0 0,1-1 0 0 0,-1 1 0 0 0,0 0 0 0 0,0 0 0 0 0,0-1 0 0 0,0 1 0 0 0,0 0 0 0 0,0-1 1 0 0,3-23-2542 0 0,-2 19 1704 0 0,1-13-903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1.803"/>
    </inkml:context>
    <inkml:brush xml:id="br0">
      <inkml:brushProperty name="width" value="0.05" units="cm"/>
      <inkml:brushProperty name="height" value="0.05" units="cm"/>
    </inkml:brush>
  </inkml:definitions>
  <inkml:trace contextRef="#ctx0" brushRef="#br0">124 745 9433 0 0,'-17'0'7'0'0,"8"0"22"0"0,0 0 0 0 0,-1 0 1 0 0,1-1-1 0 0,0 0 0 0 0,-1-1 1 0 0,1 0-1 0 0,0 0 0 0 0,-14-7 1 0 0,22 9-21 0 0,1 0 0 0 0,-1 0 0 0 0,1 0 0 0 0,-1 0 0 0 0,1 0 1 0 0,0 0-1 0 0,-1-1 0 0 0,1 1 0 0 0,-1 0 0 0 0,1 0 0 0 0,0-1 1 0 0,-1 1-1 0 0,1 0 0 0 0,-1 0 0 0 0,1-1 0 0 0,0 1 0 0 0,-1 0 1 0 0,1-1-1 0 0,0 1 0 0 0,0 0 0 0 0,-1-1 0 0 0,1 1 0 0 0,0-1 1 0 0,0 1-1 0 0,0-1 0 0 0,-1 1 0 0 0,1 0 0 0 0,0-1 0 0 0,0 1 0 0 0,0-1 1 0 0,0 1-1 0 0,0-1 0 0 0,0 1 0 0 0,0-1 0 0 0,0 1 0 0 0,0-1 1 0 0,0 1-1 0 0,0 0 0 0 0,0-1 0 0 0,0 1 0 0 0,1-1 0 0 0,-1 1 1 0 0,0-1-1 0 0,0 1 0 0 0,0 0 0 0 0,1-1 0 0 0,-1 1 0 0 0,0-1 1 0 0,0 1-1 0 0,1 0 0 0 0,-1-1 0 0 0,0 1 0 0 0,1 0 0 0 0,-1-1 1 0 0,0 1-1 0 0,1 0 0 0 0,-1 0 0 0 0,1-1 0 0 0,-1 1 0 0 0,1 0 1 0 0,-1 0-1 0 0,0 0 0 0 0,1 0 0 0 0,-1 0 0 0 0,1-1 0 0 0,36-10 312 0 0,-33 10-291 0 0,571-104 1149 0 0,9 40-214 0 0,-507 58-836 0 0,3660-272 1314 0 0,-702 191 98 0 0,-1 69-201 0 0,-2795 19-1306 0 0,1815-8 231 0 0,-6-32-111 0 0,-862-25-3562 0 0,-1115 56 1831 0 0,-30 0-346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1.844"/>
    </inkml:context>
    <inkml:brush xml:id="br0">
      <inkml:brushProperty name="width" value="0.05" units="cm"/>
      <inkml:brushProperty name="height" value="0.05" units="cm"/>
    </inkml:brush>
  </inkml:definitions>
  <inkml:trace contextRef="#ctx0" brushRef="#br0">171 177 9333 0 0,'29'-23'730'0'0,"0"-2"0"0"0,42-49-1 0 0,-69 73-657 0 0,-1 0 0 0 0,0-1 0 0 0,0 1-1 0 0,0-1 1 0 0,0 1 0 0 0,0-1 0 0 0,0 0 0 0 0,0 0-1 0 0,-1 1 1 0 0,1-1 0 0 0,-1 0 0 0 0,1 0-1 0 0,-1 0 1 0 0,1-2 0 0 0,-1 3-27 0 0,0 0 0 0 0,0 0 0 0 0,-1 0 0 0 0,1 0-1 0 0,0 0 1 0 0,0 0 0 0 0,-1 0 0 0 0,1 0 0 0 0,-1 0 0 0 0,1 0 0 0 0,-1 1 0 0 0,1-1 0 0 0,-1 0 0 0 0,1 0 0 0 0,-1 1-1 0 0,0-1 1 0 0,0 0 0 0 0,1 1 0 0 0,-1-1 0 0 0,-1 0 0 0 0,-1-1 28 0 0,0 1 0 0 0,-1-1 0 0 0,1 1 0 0 0,0 0 0 0 0,-1 0 0 0 0,1 1 0 0 0,0-1 0 0 0,-1 1 0 0 0,1-1 0 0 0,-1 1 1 0 0,1 0-1 0 0,-1 0 0 0 0,-6 2 0 0 0,-6 2 85 0 0,0 0 1 0 0,1 1-1 0 0,-1 1 1 0 0,1 0-1 0 0,1 1 0 0 0,-22 14 1 0 0,24-14-34 0 0,1 0 1 0 0,1 2-1 0 0,-1-1 0 0 0,1 1 1 0 0,1 1-1 0 0,0 0 0 0 0,0 0 1 0 0,-9 15-1 0 0,15-20-80 0 0,0-1 0 0 0,1 1 0 0 0,0 0 0 0 0,0 0 0 0 0,0 0 1 0 0,0 0-1 0 0,1 1 0 0 0,0-1 0 0 0,0 0 0 0 0,0 1 0 0 0,1-1 0 0 0,0 0 0 0 0,0 1 0 0 0,0-1 0 0 0,1 0 0 0 0,0 1 0 0 0,0-1 0 0 0,0 0 0 0 0,0 0 0 0 0,3 6 0 0 0,-1-4-13 0 0,1-1-1 0 0,0 1 1 0 0,0-1-1 0 0,0 1 0 0 0,1-2 1 0 0,0 1-1 0 0,0 0 0 0 0,0-1 1 0 0,1 0-1 0 0,0 0 1 0 0,0 0-1 0 0,0-1 0 0 0,13 6 1 0 0,4 1-189 0 0,1 0 0 0 0,0-2 0 0 0,1-1 0 0 0,0-1 0 0 0,50 7 1 0 0,-33-10-1001 0 0,1-1 1 0 0,79-6-1 0 0,-90 1-279 0 0,-1-3 0 0 0,59-15 0 0 0,-48 7-228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2.169"/>
    </inkml:context>
    <inkml:brush xml:id="br0">
      <inkml:brushProperty name="width" value="0.05" units="cm"/>
      <inkml:brushProperty name="height" value="0.05" units="cm"/>
    </inkml:brush>
  </inkml:definitions>
  <inkml:trace contextRef="#ctx0" brushRef="#br0">31 60 9365 0 0,'-10'-7'108'0'0,"8"5"17"0"0,0 1-1 0 0,0-1 1 0 0,0 1 0 0 0,0-1 0 0 0,0 0 0 0 0,0 0 0 0 0,0 0 0 0 0,-2-3-1 0 0,4 5-98 0 0,0-1 0 0 0,0 1-1 0 0,0 0 1 0 0,-1-1 0 0 0,1 1-1 0 0,0 0 1 0 0,0-1 0 0 0,0 1-1 0 0,0 0 1 0 0,0-1-1 0 0,0 1 1 0 0,0 0 0 0 0,0-1-1 0 0,0 1 1 0 0,0-1 0 0 0,1 1-1 0 0,-1 0 1 0 0,0-1 0 0 0,0 1-1 0 0,0 0 1 0 0,0-1-1 0 0,0 1 1 0 0,1 0 0 0 0,-1 0-1 0 0,0-1 1 0 0,16-8 461 0 0,-3 5-365 0 0,0 0-1 0 0,0 2 1 0 0,0-1-1 0 0,1 2 0 0 0,-1 0 1 0 0,0 0-1 0 0,1 1 1 0 0,14 2-1 0 0,-9 1-19 0 0,0 0 0 0 0,0 0 0 0 0,0 2 0 0 0,-1 1 0 0 0,19 7 0 0 0,-32-11-66 0 0,0 1-1 0 0,0-1 1 0 0,-1 1-1 0 0,1 0 1 0 0,-1 0-1 0 0,0 0 0 0 0,1 0 1 0 0,-2 1-1 0 0,1 0 1 0 0,0 0-1 0 0,-1 0 1 0 0,4 5-1 0 0,-6-7-26 0 0,0 1 0 0 0,0-1-1 0 0,0 1 1 0 0,0-1 0 0 0,0 1 0 0 0,0-1 0 0 0,-1 1-1 0 0,1 0 1 0 0,-1-1 0 0 0,0 1 0 0 0,0 0 0 0 0,0-1-1 0 0,0 1 1 0 0,0 0 0 0 0,-1-1 0 0 0,1 1 0 0 0,-1 0-1 0 0,1-1 1 0 0,-1 1 0 0 0,0-1 0 0 0,0 1-1 0 0,-1-1 1 0 0,1 1 0 0 0,0-1 0 0 0,-3 3 0 0 0,-3 5 31 0 0,0-1-1 0 0,-1 0 1 0 0,-1-1 0 0 0,1 1 0 0 0,-15 9 0 0 0,-53 32 606 0 0,21-15 261 0 0,55-35-885 0 0,-1 0 0 0 0,0 0 0 0 0,0 1 0 0 0,1-1 0 0 0,-1 1 0 0 0,1-1 0 0 0,-1 0 0 0 0,0 1 0 0 0,1-1 0 0 0,-1 1 0 0 0,1-1 0 0 0,-1 1 0 0 0,1 0 0 0 0,-1-1 0 0 0,1 1 0 0 0,-1 0 0 0 0,1-1 0 0 0,0 1 0 0 0,-1 0-1 0 0,1-1 1 0 0,0 1 0 0 0,-1 0 0 0 0,1-1 0 0 0,0 1 0 0 0,0 0 0 0 0,0 0 0 0 0,0 0 0 0 0,0-1 0 0 0,0 1 0 0 0,0 0 0 0 0,0 1 0 0 0,1-1-6 0 0,0 0 1 0 0,0 1-1 0 0,0-1 1 0 0,1 0-1 0 0,-1 0 0 0 0,0-1 1 0 0,1 1-1 0 0,-1 0 1 0 0,0 0-1 0 0,1-1 0 0 0,-1 1 1 0 0,1 0-1 0 0,-1-1 1 0 0,3 1-1 0 0,9 2-32 0 0,0 0 1 0 0,19 0-1 0 0,26 0-1727 0 0,0-4 0 0 0,-1-1 0 0 0,85-16 0 0 0,-106 12 137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3.018"/>
    </inkml:context>
    <inkml:brush xml:id="br0">
      <inkml:brushProperty name="width" value="0.05" units="cm"/>
      <inkml:brushProperty name="height" value="0.05" units="cm"/>
    </inkml:brush>
  </inkml:definitions>
  <inkml:trace contextRef="#ctx0" brushRef="#br0">1 1 13989 0 0,'2'9'148'0'0,"0"-1"184"0"0,2-3 28 0 0,2-10 4 0 0,6 7 8 0 0,10 0 20 0 0,-2-1 0 0 0,9-1-23 0 0,5 3-129 0 0,13-2-212 0 0,1 2-44 0 0,13 3-144 0 0,0-3-172 0 0,8 3-229 0 0,8-5-283 0 0,-2 3-244 0 0,0-3-320 0 0,-2-1-368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8.923"/>
    </inkml:context>
    <inkml:brush xml:id="br0">
      <inkml:brushProperty name="width" value="0.05" units="cm"/>
      <inkml:brushProperty name="height" value="0.05" units="cm"/>
    </inkml:brush>
  </inkml:definitions>
  <inkml:trace contextRef="#ctx0" brushRef="#br0">0 634 8397 0 0,'0'-1'24'0'0,"1"1"1"0"0,-1-1-1 0 0,0 0 1 0 0,0 0-1 0 0,1 0 1 0 0,-1 0-1 0 0,0 0 1 0 0,1 0-1 0 0,-1 1 1 0 0,1-1-1 0 0,-1 0 1 0 0,1 0-1 0 0,0 1 1 0 0,-1-1-1 0 0,1 0 1 0 0,0 1-1 0 0,-1-1 1 0 0,1 0-1 0 0,0 1 1 0 0,0-1-1 0 0,0 1 1 0 0,-1 0-1 0 0,1-1 1 0 0,0 1-1 0 0,0-1 1 0 0,0 1-1 0 0,0 0 1 0 0,0 0-1 0 0,0 0 1 0 0,0 0-1 0 0,0-1 1 0 0,0 1-1 0 0,-1 0 1 0 0,1 1-1 0 0,0-1 1 0 0,0 0-1 0 0,2 0 1 0 0,3 1 68 0 0,0-1 0 0 0,0 1 0 0 0,0 0 0 0 0,9 4 1 0 0,5 2-98 0 0,0-1 1 0 0,0-1 0 0 0,0-1-1 0 0,1-1 1 0 0,27 1 0 0 0,-39-3-1 0 0,0-1 0 0 0,0-1 1 0 0,0 0-1 0 0,1 0 1 0 0,-1 0-1 0 0,-1-1 0 0 0,1-1 1 0 0,0 0-1 0 0,-1 0 1 0 0,1 0-1 0 0,-1-1 0 0 0,0 0 1 0 0,0-1-1 0 0,12-9 1 0 0,-16 10 17 0 0,0 0 0 0 0,-1 0 0 0 0,0-1 0 0 0,0 1 0 0 0,0-1 0 0 0,-1 1-1 0 0,1-1 1 0 0,-1 0 0 0 0,0 0 0 0 0,-1 0 0 0 0,1 0 0 0 0,1-11 0 0 0,-1 6 116 0 0,-1-1 0 0 0,0 0 0 0 0,-1 1 0 0 0,0-1 0 0 0,-2-15-1 0 0,2 24-104 0 0,0 1 0 0 0,0 0 1 0 0,0 0-1 0 0,0 0 0 0 0,0 0 0 0 0,0-1 0 0 0,-1 1 0 0 0,1 0 0 0 0,0 0 0 0 0,-1 0 0 0 0,1 0 0 0 0,-1 0 0 0 0,1 0 0 0 0,-1 0 0 0 0,0 0 1 0 0,1 0-1 0 0,-1 0 0 0 0,0 0 0 0 0,0 0 0 0 0,1 0 0 0 0,-1 0 0 0 0,0 1 0 0 0,0-1 0 0 0,0 0 0 0 0,0 1 0 0 0,0-1 0 0 0,0 1 0 0 0,0-1 0 0 0,0 1 1 0 0,-1-1-1 0 0,1 1 0 0 0,0 0 0 0 0,0-1 0 0 0,0 1 0 0 0,0 0 0 0 0,0 0 0 0 0,-1 0 0 0 0,1 0 0 0 0,0 0 0 0 0,0 0 0 0 0,0 0 0 0 0,-1 1 1 0 0,1-1-1 0 0,0 0 0 0 0,0 1 0 0 0,0-1 0 0 0,-2 1 0 0 0,-2 2 75 0 0,0-1 1 0 0,0 1-1 0 0,0 0 1 0 0,0 1-1 0 0,0-1 1 0 0,1 1-1 0 0,0 0 1 0 0,-7 7 0 0 0,-2 6 150 0 0,0 0 1 0 0,0 2 0 0 0,2-1-1 0 0,0 2 1 0 0,-15 37 0 0 0,23-47-205 0 0,-1 1 0 0 0,1-1 0 0 0,1 1 0 0 0,0-1 0 0 0,0 1 0 0 0,1 0 0 0 0,1 0 0 0 0,-1 0 1 0 0,2 0-1 0 0,0-1 0 0 0,0 1 0 0 0,1 0 0 0 0,5 18 0 0 0,-6-27-42 0 0,0 1 0 0 0,0 0 1 0 0,0-1-1 0 0,0 1 0 0 0,0-1 0 0 0,1 1 0 0 0,0-1 0 0 0,-1 0 1 0 0,1 1-1 0 0,0-1 0 0 0,0 0 0 0 0,0 0 0 0 0,0 0 1 0 0,0-1-1 0 0,1 1 0 0 0,-1 0 0 0 0,0-1 0 0 0,1 1 0 0 0,0-1 1 0 0,-1 0-1 0 0,1 0 0 0 0,0 0 0 0 0,-1 0 0 0 0,1-1 1 0 0,0 1-1 0 0,0-1 0 0 0,-1 1 0 0 0,5-1 0 0 0,-4 0-3 0 0,1-1 0 0 0,0 0 0 0 0,0 1 0 0 0,0-1 0 0 0,-1 0 0 0 0,1-1 0 0 0,-1 1-1 0 0,1-1 1 0 0,-1 0 0 0 0,1 1 0 0 0,-1-1 0 0 0,0-1 0 0 0,0 1 0 0 0,0 0 0 0 0,0-1 0 0 0,0 0-1 0 0,-1 1 1 0 0,1-1 0 0 0,-1 0 0 0 0,4-5 0 0 0,3-11-23 0 0,0 1 0 0 0,-1-1 0 0 0,-1-1-1 0 0,8-35 1 0 0,5-11 105 0 0,-20 65-73 0 0,0 1 1 0 0,0-1-1 0 0,0 1 1 0 0,0-1-1 0 0,0 1 0 0 0,1-1 1 0 0,-1 1-1 0 0,0-1 0 0 0,0 1 1 0 0,0-1-1 0 0,1 1 0 0 0,-1-1 1 0 0,0 1-1 0 0,1 0 1 0 0,-1-1-1 0 0,1 1 0 0 0,-1-1 1 0 0,0 1-1 0 0,1 0 0 0 0,-1-1 1 0 0,1 1-1 0 0,-1 0 1 0 0,1-1-1 0 0,5 9 544 0 0,1 21 439 0 0,-5-7-564 0 0,-1 1 1 0 0,-1-1-1 0 0,-4 30 0 0 0,1-25-251 0 0,2 47-1 0 0,1-71-192 0 0,0-1 0 0 0,1 1 0 0 0,-1-1 0 0 0,0 1 0 0 0,1-1 0 0 0,-1 1 0 0 0,1-1 0 0 0,0 0 0 0 0,0 1 0 0 0,0-1 0 0 0,0 0 1 0 0,1 0-1 0 0,-1 0 0 0 0,0 1 0 0 0,1-1 0 0 0,-1 0 0 0 0,1-1 0 0 0,0 1 0 0 0,0 0 0 0 0,0 0 0 0 0,0-1 0 0 0,0 1 0 0 0,0-1 0 0 0,0 0 0 0 0,0 0 0 0 0,3 2 0 0 0,-1-3-162 0 0,-1 1 1 0 0,0-1-1 0 0,0 1 1 0 0,1-1-1 0 0,-1 0 1 0 0,0 0-1 0 0,0 0 1 0 0,1-1-1 0 0,-1 1 1 0 0,0-1-1 0 0,0 0 1 0 0,0 0-1 0 0,0 0 1 0 0,1 0-1 0 0,-1-1 1 0 0,-1 1-1 0 0,1-1 1 0 0,0 1-1 0 0,0-1 1 0 0,3-3-1 0 0,8-7-734 0 0,1-1 1 0 0,-1 0-1 0 0,-1-1 0 0 0,-1-1 0 0 0,0 0 0 0 0,16-25 0 0 0,-14 14 458 0 0,-1 0 1 0 0,0-1-1 0 0,13-46 0 0 0,-6-8 767 0 0,-3-1-1 0 0,6-86 0 0 0,-21 151-362 0 0,6-52 469 0 0,13-90 1154 0 0,-17 139-1260 0 0,-4 12-48 0 0,0 11 188 0 0,-26 99 1107 0 0,-26 154 60 0 0,43-142-1949 0 0,9 176 1 0 0,0-213-2537 0 0,0-56 1565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1.644"/>
    </inkml:context>
    <inkml:brush xml:id="br0">
      <inkml:brushProperty name="width" value="0.05" units="cm"/>
      <inkml:brushProperty name="height" value="0.05" units="cm"/>
    </inkml:brush>
  </inkml:definitions>
  <inkml:trace contextRef="#ctx0" brushRef="#br0">158 266 6437 0 0,'5'-5'46'0'0,"0"-1"0"0"0,0 0 0 0 0,0 0 0 0 0,-1 0 1 0 0,0 0-1 0 0,0-1 0 0 0,3-7 0 0 0,-5 10 48 0 0,-1 0 0 0 0,0 0-1 0 0,0 0 1 0 0,-1 1-1 0 0,1-1 1 0 0,-1 0 0 0 0,0 0-1 0 0,0-1 1 0 0,0 1 0 0 0,0 0-1 0 0,-1 0 1 0 0,0 1-1 0 0,1-1 1 0 0,-4-7 0 0 0,1-7 424 0 0,3 16-369 0 0,0 0 0 0 0,0 0-1 0 0,-1 0 1 0 0,1-1 0 0 0,0 1 0 0 0,-1 0 0 0 0,0 0-1 0 0,1 0 1 0 0,-1 0 0 0 0,0 0 0 0 0,0 1 0 0 0,0-1 0 0 0,-1-2-1 0 0,-2 5-41 0 0,1-1 0 0 0,0 1 0 0 0,-1 0-1 0 0,1 0 1 0 0,0 1 0 0 0,0-1 0 0 0,0 1-1 0 0,0-1 1 0 0,-5 5 0 0 0,7-6-83 0 0,-17 12 233 0 0,0 0 0 0 0,1 1 0 0 0,-31 30 0 0 0,44-38-206 0 0,-1-1 0 0 0,1 1 0 0 0,1 0 1 0 0,-1 0-1 0 0,0 0 0 0 0,1 0 0 0 0,0 0 0 0 0,1 1 0 0 0,-1 0 1 0 0,1-1-1 0 0,0 1 0 0 0,0 0 0 0 0,1 0 0 0 0,-1 0 0 0 0,1 0 0 0 0,1 0 1 0 0,-1 1-1 0 0,2 10 0 0 0,0-13-11 0 0,0 0 0 0 0,0-1 0 0 0,1 1 0 0 0,0 0 0 0 0,0 0 0 0 0,0-1 0 0 0,0 1 0 0 0,0-1 0 0 0,1 0 0 0 0,0 1 0 0 0,-1-1 0 0 0,1 0 0 0 0,0-1-1 0 0,1 1 1 0 0,-1 0 0 0 0,0-1 0 0 0,1 0 0 0 0,4 3 0 0 0,4 1 19 0 0,1 0 0 0 0,-1-1 0 0 0,1 0 0 0 0,15 3 0 0 0,-9-3-72 0 0,0-2 0 0 0,0 0 0 0 0,0-1-1 0 0,1-1 1 0 0,-1 0 0 0 0,0-2 0 0 0,1 0 0 0 0,-1-1 0 0 0,0-1 0 0 0,0-1-1 0 0,0-1 1 0 0,-1-1 0 0 0,35-14 0 0 0,-45 16-95 0 0,-1-1 0 0 0,1 0 0 0 0,-1 0 0 0 0,0 0 0 0 0,0-1 0 0 0,-1 0 0 0 0,1 0 0 0 0,-1-1 0 0 0,-1 0 0 0 0,1 0 0 0 0,-1 0 0 0 0,-1 0 0 0 0,8-15-1 0 0,-10 16 9 0 0,0 0 0 0 0,0-1-1 0 0,0 1 1 0 0,-1 0-1 0 0,1-1 1 0 0,-2 0 0 0 0,1 1-1 0 0,-1-1 1 0 0,0 0-1 0 0,0 1 1 0 0,-1-1 0 0 0,0 1-1 0 0,0-1 1 0 0,0 1-1 0 0,-1-1 1 0 0,0 1 0 0 0,-1 0-1 0 0,-5-12 1 0 0,2 7 34 0 0,-1 1 0 0 0,-1 0 0 0 0,1 0 0 0 0,-2 1 0 0 0,1 0 0 0 0,-1 0 0 0 0,0 1 0 0 0,-1 0 0 0 0,0 0 0 0 0,-22-11 0 0 0,24 15 60 0 0,0-1 0 0 0,0 2 0 0 0,0-1-1 0 0,-1 1 1 0 0,0 0 0 0 0,1 1 0 0 0,-1 0-1 0 0,0 1 1 0 0,0 0 0 0 0,0 0 0 0 0,-1 1-1 0 0,1 0 1 0 0,0 0 0 0 0,0 1 0 0 0,-14 3-1 0 0,21-4 5 0 0,1 1-1 0 0,-1-1 0 0 0,0 1 0 0 0,1-1 0 0 0,-1 1 1 0 0,1 0-1 0 0,-1 0 0 0 0,1 0 0 0 0,-1 0 0 0 0,1 0 1 0 0,0 0-1 0 0,-1 0 0 0 0,1 0 0 0 0,0 0 0 0 0,-2 3 1 0 0,3-3-16 0 0,-1-1 0 0 0,1 1 0 0 0,0 0 0 0 0,0 0 0 0 0,-1 0 0 0 0,1 0 0 0 0,0 0 0 0 0,0-1 0 0 0,0 1 0 0 0,0 0 0 0 0,0 0 0 0 0,0 0 0 0 0,0 0 0 0 0,0 0 0 0 0,0 0 0 0 0,0 0 0 0 0,1 0 0 0 0,-1-1 1 0 0,0 1-1 0 0,1 0 0 0 0,0 1 0 0 0,0 0-73 0 0,1 1 1 0 0,0-1 0 0 0,-1 0 0 0 0,1 0 0 0 0,0 0 0 0 0,1 0-1 0 0,-1 0 1 0 0,0 0 0 0 0,0 0 0 0 0,1-1 0 0 0,-1 1-1 0 0,1-1 1 0 0,0 0 0 0 0,-1 0 0 0 0,1 0 0 0 0,4 1-1 0 0,17 2-655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2.557"/>
    </inkml:context>
    <inkml:brush xml:id="br0">
      <inkml:brushProperty name="width" value="0.05" units="cm"/>
      <inkml:brushProperty name="height" value="0.05" units="cm"/>
    </inkml:brush>
  </inkml:definitions>
  <inkml:trace contextRef="#ctx0" brushRef="#br0">3 22 9297 0 0,'-1'-1'121'0'0,"1"1"-1"0"0,0-1 1 0 0,-1 0 0 0 0,1 0 0 0 0,0 0-1 0 0,0 1 1 0 0,0-1 0 0 0,-1 0-1 0 0,1 0 1 0 0,0 0 0 0 0,0 0 0 0 0,0 0-1 0 0,0 0 1 0 0,0 1 0 0 0,1-1 0 0 0,-1 0-1 0 0,0 0 1 0 0,1-1 0 0 0,-1 2 2 0 0,0-1 1 0 0,0 1-1 0 0,1 0 1 0 0,-1-1 0 0 0,0 1-1 0 0,1 0 1 0 0,-1 0-1 0 0,1-1 1 0 0,-1 1-1 0 0,0 0 1 0 0,1 0-1 0 0,-1 0 1 0 0,1-1-1 0 0,-1 1 1 0 0,1 0-1 0 0,-1 0 1 0 0,0 0-1 0 0,1 0 1 0 0,-1 0-1 0 0,1 0 1 0 0,-1 0 0 0 0,1 0-1 0 0,-1 0 1 0 0,2 0-1 0 0,0 1-8 0 0,0-1 0 0 0,0 1 0 0 0,0 0 0 0 0,0-1 0 0 0,0 1 0 0 0,0 0-1 0 0,0 0 1 0 0,-1 0 0 0 0,1 1 0 0 0,0-1 0 0 0,-1 0 0 0 0,1 1 0 0 0,0-1 0 0 0,-1 1 0 0 0,3 3 0 0 0,0 1-131 0 0,-1 1 0 0 0,1 1 1 0 0,-1-1-1 0 0,0 0 0 0 0,-1 1 1 0 0,0-1-1 0 0,0 1 0 0 0,-1 0 1 0 0,0 0-1 0 0,0-1 0 0 0,-1 1 1 0 0,0 0-1 0 0,-1 16 0 0 0,-2-5-619 0 0,0-1 0 0 0,-2 1 0 0 0,0-1 0 0 0,-12 30 0 0 0,2-11-883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1.326"/>
    </inkml:context>
    <inkml:brush xml:id="br0">
      <inkml:brushProperty name="width" value="0.05" units="cm"/>
      <inkml:brushProperty name="height" value="0.05" units="cm"/>
    </inkml:brush>
  </inkml:definitions>
  <inkml:trace contextRef="#ctx0" brushRef="#br0">288 72 6065 0 0,'3'-15'807'0'0,"-2"14"-726"0"0,-1 0 0 0 0,1-1-1 0 0,-1 1 1 0 0,0 0 0 0 0,1 0-1 0 0,-1-1 1 0 0,0 1 0 0 0,0 0 0 0 0,0-1-1 0 0,0 1 1 0 0,0 0 0 0 0,0-1-1 0 0,0 1 1 0 0,-1 0 0 0 0,1 0-1 0 0,0-1 1 0 0,-1 1 0 0 0,1 0-1 0 0,-1 0 1 0 0,0-2 0 0 0,-1 1-34 0 0,1 0 0 0 0,0 0 1 0 0,0 0-1 0 0,-1 0 0 0 0,1 1 0 0 0,-1-1 1 0 0,1 0-1 0 0,-1 1 0 0 0,0 0 1 0 0,0-1-1 0 0,1 1 0 0 0,-1 0 0 0 0,0 0 1 0 0,0 0-1 0 0,0 0 0 0 0,0 0 1 0 0,-1 0-1 0 0,1 1 0 0 0,0-1 0 0 0,0 1 1 0 0,0-1-1 0 0,-1 1 0 0 0,1 0 1 0 0,0 0-1 0 0,0 0 0 0 0,-1 0 0 0 0,1 0 1 0 0,0 1-1 0 0,0-1 0 0 0,0 1 1 0 0,-1-1-1 0 0,-2 3 0 0 0,-8 1 108 0 0,0 2-1 0 0,1 0 1 0 0,0 0-1 0 0,-14 11 0 0 0,16-11 15 0 0,-2 2 8 0 0,1 0 0 0 0,0 1-1 0 0,0 1 1 0 0,1 0 0 0 0,0 0-1 0 0,1 1 1 0 0,0 0 0 0 0,1 1-1 0 0,-10 17 1 0 0,14-22-50 0 0,0 0 0 0 0,1 0 0 0 0,0 0 0 0 0,0 0 0 0 0,0 1 0 0 0,1-1 0 0 0,1 1 0 0 0,-1-1 0 0 0,1 1 0 0 0,0 0 0 0 0,1 0 0 0 0,0 0 1 0 0,0-1-1 0 0,1 1 0 0 0,0 0 0 0 0,0 0 0 0 0,1-1 0 0 0,3 12 0 0 0,-2-14-57 0 0,0 1 0 0 0,0-1 0 0 0,0 0 1 0 0,1 0-1 0 0,-1 0 0 0 0,1-1 0 0 0,0 1 0 0 0,1-1 1 0 0,-1 0-1 0 0,1 0 0 0 0,0-1 0 0 0,0 1 0 0 0,0-1 1 0 0,0 0-1 0 0,0 0 0 0 0,1-1 0 0 0,-1 1 0 0 0,1-1 1 0 0,0-1-1 0 0,0 1 0 0 0,-1-1 0 0 0,1 0 0 0 0,12 1 1 0 0,-5-2-193 0 0,0 0 0 0 0,0 0 1 0 0,0-1-1 0 0,0-1 0 0 0,0 0 1 0 0,0-1-1 0 0,0 0 0 0 0,-1-1 1 0 0,0 0-1 0 0,14-8 0 0 0,-4 0-2115 0 0,34-26-1 0 0,-40 24 671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1.760"/>
    </inkml:context>
    <inkml:brush xml:id="br0">
      <inkml:brushProperty name="width" value="0.05" units="cm"/>
      <inkml:brushProperty name="height" value="0.05" units="cm"/>
    </inkml:brush>
  </inkml:definitions>
  <inkml:trace contextRef="#ctx0" brushRef="#br0">0 99 8397 0 0,'0'-2'69'0'0,"1"0"1"0"0,-1 1 0 0 0,0-1-1 0 0,1 0 1 0 0,-1 0-1 0 0,1 1 1 0 0,0-1 0 0 0,-1 0-1 0 0,1 1 1 0 0,0-1-1 0 0,0 0 1 0 0,0 1 0 0 0,0 0-1 0 0,1-1 1 0 0,-1 1-1 0 0,0-1 1 0 0,0 1 0 0 0,1 0-1 0 0,1-1 1 0 0,33-19 1112 0 0,-26 16-1017 0 0,4-2-19 0 0,1 1-1 0 0,0 0 1 0 0,1 1 0 0 0,0 1 0 0 0,-1 0 0 0 0,1 1-1 0 0,0 1 1 0 0,28-1 0 0 0,-34 3-80 0 0,-1 0 0 0 0,0 1-1 0 0,1 0 1 0 0,-1 0 0 0 0,0 1 0 0 0,0 0 0 0 0,0 1-1 0 0,0 0 1 0 0,-1 0 0 0 0,1 1 0 0 0,-1 0 0 0 0,0 1-1 0 0,0 0 1 0 0,0 0 0 0 0,0 1 0 0 0,10 10 0 0 0,-16-14-40 0 0,-1-1-1 0 0,1 1 1 0 0,-1 0 0 0 0,0 0 0 0 0,0-1 0 0 0,0 1 0 0 0,0 0 0 0 0,0 0 0 0 0,0 0 0 0 0,-1 0 0 0 0,1 0 0 0 0,0 1 0 0 0,-1-1 0 0 0,0 0 0 0 0,0 0-1 0 0,1 0 1 0 0,-1 0 0 0 0,-1 3 0 0 0,1-1-4 0 0,-1 0-1 0 0,0 1 1 0 0,0-1-1 0 0,-1 0 1 0 0,1 0-1 0 0,-1 0 1 0 0,0 0-1 0 0,-4 5 1 0 0,-4 5-12 0 0,0 0 0 0 0,-1-1 0 0 0,-20 17 0 0 0,12-13 0 0 0,-1-1 1 0 0,-1-1-1 0 0,0 0 0 0 0,-40 19 0 0 0,-98 33 347 0 0,159-67-351 0 0,0 0 1 0 0,0 0-1 0 0,0 0 1 0 0,0 0-1 0 0,0 0 1 0 0,0 0-1 0 0,0 0 1 0 0,0 0-1 0 0,0 0 1 0 0,1 0 0 0 0,-1 0-1 0 0,0 0 1 0 0,0 0-1 0 0,0 0 1 0 0,0 0-1 0 0,0 0 1 0 0,0 0-1 0 0,0 0 1 0 0,0 0-1 0 0,0 0 1 0 0,0 0-1 0 0,0 0 1 0 0,0 0-1 0 0,0 0 1 0 0,0 0-1 0 0,0 0 1 0 0,0 0 0 0 0,0 0-1 0 0,0 1 1 0 0,0-1-1 0 0,0 0 1 0 0,0 0-1 0 0,1 0 1 0 0,-1 0-1 0 0,0 0 1 0 0,0 0-1 0 0,0 0 1 0 0,0 0-1 0 0,0 0 1 0 0,0 0-1 0 0,0 0 1 0 0,0 0-1 0 0,0 0 1 0 0,-1 1 0 0 0,1-1-1 0 0,0 0 1 0 0,0 0-1 0 0,0 0 1 0 0,0 0-1 0 0,0 0 1 0 0,0 0-1 0 0,0 0 1 0 0,0 0-1 0 0,0 0 1 0 0,13 2 209 0 0,16 0 52 0 0,154-9 549 0 0,-19 0-556 0 0,-103 6-205 0 0,7-1-25 0 0,-1 3 0 0 0,69 10 1 0 0,-74 5-575 0 0,-62-16 505 0 0,1 0 0 0 0,-1 1 1 0 0,0-1-1 0 0,0 0 0 0 0,0 0 0 0 0,1 0 1 0 0,-1 0-1 0 0,0 0 0 0 0,0 0 0 0 0,0 1 1 0 0,0-1-1 0 0,1 0 0 0 0,-1 0 0 0 0,0 0 1 0 0,0 1-1 0 0,0-1 0 0 0,0 0 0 0 0,0 0 1 0 0,0 0-1 0 0,1 1 0 0 0,-1-1 0 0 0,0 0 1 0 0,0 0-1 0 0,0 0 0 0 0,0 1 0 0 0,0-1 1 0 0,0 0-1 0 0,0 0 0 0 0,0 1 0 0 0,0-1 1 0 0,0 0-1 0 0,0 0 0 0 0,0 0 0 0 0,0 1 1 0 0,0-1-1 0 0,-1 0 0 0 0,1 0 0 0 0,0 0 1 0 0,0 1-1 0 0,0-1 0 0 0,0 0 0 0 0,0 0 1 0 0,0 0-1 0 0,0 1 0 0 0,-1-1 1 0 0,1 0-1 0 0,0 0 0 0 0,0 0 0 0 0,0 0 1 0 0,0 0-1 0 0,-1 1 0 0 0,1-1 0 0 0,0 0 1 0 0,0 0-1 0 0,0 0 0 0 0,-1 0 0 0 0,1 0 1 0 0,0 0-1 0 0,0 0 0 0 0,-1 0 0 0 0,1 0 1 0 0,0 0-1 0 0,-14 9-1204 0 0,0-3-198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7.214"/>
    </inkml:context>
    <inkml:brush xml:id="br0">
      <inkml:brushProperty name="width" value="0.05" units="cm"/>
      <inkml:brushProperty name="height" value="0.05" units="cm"/>
    </inkml:brush>
  </inkml:definitions>
  <inkml:trace contextRef="#ctx0" brushRef="#br0">94 143 5973 0 0,'-8'-38'1705'0'0,"7"42"-1635"0"0,0 0-1 0 0,-1 0 1 0 0,1 0-1 0 0,-1-1 1 0 0,0 1-1 0 0,0 0 1 0 0,-3 3-1 0 0,-4 11 129 0 0,-6 11 218 0 0,5-9-40 0 0,1 1 0 0 0,-11 31 0 0 0,19-47-275 0 0,-1 0 0 0 0,1 0 0 0 0,0 1 0 0 0,1-1 0 0 0,-1 0 0 0 0,1 0 0 0 0,0 1 1 0 0,0-1-1 0 0,1 0 0 0 0,-1 0 0 0 0,1 1 0 0 0,0-1 0 0 0,1 0 0 0 0,-1 0 0 0 0,1 0 0 0 0,2 5 0 0 0,-2-7-43 0 0,0 0 0 0 0,0 0 0 0 0,-1-1 0 0 0,2 1 0 0 0,-1 0 0 0 0,0-1 0 0 0,1 0 0 0 0,-1 1 0 0 0,1-1 0 0 0,-1 0 0 0 0,1 0 0 0 0,0 0 0 0 0,0-1 0 0 0,0 1 0 0 0,0-1 0 0 0,0 0 0 0 0,0 1 0 0 0,1-1 0 0 0,-1-1 0 0 0,0 1 0 0 0,1 0 0 0 0,-1-1 0 0 0,5 0 0 0 0,-1 0-30 0 0,0-1 1 0 0,0 0-1 0 0,0 0 1 0 0,0-1 0 0 0,0 0-1 0 0,-1 0 1 0 0,1 0 0 0 0,0-1-1 0 0,-1 0 1 0 0,8-5 0 0 0,10-6-25 0 0,0-2 0 0 0,-2 0 1 0 0,30-28-1 0 0,-45 37-15 0 0,0 0 1 0 0,0 0-1 0 0,0-1 0 0 0,-1 0 0 0 0,0-1 0 0 0,-1 1 1 0 0,0-1-1 0 0,0 0 0 0 0,-1 0 0 0 0,0-1 0 0 0,-1 1 1 0 0,5-20-1 0 0,-8 22-40 0 0,0-1 0 0 0,0 1 0 0 0,-1 0 0 0 0,1 0 0 0 0,-2 0 0 0 0,1-1 1 0 0,-1 1-1 0 0,0 0 0 0 0,0 1 0 0 0,-1-1 0 0 0,0 0 0 0 0,0 1 0 0 0,-1 0 0 0 0,0-1 0 0 0,0 1 0 0 0,0 1 0 0 0,-1-1 0 0 0,-5-5 1 0 0,7 8-9 0 0,0-1 1 0 0,0 1-1 0 0,-1 0 1 0 0,1 0-1 0 0,-1 0 1 0 0,0 1 0 0 0,0-1-1 0 0,0 1 1 0 0,0 0-1 0 0,-1 0 1 0 0,1 0-1 0 0,0 1 1 0 0,-1 0 0 0 0,1 0-1 0 0,-1 0 1 0 0,1 0-1 0 0,-1 0 1 0 0,0 1-1 0 0,1 0 1 0 0,-1 0 0 0 0,0 0-1 0 0,1 1 1 0 0,-1 0-1 0 0,1 0 1 0 0,-1 0-1 0 0,1 0 1 0 0,-1 0-1 0 0,1 1 1 0 0,-5 2 0 0 0,5-1-83 0 0,0 0-1 0 0,0 0 1 0 0,1 0 0 0 0,0 0 0 0 0,-1 0 0 0 0,1 1 0 0 0,0-1 0 0 0,1 1 0 0 0,-1 0 0 0 0,0 0 0 0 0,1 0 0 0 0,0 0 0 0 0,0 0-1 0 0,0 0 1 0 0,1 1 0 0 0,0-1 0 0 0,-1 1 0 0 0,1-1 0 0 0,1 1 0 0 0,-1-1 0 0 0,1 1 0 0 0,0 5 0 0 0,-2 15-671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7.716"/>
    </inkml:context>
    <inkml:brush xml:id="br0">
      <inkml:brushProperty name="width" value="0.05" units="cm"/>
      <inkml:brushProperty name="height" value="0.05" units="cm"/>
    </inkml:brush>
  </inkml:definitions>
  <inkml:trace contextRef="#ctx0" brushRef="#br0">124 205 6881 0 0,'13'-22'-38'0'0,"-11"20"69"0"0,0-1 0 0 0,-1 1 0 0 0,1-1 0 0 0,-1 1 0 0 0,1-1 0 0 0,-1 0 0 0 0,0 0 0 0 0,0 1 0 0 0,1-6 0 0 0,0-10 682 0 0,-1 0 1 0 0,0 1-1 0 0,-2-1 1 0 0,-3-25-1 0 0,3 42-679 0 0,1-1-1 0 0,0 0 0 0 0,-1 0 1 0 0,1 0-1 0 0,-1 1 1 0 0,0-1-1 0 0,0 0 0 0 0,0 1 1 0 0,0-1-1 0 0,0 0 1 0 0,0 1-1 0 0,0-1 0 0 0,0 1 1 0 0,0 0-1 0 0,-1-1 0 0 0,1 1 1 0 0,-1 0-1 0 0,1 0 1 0 0,-1 0-1 0 0,1 0 0 0 0,-1 0 1 0 0,0 0-1 0 0,1 0 0 0 0,-1 0 1 0 0,0 1-1 0 0,0-1 1 0 0,0 1-1 0 0,1-1 0 0 0,-4 1 1 0 0,3 0-34 0 0,-1-1 0 0 0,1 1 0 0 0,0 0 0 0 0,0 0 0 0 0,0 1 0 0 0,0-1 0 0 0,-1 0 1 0 0,1 1-1 0 0,0-1 0 0 0,0 1 0 0 0,0 0 0 0 0,0 0 0 0 0,0 0 0 0 0,0 0 0 0 0,0 0 0 0 0,1 0 0 0 0,-1 0 1 0 0,0 0-1 0 0,0 1 0 0 0,1-1 0 0 0,-1 1 0 0 0,1-1 0 0 0,0 1 0 0 0,-1 0 0 0 0,1 0 0 0 0,-1 2 0 0 0,-12 23 358 0 0,-15 48 0 0 0,25-62-282 0 0,1 0 1 0 0,0 0-1 0 0,0 1 0 0 0,2-1 1 0 0,-1 1-1 0 0,2 14 1 0 0,0-22-14 0 0,1 0 1 0 0,0 0 0 0 0,0 0 0 0 0,0 0 0 0 0,1 0 0 0 0,0 0 0 0 0,0-1-1 0 0,0 1 1 0 0,1-1 0 0 0,0 1 0 0 0,4 5 0 0 0,-5-9-40 0 0,0 1 1 0 0,0-1 0 0 0,0 0-1 0 0,0 0 1 0 0,0 0-1 0 0,0 0 1 0 0,1 0-1 0 0,-1-1 1 0 0,1 1 0 0 0,-1-1-1 0 0,1 0 1 0 0,0 1-1 0 0,0-1 1 0 0,-1 0-1 0 0,1 0 1 0 0,0-1 0 0 0,0 1-1 0 0,0-1 1 0 0,0 1-1 0 0,0-1 1 0 0,0 0-1 0 0,0 0 1 0 0,5-1 0 0 0,18-4-85 0 0,0-1 0 0 0,-1-1 1 0 0,0-1-1 0 0,0-2 1 0 0,-1 0-1 0 0,0-1 1 0 0,42-28-1 0 0,-59 34-31 0 0,0-1 0 0 0,0 0 0 0 0,0 0 0 0 0,-1 0 1 0 0,0-1-1 0 0,0 0 0 0 0,0 0 0 0 0,-1-1 0 0 0,0 0 0 0 0,6-13 0 0 0,-10 18 32 0 0,1 0 0 0 0,-1-1 0 0 0,0 1 0 0 0,0 0 1 0 0,0-1-1 0 0,-1 1 0 0 0,1-1 0 0 0,-1 1 0 0 0,0-1 0 0 0,0 1 0 0 0,0-1 0 0 0,0 1 0 0 0,0-1 0 0 0,-1 1 0 0 0,0 0 0 0 0,1-1 0 0 0,-1 1 0 0 0,-1 0 0 0 0,1-1 0 0 0,0 1 0 0 0,-1 0 0 0 0,0 0 0 0 0,1 0 0 0 0,-1 0 0 0 0,-1 0 0 0 0,1 0 0 0 0,0 1 0 0 0,-1-1 0 0 0,1 1 0 0 0,-4-3 0 0 0,0 1-45 0 0,1 1-1 0 0,0 0 0 0 0,-1 0 1 0 0,0 0-1 0 0,0 0 0 0 0,0 1 1 0 0,0 0-1 0 0,0 1 0 0 0,0-1 1 0 0,0 1-1 0 0,-1 0 0 0 0,1 1 1 0 0,0-1-1 0 0,-1 1 0 0 0,1 1 0 0 0,-10 1 1 0 0,5 0-151 0 0,-1 0 0 0 0,1 1 0 0 0,0 0 0 0 0,1 1 0 0 0,-1 1-1 0 0,0 0 1 0 0,1 0 0 0 0,-13 9 0 0 0,2 1-355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8.233"/>
    </inkml:context>
    <inkml:brush xml:id="br0">
      <inkml:brushProperty name="width" value="0.05" units="cm"/>
      <inkml:brushProperty name="height" value="0.05" units="cm"/>
    </inkml:brush>
  </inkml:definitions>
  <inkml:trace contextRef="#ctx0" brushRef="#br0">215 212 5725 0 0,'10'-15'144'0'0,"0"0"1"0"0,0 0 0 0 0,12-29 0 0 0,-12 23 44 0 0,-7 17-112 0 0,-1-1 0 0 0,0 0 1 0 0,0-1-1 0 0,0 1 1 0 0,-1 0-1 0 0,0-1 1 0 0,0 1-1 0 0,0 0 0 0 0,-1-10 1 0 0,0 13-17 0 0,0 0 1 0 0,0 0 0 0 0,0 1-1 0 0,-1-1 1 0 0,1 0 0 0 0,-1 0-1 0 0,1 1 1 0 0,-1-1-1 0 0,0 0 1 0 0,0 1 0 0 0,1-1-1 0 0,-1 1 1 0 0,0-1 0 0 0,-1 1-1 0 0,1-1 1 0 0,0 1-1 0 0,0 0 1 0 0,0 0 0 0 0,-1-1-1 0 0,1 1 1 0 0,-1 0 0 0 0,1 0-1 0 0,-1 0 1 0 0,1 1 0 0 0,-1-1-1 0 0,0 0 1 0 0,1 1-1 0 0,-1-1 1 0 0,0 1 0 0 0,1-1-1 0 0,-1 1 1 0 0,0 0 0 0 0,-3-1-1 0 0,0 1 23 0 0,-1 0-1 0 0,1 1 1 0 0,0 0-1 0 0,-1-1 1 0 0,1 2-1 0 0,0-1 1 0 0,0 0 0 0 0,-8 4-1 0 0,-42 22 123 0 0,44-21-96 0 0,-1 0-17 0 0,1 1-1 0 0,0 0 1 0 0,1 1-1 0 0,0 1 1 0 0,-11 10-1 0 0,15-13-34 0 0,0 1-1 0 0,0-1 1 0 0,1 1-1 0 0,0 1 1 0 0,0-1-1 0 0,1 1 1 0 0,0-1-1 0 0,-5 14 0 0 0,8-18-32 0 0,0 1-1 0 0,0-1 1 0 0,1 0-1 0 0,-1 1 0 0 0,1-1 1 0 0,0 1-1 0 0,0-1 1 0 0,0 1-1 0 0,0-1 1 0 0,0 0-1 0 0,1 1 0 0 0,-1-1 1 0 0,1 1-1 0 0,0-1 1 0 0,0 0-1 0 0,1 0 0 0 0,1 4 1 0 0,0-3 21 0 0,-1 0-1 0 0,1 0 1 0 0,0-1-1 0 0,0 1 1 0 0,1-1 0 0 0,-1 0-1 0 0,1 0 1 0 0,0 0 0 0 0,-1-1-1 0 0,1 1 1 0 0,7 2 0 0 0,0 0 3 0 0,1-1 0 0 0,-1 0 0 0 0,1 0 0 0 0,0-2 1 0 0,1 1-1 0 0,-1-2 0 0 0,0 1 0 0 0,20-2 1 0 0,-3-2-218 0 0,-1-2 1 0 0,0-1 0 0 0,-1-2 0 0 0,1 0 0 0 0,-1-2 0 0 0,-1-1-1 0 0,0-1 1 0 0,0-1 0 0 0,-1-1 0 0 0,30-21 0 0 0,-49 29 71 0 0,0 1 0 0 0,0-1 0 0 0,0 0 1 0 0,-1-1-1 0 0,0 0 0 0 0,0 1 0 0 0,0-1 0 0 0,-1-1 1 0 0,0 1-1 0 0,4-9 0 0 0,-7 13 55 0 0,0-1-1 0 0,0 0 1 0 0,0 0-1 0 0,0 1 1 0 0,-1-1-1 0 0,1 0 1 0 0,-1 0-1 0 0,0 0 0 0 0,0 0 1 0 0,0 0-1 0 0,0 0 1 0 0,0 1-1 0 0,-1-1 1 0 0,1 0-1 0 0,-1 0 1 0 0,0 0-1 0 0,0 0 1 0 0,0 1-1 0 0,0-1 1 0 0,0 1-1 0 0,0-1 1 0 0,-1 0-1 0 0,0 1 1 0 0,1 0-1 0 0,-1-1 1 0 0,0 1-1 0 0,0 0 1 0 0,0 0-1 0 0,-4-3 1 0 0,0 1-23 0 0,-1 0 1 0 0,1 0 0 0 0,-1 0-1 0 0,0 1 1 0 0,0 0 0 0 0,0 0-1 0 0,0 0 1 0 0,0 1 0 0 0,-1 1-1 0 0,1-1 1 0 0,-1 1 0 0 0,1 0-1 0 0,-14 1 1 0 0,-4 0-205 0 0,1 2 0 0 0,0 1 0 0 0,-26 6 0 0 0,19 0-165 0 0,4 4-185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8.763"/>
    </inkml:context>
    <inkml:brush xml:id="br0">
      <inkml:brushProperty name="width" value="0.05" units="cm"/>
      <inkml:brushProperty name="height" value="0.05" units="cm"/>
    </inkml:brush>
  </inkml:definitions>
  <inkml:trace contextRef="#ctx0" brushRef="#br0">151 68 8829 0 0,'0'-2'-154'0'0,"0"2"154"0"0,0 0-1 0 0,0 0 1 0 0,0 0-1 0 0,0 0 1 0 0,0-1-1 0 0,0 1 1 0 0,0 0-1 0 0,0 0 1 0 0,0 0-1 0 0,0 0 0 0 0,0 0 1 0 0,0 0-1 0 0,0 0 1 0 0,0 0-1 0 0,0 0 1 0 0,0 0-1 0 0,0-1 1 0 0,0 1-1 0 0,0 0 1 0 0,0 0-1 0 0,0 0 1 0 0,-1 0-1 0 0,1 0 1 0 0,0 0-1 0 0,0 0 1 0 0,0 0-1 0 0,0 0 1 0 0,0 0-1 0 0,0 0 1 0 0,0 0-1 0 0,0 0 1 0 0,0 0-1 0 0,0 0 1 0 0,0 0-1 0 0,0 0 1 0 0,0-1-1 0 0,-1 1 1 0 0,1 0-1 0 0,0 0 1 0 0,0 0-1 0 0,0 0 1 0 0,0 0-1 0 0,0 0 1 0 0,0 0-1 0 0,0 0 1 0 0,0 0-1 0 0,0 0 1 0 0,0 0-1 0 0,-1 0 1 0 0,1 1-1 0 0,0-1 1 0 0,0 0-1 0 0,0 0 1 0 0,0 0-1 0 0,0 0 1 0 0,0 0-1 0 0,0 0 1 0 0,0 0-1 0 0,0 0 1 0 0,0 0-1 0 0,0 0 1 0 0,-7 0 80 0 0,0 1-18 0 0,1-1-1 0 0,0 1 1 0 0,0 1-1 0 0,1-1 1 0 0,-1 1-1 0 0,0 0 1 0 0,0 0-1 0 0,1 0 0 0 0,-1 1 1 0 0,1 0-1 0 0,0 0 1 0 0,0 1-1 0 0,0-1 1 0 0,0 1-1 0 0,0 0 1 0 0,1 0-1 0 0,0 1 1 0 0,0-1-1 0 0,0 1 1 0 0,1 0-1 0 0,-1 0 1 0 0,-3 9-1 0 0,3-8-17 0 0,1 0-1 0 0,0 0 0 0 0,1 0 0 0 0,0 0 1 0 0,0 1-1 0 0,0-1 0 0 0,1 1 0 0 0,0 0 1 0 0,0-1-1 0 0,0 1 0 0 0,1 0 1 0 0,0 0-1 0 0,1-1 0 0 0,-1 1 0 0 0,1 0 1 0 0,0-1-1 0 0,1 1 0 0 0,0-1 0 0 0,0 1 1 0 0,4 7-1 0 0,-1-5-23 0 0,1 0 0 0 0,0-1 0 0 0,0 1 0 0 0,1-1 0 0 0,0-1 1 0 0,0 1-1 0 0,1-1 0 0 0,0-1 0 0 0,0 1 0 0 0,1-1 0 0 0,0-1 0 0 0,0 0 0 0 0,0 0 0 0 0,1 0 0 0 0,0-2 0 0 0,-1 1 1 0 0,1-1-1 0 0,0 0 0 0 0,1-1 0 0 0,-1 0 0 0 0,0-1 0 0 0,1 0 0 0 0,-1-1 0 0 0,1 0 0 0 0,-1 0 0 0 0,1-1 0 0 0,-1-1 1 0 0,0 1-1 0 0,1-2 0 0 0,-1 0 0 0 0,0 0 0 0 0,-1 0 0 0 0,1-1 0 0 0,-1-1 0 0 0,1 0 0 0 0,-1 0 0 0 0,11-9 0 0 0,-8 6-70 0 0,-1-1-1 0 0,1-1 0 0 0,-2 0 1 0 0,1 0-1 0 0,-1-1 0 0 0,-1 0 0 0 0,0-1 1 0 0,11-18-1 0 0,-17 23-13 0 0,1 0-1 0 0,-1 0 1 0 0,-1-1-1 0 0,1 1 1 0 0,-1 0 0 0 0,-1-1-1 0 0,1 0 1 0 0,-1 1-1 0 0,-1-1 1 0 0,1 0 0 0 0,-1 1-1 0 0,-1-1 1 0 0,1 0-1 0 0,-1 1 1 0 0,-1-1 0 0 0,1 0-1 0 0,-6-13 1 0 0,5 15 41 0 0,0 0 0 0 0,-1 1-1 0 0,0-1 1 0 0,0 0 0 0 0,0 1 0 0 0,0 0 0 0 0,-1 0-1 0 0,0 0 1 0 0,0 0 0 0 0,-1 1 0 0 0,1-1 0 0 0,-1 1 0 0 0,0 0-1 0 0,0 0 1 0 0,0 1 0 0 0,-1 0 0 0 0,1 0 0 0 0,-1 0-1 0 0,0 0 1 0 0,1 1 0 0 0,-1 0 0 0 0,0 0 0 0 0,-1 1 0 0 0,1 0-1 0 0,0 0 1 0 0,0 0 0 0 0,-1 1 0 0 0,1 0 0 0 0,0 0-1 0 0,0 0 1 0 0,-1 1 0 0 0,1 0 0 0 0,0 0 0 0 0,-12 4 0 0 0,1 1-106 0 0,0 0 0 0 0,-24 13 0 0 0,35-16-34 0 0,0 0 1 0 0,1 1-1 0 0,-1 0 1 0 0,1 0-1 0 0,0 0 0 0 0,0 1 1 0 0,0-1-1 0 0,1 1 1 0 0,-8 11-1 0 0,4-3-455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9.228"/>
    </inkml:context>
    <inkml:brush xml:id="br0">
      <inkml:brushProperty name="width" value="0.05" units="cm"/>
      <inkml:brushProperty name="height" value="0.05" units="cm"/>
    </inkml:brush>
  </inkml:definitions>
  <inkml:trace contextRef="#ctx0" brushRef="#br0">100 130 5665 0 0,'84'-83'761'0'0,"-79"76"-720"0"0,6-8 632 0 0,-15 12-268 0 0,-11 5-124 0 0,-72 16 1194 0 0,80-16-1390 0 0,1 0 0 0 0,-1 1 0 0 0,1 0 0 0 0,0 0 0 0 0,0 0 0 0 0,0 1 0 0 0,1 0 0 0 0,-1 0 1 0 0,1 0-1 0 0,0 1 0 0 0,-6 7 0 0 0,8-10-37 0 0,1 1-1 0 0,1 0 1 0 0,-1 0 0 0 0,0 0 0 0 0,1 0 0 0 0,0 0 0 0 0,-1 0 0 0 0,1 0-1 0 0,0 1 1 0 0,1-1 0 0 0,-1 0 0 0 0,1 1 0 0 0,-1-1 0 0 0,1 1-1 0 0,0-1 1 0 0,0 0 0 0 0,0 1 0 0 0,1-1 0 0 0,-1 0 0 0 0,1 1-1 0 0,0-1 1 0 0,0 0 0 0 0,0 0 0 0 0,3 6 0 0 0,1 1 27 0 0,1-1-1 0 0,0 0 1 0 0,0 0 0 0 0,1 0 0 0 0,0-1 0 0 0,0 0-1 0 0,1-1 1 0 0,0 1 0 0 0,1-2 0 0 0,0 1 0 0 0,0-1-1 0 0,0 0 1 0 0,0-1 0 0 0,1 0 0 0 0,0-1 0 0 0,0 0-1 0 0,12 4 1 0 0,-8-4-65 0 0,0-1-1 0 0,1 0 1 0 0,-1-1-1 0 0,1 0 1 0 0,-1-1 0 0 0,1-1-1 0 0,-1 0 1 0 0,1-1-1 0 0,-1-1 1 0 0,1 0-1 0 0,-1-1 1 0 0,20-6 0 0 0,-28 7-11 0 0,-1 0 1 0 0,0-1 0 0 0,1 1 0 0 0,-1-1 0 0 0,0 0 0 0 0,0-1 0 0 0,0 1 0 0 0,-1-1 0 0 0,1 0 0 0 0,-1 0 0 0 0,0 0 0 0 0,0-1-1 0 0,0 0 1 0 0,-1 1 0 0 0,1-1 0 0 0,-1 0 0 0 0,0-1 0 0 0,-1 1 0 0 0,1-1 0 0 0,-1 1 0 0 0,1-7 0 0 0,-1 5-46 0 0,-1 0 1 0 0,0-1-1 0 0,-1 1 0 0 0,1 0 1 0 0,-1-1-1 0 0,-1 1 1 0 0,0-1-1 0 0,0 1 0 0 0,0 0 1 0 0,-1-1-1 0 0,0 1 1 0 0,0 0-1 0 0,-1 0 1 0 0,0 0-1 0 0,0 1 0 0 0,-6-10 1 0 0,5 9-110 0 0,-1 1-1 0 0,1 0 1 0 0,-1 0 0 0 0,-1 0 0 0 0,1 0 0 0 0,-1 1-1 0 0,-12-9 1 0 0,14 11-8 0 0,0 1 1 0 0,1 0-1 0 0,-2 0 1 0 0,1 0-1 0 0,0 1 0 0 0,0-1 1 0 0,0 1-1 0 0,-1 0 0 0 0,1 0 1 0 0,-1 0-1 0 0,1 1 1 0 0,-1 0-1 0 0,1 0 0 0 0,-1 0 1 0 0,-6 1-1 0 0,-9 4-676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2.210"/>
    </inkml:context>
    <inkml:brush xml:id="br0">
      <inkml:brushProperty name="width" value="0.05" units="cm"/>
      <inkml:brushProperty name="height" value="0.05" units="cm"/>
    </inkml:brush>
  </inkml:definitions>
  <inkml:trace contextRef="#ctx0" brushRef="#br0">16 47 7133 0 0,'-1'-8'114'0'0,"1"5"-38"0"0,0 1 1 0 0,0 0 0 0 0,0-1 0 0 0,-1 1-1 0 0,1-1 1 0 0,-1 1 0 0 0,1-1 0 0 0,-1 1-1 0 0,0 0 1 0 0,0-1 0 0 0,0 1 0 0 0,0 0 0 0 0,-1 0-1 0 0,-1-3 1 0 0,3 5-42 0 0,-1 1 0 0 0,1-1-1 0 0,0 1 1 0 0,0-1 0 0 0,-1 1 0 0 0,1-1-1 0 0,0 1 1 0 0,0-1 0 0 0,0 1 0 0 0,0 0-1 0 0,-1-1 1 0 0,1 1 0 0 0,0-1 0 0 0,0 1-1 0 0,0-1 1 0 0,0 1 0 0 0,0-1 0 0 0,1 1-1 0 0,-1 0 1 0 0,0-1 0 0 0,0 1 0 0 0,0-1-1 0 0,0 1 1 0 0,1-1 0 0 0,-1 1 0 0 0,1 0-1 0 0,4 21 224 0 0,1 7-89 0 0,-1 0-1 0 0,-1 0 1 0 0,-1 1 0 0 0,-2 44-1 0 0,2 22-67 0 0,23 149-1901 0 0,-22-204 955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9.299"/>
    </inkml:context>
    <inkml:brush xml:id="br0">
      <inkml:brushProperty name="width" value="0.05" units="cm"/>
      <inkml:brushProperty name="height" value="0.05" units="cm"/>
    </inkml:brush>
  </inkml:definitions>
  <inkml:trace contextRef="#ctx0" brushRef="#br0">0 142 7873 0 0,'34'0'2519'0'0,"67"-1"-2821"0"0,-95 0 263 0 0,0 0 0 0 0,0 0 0 0 0,0 0 0 0 0,-1 0 0 0 0,1-1 0 0 0,-1 0-1 0 0,1 0 1 0 0,-1-1 0 0 0,0 1 0 0 0,0-1 0 0 0,0 0 0 0 0,0-1 0 0 0,0 1 0 0 0,6-7 0 0 0,-9 8 40 0 0,0-1 0 0 0,0 1 0 0 0,0-1 0 0 0,0 0 1 0 0,-1 0-1 0 0,1 1 0 0 0,-1-1 0 0 0,1 0 0 0 0,-1 0 1 0 0,0-1-1 0 0,0 1 0 0 0,-1 0 0 0 0,1 0 0 0 0,0-4 1 0 0,1-3 74 0 0,10-35 4003 0 0,-18 64-3923 0 0,-44 128 134 0 0,46-135-273 0 0,-7 20-22 0 0,2-1 0 0 0,2 1 0 0 0,0 0 0 0 0,-2 46 0 0 0,9-76-241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2.640"/>
    </inkml:context>
    <inkml:brush xml:id="br0">
      <inkml:brushProperty name="width" value="0.05" units="cm"/>
      <inkml:brushProperty name="height" value="0.05" units="cm"/>
    </inkml:brush>
  </inkml:definitions>
  <inkml:trace contextRef="#ctx0" brushRef="#br0">8 142 7549 0 0,'-3'-23'-84'0'0,"1"15"594"0"0,1 1 1 0 0,0 0 0 0 0,0-1 0 0 0,1-12-1 0 0,5 8-152 0 0,15-33 28 0 0,-14 33 1713 0 0,6 50-1828 0 0,36 112-62 0 0,-36-112-15 0 0,-2 12 4 0 0,32 166-5 0 0,5 97 266 0 0,-36-230-332 0 0,98 815 408 0 0,-66-604-2039 0 0,-38-221-1291 0 0,-4-57 1588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3.005"/>
    </inkml:context>
    <inkml:brush xml:id="br0">
      <inkml:brushProperty name="width" value="0.05" units="cm"/>
      <inkml:brushProperty name="height" value="0.05" units="cm"/>
    </inkml:brush>
  </inkml:definitions>
  <inkml:trace contextRef="#ctx0" brushRef="#br0">10 533 11057 0 0,'-10'8'15'0'0,"12"-4"166"0"0,21-4 353 0 0,-6 0-312 0 0,407-13 1968 0 0,-298 5-1864 0 0,1899-121 1340 0 0,1238-112-977 0 0,-2975 215-606 0 0,1108-92-733 0 0,-1311 109-2025 0 0,-103 9 1308 0 0,-12-1-195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3.885"/>
    </inkml:context>
    <inkml:brush xml:id="br0">
      <inkml:brushProperty name="width" value="0.05" units="cm"/>
      <inkml:brushProperty name="height" value="0.05" units="cm"/>
    </inkml:brush>
  </inkml:definitions>
  <inkml:trace contextRef="#ctx0" brushRef="#br0">8 496 7905 0 0,'-1'-1'3'0'0,"0"-1"0"0"0,1 1 1 0 0,-1-1-1 0 0,0 1 0 0 0,0-1 0 0 0,1 1 1 0 0,-1-1-1 0 0,1 1 0 0 0,-1-1 0 0 0,1 0 1 0 0,0 1-1 0 0,-1-1 0 0 0,1 0 0 0 0,0 1 1 0 0,0-1-1 0 0,0 0 0 0 0,0 1 1 0 0,1-1-1 0 0,-1 1 0 0 0,0-1 0 0 0,1-2 1 0 0,1 1 6 0 0,-1 1 0 0 0,1-1 0 0 0,0 0 1 0 0,0 1-1 0 0,0-1 0 0 0,0 1 1 0 0,0-1-1 0 0,0 1 0 0 0,0 0 0 0 0,5-3 1 0 0,4-3 20 0 0,1 1 1 0 0,0 1 0 0 0,1 0-1 0 0,13-5 1 0 0,27-8 454 0 0,100-21 1 0 0,60 3 512 0 0,-158 28-803 0 0,615-55 1205 0 0,-576 58-1318 0 0,1384-71 299 0 0,3 33-388 0 0,-816 29 163 0 0,1524-53 1707 0 0,-2142 65-1837 0 0,186-5 100 0 0,-238 8 94 0 0,-29 0-28 0 0,0 1-1 0 0,-58 10 0 0 0,93-9-336 0 0,10 2 46 0 0,21 4 5 0 0,-18-4 78 0 0,-8-2 18 0 0,-1 0 0 0 0,1 0 0 0 0,0 0 0 0 0,-1 0 1 0 0,1 1-1 0 0,-1 0 0 0 0,10 7 0 0 0,-13-8-3 0 0,0 0-1 0 0,0 0 1 0 0,0 1 0 0 0,0-1 0 0 0,-1 0 0 0 0,1 1 0 0 0,-1-1 0 0 0,1 1 0 0 0,-1 0 0 0 0,0-1 0 0 0,0 1 0 0 0,0 0 0 0 0,0 0-1 0 0,-1 0 1 0 0,1 0 0 0 0,-1-1 0 0 0,0 1 0 0 0,0 5 0 0 0,0 1 1 0 0,0 0 0 0 0,1-1 1 0 0,0 1-1 0 0,4 15 0 0 0,-5-22-1 0 0,1 0 0 0 0,0 0 0 0 0,0 0 0 0 0,-1 0 0 0 0,1 0 0 0 0,1 0-1 0 0,-1 0 1 0 0,0 0 0 0 0,0 0 0 0 0,1 0 0 0 0,-1-1 0 0 0,1 1 0 0 0,0-1 0 0 0,-1 1 0 0 0,1-1 0 0 0,0 1 0 0 0,0-1 0 0 0,0 0-1 0 0,0 0 1 0 0,0 0 0 0 0,0 0 0 0 0,0 0 0 0 0,3 0 0 0 0,19 3 29 0 0,-18-3-20 0 0,0 0 0 0 0,0 0 0 0 0,0 0 0 0 0,0 1-1 0 0,-1-1 1 0 0,1 1 0 0 0,0 1 0 0 0,6 3 0 0 0,-6-2 5 0 0,1 1 1 0 0,-1-1 0 0 0,-1 1-1 0 0,1 0 1 0 0,-1 1-1 0 0,0-1 1 0 0,0 1 0 0 0,0 0-1 0 0,-1 0 1 0 0,5 9-1 0 0,13 32 70 0 0,-2 0-1 0 0,22 83 1 0 0,13 104 286 0 0,-54-232-366 0 0,118 722 1484 0 0,-77-436-595 0 0,5 146 161 0 0,-46-428-1068 0 0,0 39 134 0 0,-1-42-166 0 0,-1 0 1 0 0,1 1-1 0 0,0-1 1 0 0,-1 0-1 0 0,0 0 1 0 0,0 0-1 0 0,0 0 1 0 0,0 0-1 0 0,0-1 0 0 0,0 1 1 0 0,-3 4-1 0 0,3-6-108 0 0,-1 0 0 0 0,1 0 0 0 0,0-1 0 0 0,0 1 0 0 0,-1 0 0 0 0,1-1 0 0 0,-1 1 0 0 0,1-1 0 0 0,0 1 0 0 0,-1-1 0 0 0,1 1 0 0 0,-1-1 0 0 0,1 0 0 0 0,-1 0 0 0 0,1 0-1 0 0,-4 0 1 0 0,3 0-167 0 0,-14 0-1540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4.963"/>
    </inkml:context>
    <inkml:brush xml:id="br0">
      <inkml:brushProperty name="width" value="0.05" units="cm"/>
      <inkml:brushProperty name="height" value="0.05" units="cm"/>
    </inkml:brush>
  </inkml:definitions>
  <inkml:trace contextRef="#ctx0" brushRef="#br0">71 322 10741 0 0,'-15'-15'187'0'0,"10"10"115"0"0,0 0 0 0 0,1 0 0 0 0,-1-1 0 0 0,-6-10 0 0 0,7 9 57 0 0,0 0-1 0 0,1-1 0 0 0,-1 0 1 0 0,1 0-1 0 0,1 1 0 0 0,-2-10 1 0 0,3 13-286 0 0,1 0 0 0 0,-1 0 0 0 0,1-1-1 0 0,1 1 1 0 0,-1 0 0 0 0,1 0 0 0 0,-1 0 0 0 0,1-1 0 0 0,0 1 0 0 0,1 0 0 0 0,-1 0 0 0 0,1 1 0 0 0,-1-1 0 0 0,4-5 0 0 0,-4 7-63 0 0,1-1 0 0 0,0 0 0 0 0,0 1 0 0 0,0-1 0 0 0,0 1 0 0 0,0-1-1 0 0,0 1 1 0 0,0 0 0 0 0,1 0 0 0 0,-1 0 0 0 0,1 0 0 0 0,0 1 0 0 0,-1-1 0 0 0,1 1 0 0 0,0 0 0 0 0,0-1 0 0 0,0 1 0 0 0,0 0 0 0 0,0 1 0 0 0,0-1 0 0 0,0 0 0 0 0,0 1 0 0 0,0 0 0 0 0,0 0 0 0 0,1 0 0 0 0,-1 0 0 0 0,0 0-1 0 0,0 1 1 0 0,0-1 0 0 0,0 1 0 0 0,0 0 0 0 0,0 0 0 0 0,0 0 0 0 0,0 0 0 0 0,3 2 0 0 0,1 1-10 0 0,0 0 0 0 0,1 0 0 0 0,-2 0 0 0 0,1 1 0 0 0,0 0 0 0 0,-1 1 0 0 0,0-1 0 0 0,0 1-1 0 0,-1 0 1 0 0,0 1 0 0 0,0-1 0 0 0,6 11 0 0 0,-1 4 10 0 0,-1 1-1 0 0,-1 0 1 0 0,-1 0 0 0 0,-1 1-1 0 0,-1 0 1 0 0,4 43 0 0 0,-6-16-16 0 0,-3-1 0 0 0,-6 60 0 0 0,6-108 7 0 0,-6 39 23 0 0,6-38-23 0 0,-1 0-1 0 0,1 0 1 0 0,-1 0 0 0 0,0 0-1 0 0,1-1 1 0 0,-1 1 0 0 0,0 0 0 0 0,0-1-1 0 0,0 1 1 0 0,0 0 0 0 0,0-1-1 0 0,0 1 1 0 0,-1-1 0 0 0,1 0-1 0 0,0 1 1 0 0,-1-1 0 0 0,1 0-1 0 0,-3 1 1 0 0,3-1-1 0 0,1-1-1 0 0,-1 0 1 0 0,0 0 0 0 0,0 0-1 0 0,0 0 1 0 0,0 0 0 0 0,1 0-1 0 0,-1 0 1 0 0,0 0 0 0 0,0 0-1 0 0,0-1 1 0 0,0 1 0 0 0,1 0-1 0 0,-1 0 1 0 0,0-1 0 0 0,0 1-1 0 0,1 0 1 0 0,-1-1 0 0 0,0 1-1 0 0,1-1 1 0 0,-1 1 0 0 0,0-1-1 0 0,1 1 1 0 0,-1-1 0 0 0,0 0-1 0 0,1 1 1 0 0,-1-1 0 0 0,1 0-1 0 0,-1 1 1 0 0,1-1 0 0 0,0 0-1 0 0,-1 0 1 0 0,1 1-1 0 0,0-1 1 0 0,-1 0 0 0 0,1-1-1 0 0,-8-29-21 0 0,6 15 4 0 0,1-1-1 0 0,1 1 1 0 0,0 0 0 0 0,5-30 0 0 0,20-66-50 0 0,-1 0 28 0 0,-20 83 30 0 0,1 0 0 0 0,1 0 0 0 0,1 0 1 0 0,2 1-1 0 0,1 0 0 0 0,15-30 0 0 0,-23 54 7 0 0,1 0 0 0 0,-1-1 1 0 0,1 1-1 0 0,0 0 0 0 0,1 1 0 0 0,-1-1 0 0 0,1 1 1 0 0,0-1-1 0 0,-1 1 0 0 0,1 0 0 0 0,1 0 1 0 0,-1 1-1 0 0,0-1 0 0 0,1 1 0 0 0,7-3 0 0 0,-8 4 2 0 0,0 1-1 0 0,-1-1 0 0 0,1 1 0 0 0,0-1 0 0 0,-1 1 0 0 0,1 0 0 0 0,0 1 0 0 0,-1-1 0 0 0,1 1 0 0 0,0 0 0 0 0,-1-1 0 0 0,1 2 0 0 0,-1-1 1 0 0,1 0-1 0 0,-1 1 0 0 0,1-1 0 0 0,-1 1 0 0 0,0 0 0 0 0,0 0 0 0 0,0 0 0 0 0,5 6 0 0 0,2 2 4 0 0,-1 0-1 0 0,0 1 1 0 0,-1 0-1 0 0,0 0 0 0 0,-1 1 1 0 0,0 0-1 0 0,-1 0 1 0 0,0 1-1 0 0,-1-1 1 0 0,6 24-1 0 0,-1 6 7 0 0,-2 1 0 0 0,4 45-1 0 0,-7-33 17 0 0,-4 96 0 0 0,-5-126 2 0 0,6-42 0 0 0,3-3-51 0 0,1 0 1 0 0,1 1-1 0 0,1 0 0 0 0,0 0 1 0 0,17-25-1 0 0,63-85-190 0 0,-62 93 189 0 0,-13 17 6 0 0,40-50-60 0 0,-48 64 70 0 0,0 0 0 0 0,0 0 0 0 0,0 0-1 0 0,1 0 1 0 0,0 1 0 0 0,0 0 0 0 0,0 0 0 0 0,0 1-1 0 0,10-5 1 0 0,-14 8 9 0 0,1-1 0 0 0,-1 1 0 0 0,0 0 0 0 0,0-1 0 0 0,0 1 0 0 0,0 0 0 0 0,0 0-1 0 0,0 0 1 0 0,0 1 0 0 0,0-1 0 0 0,0 0 0 0 0,0 1 0 0 0,0 0 0 0 0,0-1 0 0 0,0 1 0 0 0,0 0 0 0 0,0 0 0 0 0,0 0 0 0 0,0 0-1 0 0,0 0 1 0 0,-1 0 0 0 0,1 1 0 0 0,-1-1 0 0 0,1 1 0 0 0,-1-1 0 0 0,1 1 0 0 0,-1-1 0 0 0,0 1 0 0 0,0 0 0 0 0,1 0 0 0 0,-1 0-1 0 0,-1-1 1 0 0,1 1 0 0 0,1 4 0 0 0,1 1 5 0 0,0 1 0 0 0,-1 0 0 0 0,1 0 1 0 0,-2 0-1 0 0,1 0 0 0 0,-1 1 0 0 0,0 14 0 0 0,-4 7 17 0 0,-1 0-1 0 0,-14 51 1 0 0,12-57-333 0 0,0-1 0 0 0,2 1 0 0 0,0 0 0 0 0,2 0 0 0 0,0 32 0 0 0,3-54 272 0 0,-1 6-400 0 0,1 1 1 0 0,0 0 0 0 0,0-1-1 0 0,5 14 1 0 0,-5-19 243 0 0,1 0 1 0 0,-1-1-1 0 0,0 1 1 0 0,1-1 0 0 0,0 1-1 0 0,-1-1 1 0 0,1 0-1 0 0,0 1 1 0 0,0-1-1 0 0,1 0 1 0 0,-1 0 0 0 0,0-1-1 0 0,0 1 1 0 0,1 0-1 0 0,-1-1 1 0 0,1 1-1 0 0,5 1 1 0 0,11 2-1010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5.369"/>
    </inkml:context>
    <inkml:brush xml:id="br0">
      <inkml:brushProperty name="width" value="0.05" units="cm"/>
      <inkml:brushProperty name="height" value="0.05" units="cm"/>
    </inkml:brush>
  </inkml:definitions>
  <inkml:trace contextRef="#ctx0" brushRef="#br0">305 268 9669 0 0,'3'-26'432'0'0,"-1"0"1"0"0,-1 0-1 0 0,-2 0 1 0 0,0 0-1 0 0,-2 0 1 0 0,0 0-1 0 0,-12-39 1 0 0,15 64-385 0 0,0 0 1 0 0,0 0 0 0 0,-1 0-1 0 0,1 0 1 0 0,0 0 0 0 0,0 0 0 0 0,-1 0-1 0 0,1 0 1 0 0,-1 1 0 0 0,1-1-1 0 0,-1 0 1 0 0,1 0 0 0 0,-1 1-1 0 0,1-1 1 0 0,-1 0 0 0 0,0 0 0 0 0,1 1-1 0 0,-1-1 1 0 0,0 1 0 0 0,1-1-1 0 0,-1 1 1 0 0,0-1 0 0 0,0 1 0 0 0,0-1-1 0 0,0 1 1 0 0,1 0 0 0 0,-3-1-1 0 0,1 1-12 0 0,1 0-1 0 0,-1 1 0 0 0,1-1 1 0 0,0 1-1 0 0,-1-1 0 0 0,1 1 0 0 0,0 0 1 0 0,-1 0-1 0 0,1-1 0 0 0,0 1 0 0 0,0 0 1 0 0,0 0-1 0 0,0 0 0 0 0,0 0 1 0 0,-2 3-1 0 0,-5 6 48 0 0,0 1 0 0 0,-12 24 1 0 0,18-33-45 0 0,-172 315 892 0 0,169-308-919 0 0,-20 44-11 0 0,24-50 0 0 0,0 0 0 0 0,0 0 0 0 0,0 0 1 0 0,0 0-1 0 0,1 0 0 0 0,-1 0 0 0 0,1 1 0 0 0,0-1 0 0 0,0 0 0 0 0,0 0 0 0 0,0 0 1 0 0,1 0-1 0 0,-1 0 0 0 0,1 0 0 0 0,1 5 0 0 0,-1-8-8 0 0,-1 1 0 0 0,0 0 0 0 0,1-1 0 0 0,-1 1 0 0 0,1-1 0 0 0,-1 0 0 0 0,1 1 0 0 0,0-1 0 0 0,-1 1 0 0 0,1-1 0 0 0,-1 0 0 0 0,1 1 0 0 0,0-1 0 0 0,-1 0 0 0 0,1 0 0 0 0,0 0 0 0 0,-1 1 0 0 0,1-1 0 0 0,0 0 0 0 0,-1 0 0 0 0,1 0 0 0 0,0 0 0 0 0,-1 0 0 0 0,1 0 0 0 0,0 0 0 0 0,-1 0 0 0 0,1-1 0 0 0,0 1 0 0 0,-1 0 0 0 0,1 0 0 0 0,0 0 0 0 0,-1-1 0 0 0,1 1 0 0 0,0 0 0 0 0,0-2 0 0 0,28-15-376 0 0,-22 12 272 0 0,22-14-338 0 0,0-1 1 0 0,33-30-1 0 0,-49 37 387 0 0,0-1 0 0 0,0 0 1 0 0,-1 0-1 0 0,-1-2 0 0 0,18-30 0 0 0,-16 21 52 0 0,-9 15 5 0 0,1-1 0 0 0,0 1-1 0 0,1 1 1 0 0,1-1-1 0 0,11-13 1 0 0,-18 22 8 0 0,1 1 0 0 0,-1-1 0 0 0,0 1 0 0 0,1 0 1 0 0,-1-1-1 0 0,1 1 0 0 0,-1 0 0 0 0,1-1 0 0 0,-1 1 1 0 0,1 0-1 0 0,-1-1 0 0 0,1 1 0 0 0,-1 0 0 0 0,1 0 1 0 0,0 0-1 0 0,-1-1 0 0 0,1 1 0 0 0,-1 0 0 0 0,1 0 1 0 0,0 0-1 0 0,-1 0 0 0 0,1 0 0 0 0,-1 0 0 0 0,1 0 0 0 0,0 0 1 0 0,-1 0-1 0 0,1 1 0 0 0,-1-1 0 0 0,2 0 0 0 0,-1 1 16 0 0,0 0 0 0 0,0 0 0 0 0,0 0-1 0 0,0 0 1 0 0,0 0 0 0 0,0 0-1 0 0,0 0 1 0 0,0 1 0 0 0,0-1-1 0 0,0 0 1 0 0,1 3 0 0 0,13 41 435 0 0,-14-41-426 0 0,2 7 68 0 0,39 128 663 0 0,-36-124-728 0 0,1 1-1 0 0,1-2 1 0 0,0 1-1 0 0,1-1 1 0 0,1 0 0 0 0,19 22-1 0 0,-17-23-105 0 0,3 3-101 0 0,1 0-1 0 0,27 21 1 0 0,-38-34-26 0 0,0 1 0 0 0,0-1-1 0 0,0 0 1 0 0,0-1 0 0 0,0 1 0 0 0,1-1 0 0 0,-1 0 0 0 0,1 0 0 0 0,0-1-1 0 0,0 1 1 0 0,-1-1 0 0 0,1-1 0 0 0,0 1 0 0 0,10-1 0 0 0,-14-1 63 0 0,0 1 0 0 0,1-1 1 0 0,-1 0-1 0 0,0 1 0 0 0,0-1 1 0 0,0 0-1 0 0,0 0 0 0 0,0-1 1 0 0,0 1-1 0 0,0 0 0 0 0,0-1 0 0 0,-1 1 1 0 0,1-1-1 0 0,0 0 0 0 0,-1 1 1 0 0,1-1-1 0 0,-1 0 0 0 0,0 0 1 0 0,0 0-1 0 0,1 0 0 0 0,-1 0 1 0 0,1-4-1 0 0,2-5-463 0 0,0-1 1 0 0,0 0-1 0 0,1-13 1 0 0,-2 13 75 0 0,1-12-386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5.698"/>
    </inkml:context>
    <inkml:brush xml:id="br0">
      <inkml:brushProperty name="width" value="0.05" units="cm"/>
      <inkml:brushProperty name="height" value="0.05" units="cm"/>
    </inkml:brush>
  </inkml:definitions>
  <inkml:trace contextRef="#ctx0" brushRef="#br0">260 145 7005 0 0,'-4'-91'567'0'0,"4"91"-555"0"0,0 0 1 0 0,0 0-1 0 0,0 0 1 0 0,0 0-1 0 0,0 0 1 0 0,0 0-1 0 0,0 0 0 0 0,0 0 1 0 0,0 1-1 0 0,0-1 1 0 0,0 0-1 0 0,0 0 0 0 0,0 0 1 0 0,1 0-1 0 0,-1 0 1 0 0,0 0-1 0 0,0 0 1 0 0,0 0-1 0 0,0 0 0 0 0,0 0 1 0 0,0 0-1 0 0,0 0 1 0 0,0 0-1 0 0,0 0 0 0 0,0 0 1 0 0,0 0-1 0 0,0 0 1 0 0,0 0-1 0 0,0 0 1 0 0,1 0-1 0 0,-1 0 0 0 0,0 0 1 0 0,0 0-1 0 0,0 0 1 0 0,0 0-1 0 0,0 0 0 0 0,0 0 1 0 0,0 0-1 0 0,5 13 308 0 0,4 21 9 0 0,45 244 132 0 0,-52-270-563 0 0,1 1-1 0 0,0-1 1 0 0,0 0-1 0 0,1 0 1 0 0,0 0-1 0 0,0-1 0 0 0,1 1 1 0 0,0-1-1 0 0,1 0 1 0 0,8 9-1 0 0,-12-13 38 0 0,1-1-1 0 0,0 1 0 0 0,0 0 0 0 0,0-1 1 0 0,0 1-1 0 0,0-1 0 0 0,1 0 1 0 0,-1 0-1 0 0,1 0 0 0 0,-1-1 0 0 0,1 1 1 0 0,0-1-1 0 0,-1 0 0 0 0,1 0 0 0 0,0 0 1 0 0,0 0-1 0 0,0-1 0 0 0,0 0 1 0 0,0 1-1 0 0,0-1 0 0 0,0-1 0 0 0,-1 1 1 0 0,1-1-1 0 0,7-1 0 0 0,-8 1 49 0 0,0-1 0 0 0,-1 1 0 0 0,1-1-1 0 0,-1 0 1 0 0,1 0 0 0 0,-1 0 0 0 0,0 0-1 0 0,0 0 1 0 0,1 0 0 0 0,-2 0 0 0 0,1-1 0 0 0,0 1-1 0 0,0-1 1 0 0,1-4 0 0 0,18-45 252 0 0,-10 22 11 0 0,-7 19-49 0 0,-1 1 0 0 0,1-1 0 0 0,-2 0 0 0 0,0 0 0 0 0,0 0 0 0 0,0-22 0 0 0,-7-68 1448 0 0,0 47-677 0 0,4 24-359 0 0,2 18-191 0 0,-2-1 0 0 0,0 1 0 0 0,0 0 1 0 0,-1-1-1 0 0,-6-19 0 0 0,8 32-395 0 0,0-1 0 0 0,0 1 0 0 0,0-1 0 0 0,-1 1 0 0 0,1-1 0 0 0,0 1 0 0 0,-1-1 1 0 0,1 1-1 0 0,0-1 0 0 0,-1 1 0 0 0,1 0 0 0 0,-1-1 0 0 0,1 1 0 0 0,0 0 0 0 0,-1-1 0 0 0,1 1 0 0 0,-1 0 0 0 0,1 0 0 0 0,-1-1 0 0 0,1 1 1 0 0,-1 0-1 0 0,1 0 0 0 0,-1 0 0 0 0,0 0 0 0 0,1-1 0 0 0,-1 1 0 0 0,1 0 0 0 0,-1 0 0 0 0,1 0 0 0 0,-1 0 0 0 0,1 1 0 0 0,-1-1 0 0 0,1 0 1 0 0,-1 0-1 0 0,1 0 0 0 0,-1 0 0 0 0,0 0 0 0 0,1 1 0 0 0,0-1 0 0 0,-1 0 0 0 0,1 0 0 0 0,-1 1 0 0 0,-21 15 257 0 0,21-15-229 0 0,-26 25 147 0 0,2 1 1 0 0,-35 49-1 0 0,7-8-79 0 0,-36 43-343 0 0,-65 73-2192 0 0,109-135 1181 0 0,4 1-214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6.556"/>
    </inkml:context>
    <inkml:brush xml:id="br0">
      <inkml:brushProperty name="width" value="0.05" units="cm"/>
      <inkml:brushProperty name="height" value="0.05" units="cm"/>
    </inkml:brush>
  </inkml:definitions>
  <inkml:trace contextRef="#ctx0" brushRef="#br0">13 42 8429 0 0,'-12'-42'1350'0'0,"15"50"-1232"0"0,0 0 0 0 0,0 0 0 0 0,-1 0 0 0 0,0 0 0 0 0,-1 0 1 0 0,1 16-1 0 0,0-6-18 0 0,22 503 741 0 0,-14-154-419 0 0,-3-276-347 0 0,4 0 0 0 0,24 91 0 0 0,-33-171-73 0 0,2 0 0 0 0,-1 0 0 0 0,1-1 0 0 0,0 0 0 0 0,1 0 0 0 0,1 0 0 0 0,-1 0 0 0 0,11 11 0 0 0,-13-16-1 0 0,2-1-1 0 0,-1 0 1 0 0,0 0-1 0 0,1 0 1 0 0,0 0-1 0 0,0-1 1 0 0,0 1-1 0 0,0-2 1 0 0,1 1-1 0 0,-1 0 1 0 0,1-1-1 0 0,-1 0 1 0 0,1 0-1 0 0,0-1 1 0 0,0 0-1 0 0,0 0 1 0 0,6 1-1 0 0,31-2-5 0 0,0-3 0 0 0,0 0 0 0 0,79-19 0 0 0,-36 6 22 0 0,432-48 74 0 0,4 25 141 0 0,-442 34-175 0 0,4053-213 2325 0 0,-3345 179-1563 0 0,675-26-447 0 0,-1341 66-1018 0 0,-114 0-206 0 0,-7 1 152 0 0,-18 5-344 0 0,-29 4-324 0 0,3-7 225 0 0,-8-1-150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7.412"/>
    </inkml:context>
    <inkml:brush xml:id="br0">
      <inkml:brushProperty name="width" value="0.05" units="cm"/>
      <inkml:brushProperty name="height" value="0.05" units="cm"/>
    </inkml:brush>
  </inkml:definitions>
  <inkml:trace contextRef="#ctx0" brushRef="#br0">67 467 7005 0 0,'-63'-21'962'0'0,"63"21"-951"0"0,0 0 0 0 0,0 0-1 0 0,0 0 1 0 0,-1 0-1 0 0,1 0 1 0 0,0 0 0 0 0,0 0-1 0 0,0 0 1 0 0,0 0 0 0 0,0-1-1 0 0,-1 1 1 0 0,1 0-1 0 0,0 0 1 0 0,0 0 0 0 0,0 0-1 0 0,0 0 1 0 0,0 0 0 0 0,-1 0-1 0 0,1 0 1 0 0,0-1-1 0 0,0 1 1 0 0,0 0 0 0 0,0 0-1 0 0,0 0 1 0 0,0 0-1 0 0,0 0 1 0 0,0-1 0 0 0,0 1-1 0 0,-1 0 1 0 0,1 0 0 0 0,0 0-1 0 0,0 0 1 0 0,0-1-1 0 0,0 1 1 0 0,0 0 0 0 0,0 0-1 0 0,0 0 1 0 0,0 0 0 0 0,0-1-1 0 0,0 1 1 0 0,0 0-1 0 0,0 0 1 0 0,1 0 0 0 0,-1-1-1 0 0,8-3 290 0 0,15-2-42 0 0,76-4 220 0 0,103 4-1 0 0,-80 4-196 0 0,2102-96 1169 0 0,4-37-1489 0 0,-658 38 266 0 0,259 16 1043 0 0,-1771 80-879 0 0,-50 2 17 0 0,-36 0-63 0 0,-264 19 150 0 0,206-8-560 0 0,95-11 135 0 0,-1 0 1 0 0,0 0 0 0 0,1 1-1 0 0,-1 0 1 0 0,0 0 0 0 0,8 4-1 0 0,-14-4-65 0 0,1 0 0 0 0,-1 1-1 0 0,0-1 1 0 0,1 0-1 0 0,-1 1 1 0 0,-1-1-1 0 0,1 1 1 0 0,0 0-1 0 0,0-1 1 0 0,-1 1 0 0 0,0 0-1 0 0,1 0 1 0 0,0 6-1 0 0,10 46 13 0 0,-9-31-5 0 0,30 217 257 0 0,-22-135-51 0 0,19 265 372 0 0,12 84-357 0 0,-31-388-210 0 0,-2-14-56 0 0,5 98 1 0 0,-14-145 1 0 0,0 1 0 0 0,-1-1 0 0 0,1 1 0 0 0,-1-1 0 0 0,-1 0 0 0 0,1 1 0 0 0,-1-1 1 0 0,0 0-1 0 0,0 0 0 0 0,-6 9 0 0 0,7-12-109 0 0,-1-1 1 0 0,0 0-1 0 0,1 0 1 0 0,-1 0-1 0 0,0 0 1 0 0,0 0-1 0 0,0-1 1 0 0,-1 1-1 0 0,1 0 1 0 0,0-1-1 0 0,-1 0 1 0 0,1 1-1 0 0,-1-1 0 0 0,1 0 1 0 0,-1 0-1 0 0,1-1 1 0 0,-1 1-1 0 0,0 0 1 0 0,1-1-1 0 0,-1 0 1 0 0,0 1-1 0 0,0-1 1 0 0,1 0-1 0 0,-1-1 1 0 0,0 1-1 0 0,-4-1 0 0 0,-17-5-1387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8.203"/>
    </inkml:context>
    <inkml:brush xml:id="br0">
      <inkml:brushProperty name="width" value="0.05" units="cm"/>
      <inkml:brushProperty name="height" value="0.05" units="cm"/>
    </inkml:brush>
  </inkml:definitions>
  <inkml:trace contextRef="#ctx0" brushRef="#br0">364 230 8893 0 0,'0'-17'373'0'0,"2"0"0"0"0,0 0-1 0 0,6-26 1 0 0,-7 38-185 0 0,2-7 259 0 0,0 0 0 0 0,-1 0 0 0 0,-1-1 0 0 0,0 1 0 0 0,-1-15 0 0 0,0 24-385 0 0,0 1-1 0 0,-1 0 0 0 0,1 0 0 0 0,-1 0 0 0 0,1 0 1 0 0,-1 0-1 0 0,0 0 0 0 0,0 0 0 0 0,1 0 0 0 0,-2 0 1 0 0,1 1-1 0 0,0-1 0 0 0,0 0 0 0 0,0 1 0 0 0,-4-4 0 0 0,3 4-50 0 0,0 0 0 0 0,0 0 0 0 0,0 0 0 0 0,0 0-1 0 0,0 0 1 0 0,0 1 0 0 0,0-1 0 0 0,-1 1 0 0 0,1-1-1 0 0,0 1 1 0 0,-1 0 0 0 0,1 0 0 0 0,0 0 0 0 0,0 0-1 0 0,-1 0 1 0 0,1 0 0 0 0,0 1 0 0 0,-3 0 0 0 0,-12 4 24 0 0,0 0 0 0 0,0 1 0 0 0,0 1 0 0 0,1 1 0 0 0,-28 17 0 0 0,17-7 24 0 0,0 1 0 0 0,-31 30-1 0 0,48-39-46 0 0,0 0-1 0 0,0 1 0 0 0,1 0 1 0 0,0 0-1 0 0,1 1 0 0 0,-11 21 0 0 0,17-30-7 0 0,0 1-1 0 0,1-1 0 0 0,0 0 1 0 0,0 1-1 0 0,0-1 0 0 0,0 1 1 0 0,0-1-1 0 0,0 1 0 0 0,1 0 1 0 0,0-1-1 0 0,0 1 0 0 0,0 0 1 0 0,0-1-1 0 0,1 1 0 0 0,-1-1 1 0 0,1 1-1 0 0,0-1 0 0 0,0 1 1 0 0,0-1-1 0 0,0 1 0 0 0,1-1 0 0 0,-1 0 1 0 0,1 1-1 0 0,0-1 0 0 0,0 0 1 0 0,0 0-1 0 0,1-1 0 0 0,-1 1 1 0 0,1 0-1 0 0,-1-1 0 0 0,5 4 1 0 0,2 0-2 0 0,1 1 1 0 0,1-2 0 0 0,-1 1 0 0 0,1-1 0 0 0,0-1-1 0 0,0 0 1 0 0,1 0 0 0 0,-1-1 0 0 0,17 2-1 0 0,8-1-25 0 0,63 1-1 0 0,133-19-330 0 0,-184 9 245 0 0,-37 7 52 0 0,-15 6 31 0 0,-23 12 18 0 0,18-14 5 0 0,-103 71 5 0 0,-25 19 40 0 0,116-79-37 0 0,0 1 0 0 0,1 0 1 0 0,1 2-1 0 0,-16 22 0 0 0,32-39-2 0 0,1 1 1 0 0,-1 0-1 0 0,1 0 0 0 0,0-1 1 0 0,0 2-1 0 0,0-1 0 0 0,1 0 1 0 0,-2 8-1 0 0,2-11-2 0 0,1 1 1 0 0,0-1-1 0 0,0 1 0 0 0,0-1 1 0 0,0 0-1 0 0,0 1 1 0 0,0-1-1 0 0,1 0 0 0 0,-1 1 1 0 0,0-1-1 0 0,1 0 1 0 0,-1 1-1 0 0,1-1 0 0 0,-1 0 1 0 0,1 0-1 0 0,-1 1 1 0 0,1-1-1 0 0,0 0 0 0 0,0 0 1 0 0,0 0-1 0 0,0 0 1 0 0,0 0-1 0 0,0 0 0 0 0,0 0 1 0 0,0 0-1 0 0,0-1 1 0 0,0 1-1 0 0,0 0 0 0 0,0-1 1 0 0,1 1-1 0 0,-1 0 1 0 0,3 0-1 0 0,4 1-22 0 0,1 0 0 0 0,0 0-1 0 0,0-1 1 0 0,-1 0 0 0 0,1 0-1 0 0,0-1 1 0 0,0 0 0 0 0,0-1 0 0 0,13-2-1 0 0,11-4-403 0 0,35-12-1 0 0,-62 18 357 0 0,248-87-4287 0 0,-203 67 3166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39:59.562"/>
    </inkml:context>
    <inkml:brush xml:id="br0">
      <inkml:brushProperty name="width" value="0.05" units="cm"/>
      <inkml:brushProperty name="height" value="0.05" units="cm"/>
    </inkml:brush>
  </inkml:definitions>
  <inkml:trace contextRef="#ctx0" brushRef="#br0">159 404 9197 0 0,'-156'-64'4162'0'0,"156"64"-4149"0"0,0 0 0 0 0,0 0 0 0 0,0 0 0 0 0,0 0 0 0 0,-1 0 0 0 0,1 0 0 0 0,0 0 0 0 0,0 0 0 0 0,0 0 0 0 0,0-1 0 0 0,0 1 0 0 0,0 0 0 0 0,-1 0 0 0 0,1 0 0 0 0,0 0 0 0 0,0 0 0 0 0,0 0 0 0 0,0 0 0 0 0,0 0 0 0 0,0-1 0 0 0,0 1 0 0 0,0 0 0 0 0,0 0 0 0 0,0 0 0 0 0,-1 0 0 0 0,1 0 0 0 0,0-1 0 0 0,0 1 0 0 0,0 0 0 0 0,0 0 0 0 0,0 0 0 0 0,0 0 1 0 0,0 0-1 0 0,0-1 0 0 0,0 1 0 0 0,0 0 0 0 0,0 0 0 0 0,0 0 0 0 0,0 0 0 0 0,0 0 0 0 0,1-1 0 0 0,-1 1 0 0 0,6-5 218 0 0,10-1-91 0 0,-6 4-104 0 0,0 0 0 0 0,1 1-1 0 0,-1 1 1 0 0,0-1 0 0 0,0 2 0 0 0,1 0-1 0 0,-1 0 1 0 0,0 0 0 0 0,0 2 0 0 0,0-1 0 0 0,0 1-1 0 0,0 0 1 0 0,-1 1 0 0 0,10 5 0 0 0,13 9 63 0 0,-1 1 1 0 0,46 36 0 0 0,-43-29-13 0 0,-2-3-31 0 0,-10-9-59 0 0,-1 2 0 0 0,0 1 1 0 0,-1 0-1 0 0,30 35 0 0 0,-49-51 1 0 0,0 0 0 0 0,0 1 0 0 0,0-1 0 0 0,1 1-1 0 0,-2-1 1 0 0,1 1 0 0 0,0-1 0 0 0,0 1-1 0 0,0 0 1 0 0,-1-1 0 0 0,1 1 0 0 0,-1 0 0 0 0,1 0-1 0 0,-1-1 1 0 0,0 1 0 0 0,0 0 0 0 0,0 0-1 0 0,0 0 1 0 0,0-1 0 0 0,0 1 0 0 0,-1 2-1 0 0,1-2 0 0 0,-1-1 0 0 0,0 1 0 0 0,0-1 0 0 0,0 1 0 0 0,0-1 0 0 0,-1 0 0 0 0,1 0 0 0 0,0 1 0 0 0,0-1 0 0 0,-1 0 0 0 0,1 0 0 0 0,-1 0 0 0 0,1-1 0 0 0,-1 1-1 0 0,1 0 1 0 0,-1 0 0 0 0,-3 0 0 0 0,-3 1-3 0 0,-1 0 0 0 0,0 0-1 0 0,1-1 1 0 0,-1 0 0 0 0,0-1-1 0 0,0 0 1 0 0,-12-2 0 0 0,11 1 6 0 0,-1-1 0 0 0,0 0 0 0 0,1-1 0 0 0,0 0 0 0 0,-1 0 1 0 0,1-1-1 0 0,0-1 0 0 0,1 1 0 0 0,-10-7 0 0 0,15 8-1 0 0,1 0 0 0 0,-1 0 0 0 0,1 0 0 0 0,0 0 0 0 0,0-1 0 0 0,0 1 0 0 0,1-1 1 0 0,-1 0-1 0 0,1 0 0 0 0,0 0 0 0 0,0 0 0 0 0,0 0 0 0 0,0 0 0 0 0,1 0 0 0 0,0-1 0 0 0,-1 1 0 0 0,2 0 0 0 0,-1-1 0 0 0,0 1 0 0 0,1-1 0 0 0,0 1 0 0 0,0-1 0 0 0,1 1 0 0 0,0-7 0 0 0,1 1-27 0 0,0-1-1 0 0,1 1 1 0 0,1 0-1 0 0,-1-1 1 0 0,2 1-1 0 0,-1 1 1 0 0,1-1 0 0 0,1 1-1 0 0,0 0 1 0 0,0 0-1 0 0,1 0 1 0 0,0 1-1 0 0,0 0 1 0 0,1 0-1 0 0,0 1 1 0 0,0 0 0 0 0,1 1-1 0 0,15-10 1 0 0,-2 4-34 0 0,0 1 1 0 0,1 0 0 0 0,0 2-1 0 0,1 1 1 0 0,0 1-1 0 0,0 0 1 0 0,27-2 0 0 0,4 3-80 0 0,1 3 0 0 0,0 3 0 0 0,92 10 0 0 0,-244-3 1045 0 0,76-6-724 0 0,14-1 34 0 0,20 5-119 0 0,38 12-11 0 0,-2 3-1 0 0,0 2 1 0 0,-1 2-1 0 0,-1 2 1 0 0,71 51-1 0 0,-113-72-76 0 0,37 29-9 0 0,-40-32 2 0 0,-1 0 0 0 0,0 0 0 0 0,0 0 0 0 0,0 0 0 0 0,0 1 1 0 0,-1-1-1 0 0,1 1 0 0 0,0-1 0 0 0,-1 1 0 0 0,0 0 0 0 0,1-1 0 0 0,-1 1 0 0 0,0 0 0 0 0,-1 0 0 0 0,2 3 0 0 0,-3-5 1 0 0,1 0-1 0 0,0 0 1 0 0,0 0-1 0 0,-1 1 1 0 0,1-1 0 0 0,-1 0-1 0 0,1 0 1 0 0,-1 0-1 0 0,0 0 1 0 0,1 0-1 0 0,-1 0 1 0 0,0 0-1 0 0,0 0 1 0 0,1 0-1 0 0,-1-1 1 0 0,0 1-1 0 0,0 0 1 0 0,0 0-1 0 0,0-1 1 0 0,0 1-1 0 0,0-1 1 0 0,0 1-1 0 0,0-1 1 0 0,0 1-1 0 0,-1-1 1 0 0,1 1 0 0 0,0-1-1 0 0,0 0 1 0 0,0 0-1 0 0,-1 0 1 0 0,1 0-1 0 0,-1 0 1 0 0,-43 1 34 0 0,42-1-31 0 0,-9-1-3 0 0,0-1 1 0 0,0 0-1 0 0,0-1 0 0 0,0 0 1 0 0,1-1-1 0 0,0 0 0 0 0,0-1 0 0 0,0 0 1 0 0,0 0-1 0 0,1-2 0 0 0,-13-8 1 0 0,18 12-3 0 0,1-1 0 0 0,-1 0 1 0 0,1 0-1 0 0,0 0 1 0 0,0-1-1 0 0,0 1 0 0 0,1-1 1 0 0,-1 0-1 0 0,1 0 0 0 0,0 0 1 0 0,1 0-1 0 0,-1-1 1 0 0,1 1-1 0 0,0-1 0 0 0,0 1 1 0 0,1-1-1 0 0,0 0 0 0 0,0 0 1 0 0,0 1-1 0 0,1-1 1 0 0,-1 0-1 0 0,2 0 0 0 0,-1 0 1 0 0,2-10-1 0 0,1 4-11 0 0,0 1-1 0 0,1 0 1 0 0,0 0 0 0 0,1 0-1 0 0,0 0 1 0 0,1 1 0 0 0,0-1-1 0 0,0 1 1 0 0,1 1 0 0 0,1-1-1 0 0,-1 1 1 0 0,1 1 0 0 0,1 0-1 0 0,0 0 1 0 0,12-9-1 0 0,-8 9-43 0 0,0 0 0 0 0,1 0 0 0 0,0 2 0 0 0,0 0 0 0 0,1 0 0 0 0,0 1 0 0 0,0 1 0 0 0,0 0 0 0 0,0 1 0 0 0,0 1 0 0 0,20 0 0 0 0,119 3-2255 0 0,189 27 1 0 0,-329-27 2041 0 0,-7 0 115 0 0,-1-1 0 0 0,1 1 0 0 0,-1 0 0 0 0,1 0 0 0 0,-1 1 0 0 0,10 3 0 0 0,-19-4 156 0 0,0 1-1 0 0,0-1 1 0 0,-1 0 0 0 0,1-1-1 0 0,0 1 1 0 0,-1 0 0 0 0,1-1-1 0 0,-5 0 1 0 0,-7 1 172 0 0,-5-1 361 0 0,-1 1-1 0 0,1 0 1 0 0,0 2 0 0 0,0 0 0 0 0,1 1 0 0 0,-35 13 0 0 0,53-17-509 0 0,1 0 0 0 0,-1 1 0 0 0,1-1-1 0 0,0 0 1 0 0,0 1 0 0 0,-1-1 0 0 0,1 0 0 0 0,0 1 0 0 0,-1-1-1 0 0,1 1 1 0 0,0-1 0 0 0,0 0 0 0 0,0 1 0 0 0,0-1-1 0 0,-1 1 1 0 0,1-1 0 0 0,0 0 0 0 0,0 1 0 0 0,0-1 0 0 0,0 1-1 0 0,0-1 1 0 0,0 1 0 0 0,0-1 0 0 0,0 1 0 0 0,0-1-1 0 0,0 0 1 0 0,0 1 0 0 0,0-1 0 0 0,1 1 0 0 0,-1-1 0 0 0,0 1-1 0 0,0-1 1 0 0,0 0 0 0 0,0 1 0 0 0,1 0 0 0 0,11 19 220 0 0,-7-13-142 0 0,65 108 478 0 0,-60-95-450 0 0,1-1 1 0 0,1 0-1 0 0,1 0 0 0 0,1-2 0 0 0,19 22 0 0 0,-29-35-125 0 0,1-1 0 0 0,-1 1 0 0 0,0-1 0 0 0,1 1 0 0 0,0-1 1 0 0,0-1-1 0 0,0 1 0 0 0,0-1 0 0 0,0 1 0 0 0,0-2 0 0 0,1 1 0 0 0,-1 0 0 0 0,1-1 0 0 0,-1 0 0 0 0,1-1 0 0 0,0 1 0 0 0,-1-1 0 0 0,1 0 0 0 0,0 0 0 0 0,-1-1 0 0 0,1 1 0 0 0,-1-1 1 0 0,1-1-1 0 0,-1 1 0 0 0,1-1 0 0 0,5-3 0 0 0,-5 3-21 0 0,-1-1 0 0 0,1-1 0 0 0,-1 1 0 0 0,0-1 0 0 0,0 0 0 0 0,-1 0 0 0 0,1-1 0 0 0,-1 1 0 0 0,0-1 0 0 0,0 0 0 0 0,-1 0 0 0 0,6-10 0 0 0,3-6-156 0 0,15-45-1 0 0,-21 51 120 0 0,-4 11 40 0 0,-1 0 1 0 0,1-1-1 0 0,-1 1 0 0 0,0 0 0 0 0,-1-1 0 0 0,1 1 0 0 0,-1-1 0 0 0,1 1 0 0 0,-1-1 0 0 0,-1 1 0 0 0,1-1 0 0 0,-1 1 1 0 0,1 0-1 0 0,-1-1 0 0 0,-3-7 0 0 0,2 7-3 0 0,-1 1 0 0 0,1 0 0 0 0,-1-1-1 0 0,0 1 1 0 0,0 0 0 0 0,-1 0 0 0 0,1 1 0 0 0,-1-1 0 0 0,0 1 0 0 0,0 0 0 0 0,0 0 0 0 0,0 0-1 0 0,-8-4 1 0 0,-3 0-11 0 0,0 1-1 0 0,0 1 1 0 0,0 0 0 0 0,-1 1-1 0 0,1 0 1 0 0,-28-1-1 0 0,9 2 22 0 0,0 2 0 0 0,-38 4 0 0 0,62-2 5 0 0,0 0 23 0 0,18-3-17 0 0,315-88 29 0 0,16-8 220 0 0,-330 94-239 0 0,-8 3-11 0 0,0 1 1 0 0,0-1 0 0 0,0 0-1 0 0,1 1 1 0 0,-1-1 0 0 0,0 1-1 0 0,0-1 1 0 0,1 1-1 0 0,-1 0 1 0 0,0 0 0 0 0,1-1-1 0 0,-1 1 1 0 0,0 0 0 0 0,1 0-1 0 0,1 1 1 0 0,-10 26 20 0 0,6-16-17 0 0,0 1 0 0 0,1-1 0 0 0,0 1 0 0 0,1-1 0 0 0,0 1 0 0 0,1-1 0 0 0,0 0 0 0 0,1 1 0 0 0,0-1 1 0 0,1 0-1 0 0,0-1 0 0 0,1 1 0 0 0,10 16 0 0 0,-1-3 29 0 0,1-1 1 0 0,2-1-1 0 0,0 0 1 0 0,31 30-1 0 0,-17-23-36 0 0,37 41-22 0 0,-67-70 22 0 0,-1 0 0 0 0,0 0 0 0 0,1 1 0 0 0,-1-1 0 0 0,0 0 0 0 0,1 0 0 0 0,-1 1 0 0 0,0-1 0 0 0,0 0 1 0 0,1 1-1 0 0,-1-1 0 0 0,0 1 0 0 0,0-1 0 0 0,1 0 0 0 0,-1 1 0 0 0,0-1 0 0 0,0 0 0 0 0,0 1 0 0 0,0-1 0 0 0,0 1 1 0 0,0-1-1 0 0,0 1 0 0 0,0-1 0 0 0,0 0 0 0 0,0 1 0 0 0,0-1 0 0 0,0 1 0 0 0,0-1 0 0 0,0 0 0 0 0,0 1 0 0 0,0-1 0 0 0,0 1 1 0 0,0-1-1 0 0,-1 0 0 0 0,1 1 0 0 0,0 0 0 0 0,-1-1 3 0 0,-1 1 0 0 0,1-1 0 0 0,0 1 0 0 0,0-1 1 0 0,0 0-1 0 0,0 1 0 0 0,-1-1 0 0 0,1 0 0 0 0,0 0 0 0 0,0 0 0 0 0,-1 0 0 0 0,-1 0 0 0 0,-44-6 98 0 0,42 5-85 0 0,-15-3-1 0 0,1 0 0 0 0,0-2 1 0 0,0 0-1 0 0,-32-16 0 0 0,40 17 12 0 0,1-1-1 0 0,0-1 0 0 0,0 1 1 0 0,0-1-1 0 0,1-1 1 0 0,0 0-1 0 0,0 0 1 0 0,1-1-1 0 0,-8-11 1 0 0,12 14-14 0 0,1 1 1 0 0,0-1 0 0 0,0 0-1 0 0,0 0 1 0 0,1 0 0 0 0,-1 0-1 0 0,2-1 1 0 0,-1 1-1 0 0,1-1 1 0 0,0 1 0 0 0,0-1-1 0 0,0 1 1 0 0,2-10 0 0 0,-1 7-16 0 0,2 0 0 0 0,-1 0 0 0 0,1-1 0 0 0,1 1 0 0 0,0 1 1 0 0,0-1-1 0 0,0 0 0 0 0,10-14 0 0 0,-6 12-12 0 0,0-1 0 0 0,1 1 0 0 0,0 1 0 0 0,1 0 0 0 0,1 0 0 0 0,-1 1 0 0 0,1 0 0 0 0,1 1 0 0 0,0 0 0 0 0,0 0 0 0 0,1 1 0 0 0,-1 1 0 0 0,15-6-1 0 0,-10 6-342 0 0,0 2-1 0 0,0 0 0 0 0,0 1 1 0 0,1 0-1 0 0,-1 1 0 0 0,1 1 1 0 0,-1 1-1 0 0,1 0 0 0 0,-1 2 0 0 0,1-1 1 0 0,-1 2-1 0 0,0 0 0 0 0,27 9 1 0 0,-1 2-1867 0 0,-25-7 889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09.626"/>
    </inkml:context>
    <inkml:brush xml:id="br0">
      <inkml:brushProperty name="width" value="0.05" units="cm"/>
      <inkml:brushProperty name="height" value="0.05" units="cm"/>
    </inkml:brush>
  </inkml:definitions>
  <inkml:trace contextRef="#ctx0" brushRef="#br0">21 22 3668 0 0,'-21'-22'-120'0'0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0.449"/>
    </inkml:context>
    <inkml:brush xml:id="br0">
      <inkml:brushProperty name="width" value="0.05" units="cm"/>
      <inkml:brushProperty name="height" value="0.05" units="cm"/>
    </inkml:brush>
  </inkml:definitions>
  <inkml:trace contextRef="#ctx0" brushRef="#br0">369 331 9097 0 0,'-1'-3'121'0'0,"0"0"0"0"0,0-1 0 0 0,0 1 0 0 0,0-1 0 0 0,1 1 0 0 0,0 0 0 0 0,-1-1 0 0 0,1 1 0 0 0,0-1 0 0 0,1 1 0 0 0,-1-1 0 0 0,1 1 1 0 0,-1-1-1 0 0,1 1 0 0 0,0 0 0 0 0,2-5 0 0 0,-1 3 98 0 0,-1 0 0 0 0,0 0 0 0 0,0-1 1 0 0,0 1-1 0 0,-1 0 0 0 0,1-1 0 0 0,-2-6 1 0 0,1 10-203 0 0,-1 0 1 0 0,1 1 0 0 0,-1-1 0 0 0,0 0-1 0 0,1 1 1 0 0,-1-1 0 0 0,0 1 0 0 0,0-1-1 0 0,0 1 1 0 0,-1-1 0 0 0,1 1 0 0 0,0 0-1 0 0,0 0 1 0 0,-1 0 0 0 0,1-1-1 0 0,0 1 1 0 0,-1 0 0 0 0,1 1 0 0 0,-1-1-1 0 0,0 0 1 0 0,1 0 0 0 0,-1 1 0 0 0,0-1-1 0 0,1 1 1 0 0,-1-1 0 0 0,0 1 0 0 0,-2-1-1 0 0,-4 0 20 0 0,1 1 0 0 0,-1-1 0 0 0,1 1 0 0 0,0 1 0 0 0,-1-1 0 0 0,1 1 0 0 0,-1 1 0 0 0,1-1 0 0 0,-13 6 0 0 0,6-2-14 0 0,1 0-1 0 0,0 1 1 0 0,0 1 0 0 0,-14 10 0 0 0,13-7 23 0 0,1 2 1 0 0,0-1 0 0 0,1 1 0 0 0,0 1 0 0 0,1 1 0 0 0,0-1 0 0 0,1 2 0 0 0,0-1-1 0 0,2 1 1 0 0,-11 24 0 0 0,11-21-7 0 0,1 0 0 0 0,2 0 1 0 0,-1 1-1 0 0,2 0 0 0 0,1 0 0 0 0,0 0 0 0 0,1 0 1 0 0,1 0-1 0 0,3 26 0 0 0,-2-36-53 0 0,1-1 0 0 0,1 0 1 0 0,0 0-1 0 0,0 1 0 0 0,1-1 0 0 0,-1 0 0 0 0,2-1 0 0 0,-1 1 0 0 0,1-1 1 0 0,0 1-1 0 0,1-1 0 0 0,0 0 0 0 0,0-1 0 0 0,0 1 0 0 0,1-1 1 0 0,0 0-1 0 0,7 5 0 0 0,-2-3-102 0 0,0-1-1 0 0,0 0 1 0 0,0-1-1 0 0,1-1 1 0 0,0 0 0 0 0,0 0-1 0 0,0-1 1 0 0,1-1 0 0 0,-1 0-1 0 0,19 2 1 0 0,8-1-321 0 0,1-3-1 0 0,0-1 1 0 0,0-2 0 0 0,-1-1 0 0 0,1-2-1 0 0,-1-2 1 0 0,0-2 0 0 0,38-14 0 0 0,-58 17 379 0 0,0-1 0 0 0,-1-2 0 0 0,0 1 0 0 0,-1-2 0 0 0,0 0 0 0 0,-1-1 0 0 0,1-1 0 0 0,-2-1 0 0 0,0 0 0 0 0,25-29 0 0 0,-37 39 114 0 0,-1 0 1 0 0,0 0-1 0 0,1 0 0 0 0,-1 0 1 0 0,-1 0-1 0 0,1-1 0 0 0,0 1 1 0 0,-1 0-1 0 0,0-1 0 0 0,0 0 1 0 0,0 1-1 0 0,0-1 0 0 0,-1 0 1 0 0,1 1-1 0 0,-1-1 0 0 0,0 0 1 0 0,0 1-1 0 0,-1-7 1 0 0,0 4 58 0 0,-1 0 1 0 0,0 0-1 0 0,0 0 1 0 0,-1 0 0 0 0,0 0-1 0 0,0 1 1 0 0,0-1 0 0 0,-1 1-1 0 0,-8-10 1 0 0,-11-13 359 0 0,-32-37 465 0 0,49 59-807 0 0,0 0-1 0 0,-1 0 1 0 0,0 1-1 0 0,0 0 1 0 0,0 0 0 0 0,0 1-1 0 0,-12-6 1 0 0,18 10-121 0 0,0 0 0 0 0,0 0 0 0 0,0-1 1 0 0,0 1-1 0 0,0 0 0 0 0,0 0 1 0 0,0 0-1 0 0,0 0 0 0 0,1 0 1 0 0,-1 0-1 0 0,0 1 0 0 0,0-1 1 0 0,0 0-1 0 0,0 0 0 0 0,0 1 0 0 0,0-1 1 0 0,0 0-1 0 0,1 1 0 0 0,-1-1 1 0 0,0 1-1 0 0,0-1 0 0 0,0 1 1 0 0,1-1-1 0 0,-1 1 0 0 0,0 0 0 0 0,1-1 1 0 0,-1 1-1 0 0,0 0 0 0 0,1 0 1 0 0,-1-1-1 0 0,1 1 0 0 0,-1 0 1 0 0,1 0-1 0 0,0 0 0 0 0,-1 0 0 0 0,1 0 1 0 0,0 1-1 0 0,-3 5 50 0 0,0 1 0 0 0,1 0 1 0 0,-1 11-1 0 0,1-10 24 0 0,-1 8 37 0 0,0 0 0 0 0,2 0 0 0 0,0 0 0 0 0,1 17 0 0 0,0-25-99 0 0,1 0-1 0 0,0 0 1 0 0,1 0 0 0 0,0 0-1 0 0,1-1 1 0 0,0 1-1 0 0,0-1 1 0 0,0 0-1 0 0,7 11 1 0 0,-9-17-34 0 0,1 1 0 0 0,-1-1 0 0 0,1 0 0 0 0,-1 0 0 0 0,1-1 0 0 0,0 1-1 0 0,0 0 1 0 0,0 0 0 0 0,0-1 0 0 0,0 1 0 0 0,0-1 0 0 0,0 0 0 0 0,0 0 0 0 0,0 0 0 0 0,1 0 0 0 0,-1 0 0 0 0,0 0-1 0 0,1 0 1 0 0,-1-1 0 0 0,1 1 0 0 0,-1-1 0 0 0,1 0 0 0 0,-1 1 0 0 0,1-1 0 0 0,-1-1 0 0 0,1 1 0 0 0,-1 0 0 0 0,1 0-1 0 0,-1-1 1 0 0,4-1 0 0 0,6-2-166 0 0,0-1 0 0 0,-1 0 0 0 0,1-1 0 0 0,19-14 0 0 0,-7 4 9 0 0,-15 12 149 0 0,-1-1-1 0 0,0 0 1 0 0,0 0-1 0 0,-1-1 1 0 0,1 0-1 0 0,-1-1 1 0 0,0 0 0 0 0,-1 0-1 0 0,7-9 1 0 0,-13 16 12 0 0,1 0 0 0 0,-1-1 0 0 0,0 1 1 0 0,1 0-1 0 0,-1 0 0 0 0,0-1 0 0 0,1 1 0 0 0,-1 0 1 0 0,0-1-1 0 0,0 1 0 0 0,0-1 0 0 0,1 1 1 0 0,-1 0-1 0 0,0-1 0 0 0,0 1 0 0 0,0-1 1 0 0,0 1-1 0 0,0 0 0 0 0,0-1 0 0 0,0 1 1 0 0,0-1-1 0 0,0 1 0 0 0,0 0 0 0 0,0-1 1 0 0,0 1-1 0 0,0-1 0 0 0,0 1 0 0 0,0-1 1 0 0,0 1-1 0 0,0-1 0 0 0,-1 2 7 0 0,1-1 0 0 0,0 1 0 0 0,0 0-1 0 0,0-1 1 0 0,0 1 0 0 0,0 0 0 0 0,1-1 0 0 0,-1 1 0 0 0,0 0-1 0 0,0-1 1 0 0,0 1 0 0 0,0 0 0 0 0,1-1 0 0 0,-1 1 0 0 0,0 0-1 0 0,1-1 1 0 0,-1 1 0 0 0,1-1 0 0 0,-1 1 0 0 0,0-1 0 0 0,1 1 0 0 0,-1-1-1 0 0,1 1 1 0 0,4 4 55 0 0,-1 0 0 0 0,1 0 0 0 0,0 0 0 0 0,0-1 0 0 0,0 0 0 0 0,1 0 0 0 0,-1 0 0 0 0,1-1 0 0 0,0 0 0 0 0,0 0 0 0 0,0 0 0 0 0,1-1 0 0 0,-1 0 0 0 0,1 0 0 0 0,-1 0 0 0 0,1-1 0 0 0,0 0 0 0 0,-1 0 0 0 0,1-1 0 0 0,0 0 0 0 0,-1 0 0 0 0,11-2 0 0 0,-8 0-51 0 0,0 0 0 0 0,1 0 0 0 0,-1-1 0 0 0,0 0 0 0 0,-1-1-1 0 0,1 0 1 0 0,0 0 0 0 0,-1-1 0 0 0,0 0 0 0 0,0-1 0 0 0,-1 1 0 0 0,1-1 0 0 0,-1-1 0 0 0,-1 0 0 0 0,10-10 0 0 0,-8 5-9 0 0,1 0 0 0 0,-2-1-1 0 0,1 0 1 0 0,-2 0 0 0 0,0-1 0 0 0,-1 1 0 0 0,0-1 0 0 0,-1 0 0 0 0,0-1 0 0 0,-1 1 0 0 0,2-27 0 0 0,-5 23-14 0 0,0 0 1 0 0,-1 0-1 0 0,-1 0 1 0 0,0 0-1 0 0,-2 0 1 0 0,0 0 0 0 0,-1 0-1 0 0,-1 1 1 0 0,-7-17-1 0 0,1 4-4 0 0,8 20 18 0 0,1 1 0 0 0,-1 0 0 0 0,-1 0 0 0 0,1 0 1 0 0,-2 0-1 0 0,1 1 0 0 0,-9-11 0 0 0,14 19 1 0 0,-1-1 0 0 0,1 1-1 0 0,0 0 1 0 0,-1-1-1 0 0,1 1 1 0 0,0 0-1 0 0,-1 0 1 0 0,1-1 0 0 0,0 1-1 0 0,-1 0 1 0 0,1 0-1 0 0,0 0 1 0 0,-1-1 0 0 0,1 1-1 0 0,0 0 1 0 0,-1 0-1 0 0,1 0 1 0 0,-1 0 0 0 0,1 0-1 0 0,-1 0 1 0 0,1 0-1 0 0,0 0 1 0 0,-1 0 0 0 0,1 0-1 0 0,-1 0 1 0 0,1 0-1 0 0,-1 0 1 0 0,1 0-1 0 0,0 0 1 0 0,-1 0 0 0 0,1 0-1 0 0,-1 1 1 0 0,-7 13-7 0 0,1 28 71 0 0,6-36-54 0 0,-1 26 20 0 0,0-1 1 0 0,2 0 0 0 0,2 1-1 0 0,0-1 1 0 0,2 0-1 0 0,2 0 1 0 0,0 0 0 0 0,3-1-1 0 0,0 0 1 0 0,2 0-1 0 0,22 44 1 0 0,-23-57-424 0 0,0-1 0 0 0,1 0-1 0 0,0-1 1 0 0,1 0 0 0 0,1-1 0 0 0,1-1 0 0 0,0 0 0 0 0,0 0-1 0 0,1-1 1 0 0,1-1 0 0 0,0-1 0 0 0,0 0 0 0 0,1-1-1 0 0,22 8 1 0 0,-38-17 349 0 0,0 1-48 0 0,0-1-1 0 0,0 1 1 0 0,0-1-1 0 0,1 1 0 0 0,-1-1 1 0 0,0 0-1 0 0,0 0 1 0 0,0 1-1 0 0,1-1 1 0 0,-1 0-1 0 0,0 0 1 0 0,1 0-1 0 0,-1 0 1 0 0,0-1-1 0 0,0 1 1 0 0,3-1-1 0 0,1-3-829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0.810"/>
    </inkml:context>
    <inkml:brush xml:id="br0">
      <inkml:brushProperty name="width" value="0.05" units="cm"/>
      <inkml:brushProperty name="height" value="0.05" units="cm"/>
    </inkml:brush>
  </inkml:definitions>
  <inkml:trace contextRef="#ctx0" brushRef="#br0">147 300 7645 0 0,'-30'-23'440'0'0,"0"-1"1"0"0,-46-50-1 0 0,75 73-408 0 0,0 0 0 0 0,0 0 1 0 0,0 0-1 0 0,1 0 0 0 0,-1 0 0 0 0,0 0 0 0 0,0 0 0 0 0,1-1 1 0 0,-1 1-1 0 0,1 0 0 0 0,-1 0 0 0 0,1-1 0 0 0,-1 1 0 0 0,1 0 1 0 0,0-1-1 0 0,-1 1 0 0 0,1 0 0 0 0,0-1 0 0 0,0 1 0 0 0,0 0 0 0 0,0-1 1 0 0,0 1-1 0 0,1 0 0 0 0,-1-2 0 0 0,1 1-15 0 0,0 1 0 0 0,1 0 0 0 0,-1-1 0 0 0,0 1 0 0 0,0 0 0 0 0,1 0 0 0 0,-1 0 0 0 0,1 0 0 0 0,-1 0 1 0 0,1 0-1 0 0,-1 0 0 0 0,1 0 0 0 0,0 1 0 0 0,-1-1 0 0 0,1 1 0 0 0,0-1 0 0 0,-1 1 0 0 0,1 0 0 0 0,2-1 0 0 0,55-6 88 0 0,0 3 0 0 0,83 5 1 0 0,-48 1 338 0 0,139-2 119 0 0,-229 0-580 0 0,0 0 0 0 0,0 0 0 0 0,-1-1 0 0 0,1 1-1 0 0,0-1 1 0 0,0 1 0 0 0,0-1 0 0 0,-1 0 0 0 0,5-2-1 0 0,-7 2-3 0 0,0 0 0 0 0,0 0 0 0 0,0 0 0 0 0,0 0 0 0 0,0 0 0 0 0,0 0 0 0 0,0 0 0 0 0,0 0 0 0 0,0 0 0 0 0,-1-1 0 0 0,1 1 0 0 0,0 0 0 0 0,-1 0 0 0 0,1-1 0 0 0,-1 1 0 0 0,1-1 0 0 0,-1 1-1 0 0,0 0 1 0 0,0-1 0 0 0,0 1 0 0 0,0-1 0 0 0,0 1 0 0 0,0 0 0 0 0,0-1 0 0 0,0 1 0 0 0,0-1 0 0 0,-1-1 0 0 0,1 0 36 0 0,-1-1 1 0 0,0 0-1 0 0,0 1 1 0 0,0-1-1 0 0,0 1 0 0 0,-1 0 1 0 0,1-1-1 0 0,-1 1 1 0 0,0 0-1 0 0,0 0 0 0 0,0 0 1 0 0,0 0-1 0 0,0 0 1 0 0,-1 0-1 0 0,0 1 0 0 0,1-1 1 0 0,-1 1-1 0 0,0 0 1 0 0,0 0-1 0 0,0 0 0 0 0,0 0 1 0 0,-1 0-1 0 0,1 1 1 0 0,0-1-1 0 0,-4 0 0 0 0,2 0 41 0 0,0 1-1 0 0,1 0 0 0 0,-1 1 1 0 0,1-1-1 0 0,-1 1 0 0 0,0 0 0 0 0,0 0 1 0 0,1 0-1 0 0,-1 1 0 0 0,1-1 1 0 0,-1 1-1 0 0,0 1 0 0 0,1-1 0 0 0,-1 0 1 0 0,1 1-1 0 0,0 0 0 0 0,0 0 1 0 0,-1 0-1 0 0,-3 4 0 0 0,-3 2 165 0 0,1 0 0 0 0,1 1-1 0 0,-1 0 1 0 0,2 1 0 0 0,-1 0 0 0 0,1 0 0 0 0,-9 16-1 0 0,13-19-53 0 0,0 1 0 0 0,1-1-1 0 0,0 1 1 0 0,0-1 0 0 0,1 1-1 0 0,0 0 1 0 0,0 0-1 0 0,1 0 1 0 0,-1 0 0 0 0,2 0-1 0 0,-1 0 1 0 0,2 1 0 0 0,0 8-1 0 0,2 3 147 0 0,1-1 1 0 0,0 0-1 0 0,2 0 0 0 0,0-1 1 0 0,11 23-1 0 0,-12-32-286 0 0,-1 0-1 0 0,1 0 1 0 0,1-1-1 0 0,0 0 1 0 0,0 0-1 0 0,0-1 1 0 0,1 0 0 0 0,0 0-1 0 0,1 0 1 0 0,-1-1-1 0 0,1 0 1 0 0,13 7-1 0 0,-17-11-260 0 0,1 0-1 0 0,0 0 0 0 0,0-1 1 0 0,0 0-1 0 0,1 0 0 0 0,-1 0 0 0 0,0 0 1 0 0,0-1-1 0 0,1 0 0 0 0,-1 0 1 0 0,0 0-1 0 0,0-1 0 0 0,0 0 0 0 0,8-2 1 0 0,7-6-1555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2.195"/>
    </inkml:context>
    <inkml:brush xml:id="br0">
      <inkml:brushProperty name="width" value="0.05" units="cm"/>
      <inkml:brushProperty name="height" value="0.05" units="cm"/>
    </inkml:brush>
  </inkml:definitions>
  <inkml:trace contextRef="#ctx0" brushRef="#br0">0 34 7645 0 0,'4'-4'-199'0'0,"-4"3"192"0"0,0 0 0 0 0,1 0 1 0 0,-1 0-1 0 0,1 1 0 0 0,-1-1 0 0 0,1 0 0 0 0,0 0 1 0 0,-1 0-1 0 0,1 1 0 0 0,0-1 0 0 0,0 0 0 0 0,-1 1 0 0 0,1-1 1 0 0,0 1-1 0 0,0-1 0 0 0,0 1 0 0 0,0-1 0 0 0,0 1 0 0 0,0 0 1 0 0,0-1-1 0 0,0 1 0 0 0,0 0 0 0 0,-1 0 0 0 0,1-1 0 0 0,2 1 1 0 0,-4-11-658 0 0,0 7 236 0 0,-3 11-290 0 0,2 0 330 0 0,0-4-83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3.702"/>
    </inkml:context>
    <inkml:brush xml:id="br0">
      <inkml:brushProperty name="width" value="0.05" units="cm"/>
      <inkml:brushProperty name="height" value="0.05" units="cm"/>
    </inkml:brush>
  </inkml:definitions>
  <inkml:trace contextRef="#ctx0" brushRef="#br0">156 88 6437 0 0,'0'0'3855'0'0,"2"-7"-3618"0"0,8-22-48 0 0,-8 22 429 0 0,0 2-528 0 0,8-23 866 0 0,-13 26-849 0 0,-12-7 4980 0 0,10 26-4962 0 0,-14 54-24 0 0,14-54 157 0 0,4-3-201 0 0,-7 70 27 0 0,0 23 7 0 0,7-99 261 0 0,3-13-422 0 0,2-13 59 0 0,0 0-1 0 0,-1 0 1 0 0,-1 0-1 0 0,0 0 1 0 0,-2-1-1 0 0,0 1 1 0 0,-1 0-1 0 0,-1 0 1 0 0,-5-24-1 0 0,5 41-5 0 0,-9 15 15 0 0,-37 49 46 0 0,35-47 202 0 0,7 10-130 0 0,-3 4-78 0 0,-1 1 40 0 0,2 1 0 0 0,-8 65 0 0 0,16-93-48 0 0,0 1 0 0 0,0-1 0 0 0,0 0 0 0 0,1 1 0 0 0,0-1 0 0 0,0 0 0 0 0,0 1 0 0 0,0-1 0 0 0,1 0-1 0 0,0 0 1 0 0,0 0 0 0 0,0 0 0 0 0,0-1 0 0 0,0 1 0 0 0,1 0 0 0 0,0-1 0 0 0,-1 1 0 0 0,1-1 0 0 0,1 0-1 0 0,-1 0 1 0 0,0 0 0 0 0,1-1 0 0 0,-1 1 0 0 0,7 2 0 0 0,5 3 35 0 0,1 0 0 0 0,1-1 0 0 0,-1-1 0 0 0,25 6 0 0 0,-32-10-51 0 0,15 5-53 0 0,0-2-1 0 0,0 0 1 0 0,1-2 0 0 0,31 1-1 0 0,-45-4-476 0 0,0 0-1 0 0,-1-1 0 0 0,1 0 0 0 0,-1-1 0 0 0,0 0 0 0 0,1-1 0 0 0,-1 0 1 0 0,0-1-1 0 0,0 0 0 0 0,-1 0 0 0 0,1-1 0 0 0,13-10 0 0 0,-12 8-1159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4.060"/>
    </inkml:context>
    <inkml:brush xml:id="br0">
      <inkml:brushProperty name="width" value="0.05" units="cm"/>
      <inkml:brushProperty name="height" value="0.05" units="cm"/>
    </inkml:brush>
  </inkml:definitions>
  <inkml:trace contextRef="#ctx0" brushRef="#br0">5 19 10393 0 0,'-3'-9'850'0'0,"2"2"3348"0"0,1 7-4137 0 0,0-1 0 0 0,0 1 0 0 0,0 0 0 0 0,0 0 0 0 0,0 0 0 0 0,0 0 0 0 0,0 0 0 0 0,1 0 0 0 0,-1-1 0 0 0,0 1 0 0 0,0 0 0 0 0,0 0 0 0 0,0 0 0 0 0,0 0 0 0 0,0 0 0 0 0,1 0 0 0 0,-1 0 0 0 0,0 0 0 0 0,0 0 0 0 0,0 0 0 0 0,0 0 0 0 0,1 0 0 0 0,-1 0 0 0 0,0 0 1 0 0,0 0-1 0 0,0 0 0 0 0,0 0 0 0 0,0 0 0 0 0,1 0 0 0 0,-1 0 0 0 0,0 0 0 0 0,0 0 0 0 0,0 0 0 0 0,0 0 0 0 0,1 0 0 0 0,-1 0 0 0 0,0 0 0 0 0,0 0 0 0 0,0 0 0 0 0,0 0 0 0 0,0 0 0 0 0,1 1 0 0 0,1 2 84 0 0,0 0-1 0 0,0 0 1 0 0,-1 0 0 0 0,1 1-1 0 0,-1-1 1 0 0,1 0 0 0 0,-1 1-1 0 0,0 0 1 0 0,0-1 0 0 0,0 6-1 0 0,8 50 278 0 0,-3-1-1 0 0,-3 103 0 0 0,-3-121-567 0 0,4 2-3775 0 0,-6-33 2029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4.776"/>
    </inkml:context>
    <inkml:brush xml:id="br0">
      <inkml:brushProperty name="width" value="0.05" units="cm"/>
      <inkml:brushProperty name="height" value="0.05" units="cm"/>
    </inkml:brush>
  </inkml:definitions>
  <inkml:trace contextRef="#ctx0" brushRef="#br0">41 74 7741 0 0,'0'0'86'0'0,"-6"-3"78"0"0,-28-12 6816 0 0,55 12-6622 0 0,237-31 236 0 0,156 15 273 0 0,-375 21-1509 0 0,-36-2-39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5.589"/>
    </inkml:context>
    <inkml:brush xml:id="br0">
      <inkml:brushProperty name="width" value="0.05" units="cm"/>
      <inkml:brushProperty name="height" value="0.05" units="cm"/>
    </inkml:brush>
  </inkml:definitions>
  <inkml:trace contextRef="#ctx0" brushRef="#br0">329 116 7645 0 0,'2'-7'356'0'0,"0"0"-1"0"0,-1 0 1 0 0,0 0 0 0 0,0-1 0 0 0,-1 1 0 0 0,0 0-1 0 0,0-1 1 0 0,-2-9 0 0 0,1 15-256 0 0,0 0 0 0 0,0 0 0 0 0,1-1 1 0 0,-2 1-1 0 0,1 0 0 0 0,0 0 0 0 0,0 0 0 0 0,-1 0 0 0 0,1 0 0 0 0,-1 1 0 0 0,1-1 0 0 0,-1 0 1 0 0,0 1-1 0 0,0-1 0 0 0,0 1 0 0 0,0 0 0 0 0,0-1 0 0 0,0 1 0 0 0,0 0 0 0 0,0 0 1 0 0,0 0-1 0 0,-1 1 0 0 0,1-1 0 0 0,0 0 0 0 0,-1 1 0 0 0,1 0 0 0 0,0-1 0 0 0,-1 1 0 0 0,-2 0 1 0 0,-6 0-43 0 0,1 0 1 0 0,-1 1-1 0 0,1 0 1 0 0,-1 0-1 0 0,0 1 1 0 0,1 1 0 0 0,0 0-1 0 0,0 0 1 0 0,0 1-1 0 0,0 0 1 0 0,0 0-1 0 0,1 2 1 0 0,0-1-1 0 0,0 1 1 0 0,0 0 0 0 0,1 1-1 0 0,-13 12 1 0 0,12-10 86 0 0,0 0 0 0 0,1 1 0 0 0,1 0 0 0 0,-1 0 1 0 0,2 1-1 0 0,-1 0 0 0 0,2 0 0 0 0,-1 1 0 0 0,1-1 0 0 0,1 1 1 0 0,0 0-1 0 0,1 0 0 0 0,0 1 0 0 0,-1 21 0 0 0,3-28-84 0 0,1 0 0 0 0,1-1 0 0 0,-1 1 0 0 0,1 0 0 0 0,0-1 0 0 0,0 1 0 0 0,0-1 0 0 0,1 1 1 0 0,0-1-1 0 0,0 0 0 0 0,0 1 0 0 0,1-1 0 0 0,0 0 0 0 0,0-1 0 0 0,0 1 0 0 0,1 0 0 0 0,-1-1 0 0 0,8 7 0 0 0,-6-6-73 0 0,1-1-1 0 0,0 0 1 0 0,1 0 0 0 0,-1 0-1 0 0,1 0 1 0 0,-1-1 0 0 0,1-1 0 0 0,0 1-1 0 0,0-1 1 0 0,1 0 0 0 0,-1 0 0 0 0,0-1-1 0 0,0 0 1 0 0,8 0 0 0 0,10-2-757 0 0,0-1 1 0 0,-1-1 0 0 0,1 0 0 0 0,-1-2-1 0 0,0-2 1 0 0,46-17 0 0 0,-32 9-783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5.949"/>
    </inkml:context>
    <inkml:brush xml:id="br0">
      <inkml:brushProperty name="width" value="0.05" units="cm"/>
      <inkml:brushProperty name="height" value="0.05" units="cm"/>
    </inkml:brush>
  </inkml:definitions>
  <inkml:trace contextRef="#ctx0" brushRef="#br0">27 97 8133 0 0,'-1'-11'629'0'0,"-1"0"0"0"0,0 1 1 0 0,0-1-1 0 0,-1 1 0 0 0,-1 0 1 0 0,-5-11-1 0 0,8 18-11 0 0,1 3-564 0 0,0-1 1 0 0,0 1-1 0 0,-1 0 0 0 0,1 0 1 0 0,0 0-1 0 0,0 0 1 0 0,0 0-1 0 0,0-1 0 0 0,0 1 1 0 0,0 0-1 0 0,-1 0 1 0 0,1 0-1 0 0,0-1 0 0 0,0 1 1 0 0,0 0-1 0 0,0 0 1 0 0,0 0-1 0 0,0-1 0 0 0,0 1 1 0 0,0 0-1 0 0,0 0 1 0 0,0 0-1 0 0,0-1 0 0 0,0 1 1 0 0,0 0-1 0 0,0 0 1 0 0,0 0-1 0 0,0-1 0 0 0,0 1 1 0 0,0 0-1 0 0,0 0 1 0 0,0 0-1 0 0,0-1 0 0 0,0 1 1 0 0,1 0-1 0 0,-1 0 1 0 0,0 0-1 0 0,0 0 0 0 0,0-1 1 0 0,0 1-1 0 0,0 0 1 0 0,1 0-1 0 0,-1 0 0 0 0,0 0 1 0 0,0 0-1 0 0,0 0 1 0 0,0-1-1 0 0,1 1 0 0 0,-1 0 1 0 0,0 0-1 0 0,0 0 1 0 0,0 0-1 0 0,1 0 0 0 0,-1 0 1 0 0,0 0-1 0 0,0 0 0 0 0,1 0 0 0 0,0 0-1 0 0,-1 1 0 0 0,1-1 0 0 0,-1 0 0 0 0,1 0 0 0 0,-1 1 0 0 0,1-1 0 0 0,-1 1 0 0 0,1-1 0 0 0,-1 0 0 0 0,1 1 0 0 0,-1-1 0 0 0,0 1 0 0 0,1-1 0 0 0,-1 1 0 0 0,0-1 0 0 0,1 1 0 0 0,-1-1 1 0 0,1 2-1 0 0,3 14 150 0 0,0 1-1 0 0,-1 0 1 0 0,0 0 0 0 0,0 19 0 0 0,0-1-141 0 0,1 2-1148 0 0,-1 0-1 0 0,-2 0 1 0 0,-6 58 0 0 0,2-68-626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6.393"/>
    </inkml:context>
    <inkml:brush xml:id="br0">
      <inkml:brushProperty name="width" value="0.05" units="cm"/>
      <inkml:brushProperty name="height" value="0.05" units="cm"/>
    </inkml:brush>
  </inkml:definitions>
  <inkml:trace contextRef="#ctx0" brushRef="#br0">19 66 8793 0 0,'-14'-11'360'0'0,"14"11"-228"0"0,0 0 0 0 0,0 0-1 0 0,-1 0 1 0 0,1 0 0 0 0,0 0-1 0 0,0 0 1 0 0,0 0 0 0 0,-1 0 0 0 0,1 0-1 0 0,0-1 1 0 0,0 1 0 0 0,0 0-1 0 0,-1 0 1 0 0,1 0 0 0 0,0 0 0 0 0,0 0 131 0 0,0-1-131 0 0,0 1-1 0 0,-1 0 1 0 0,1 0 0 0 0,0 0-1 0 0,0 0 1 0 0,0-1 0 0 0,0 1 0 0 0,0 0-1 0 0,0 0 1 0 0,0 0 0 0 0,0-1-1 0 0,0 1 1 0 0,0 0 0 0 0,0 0 0 0 0,-1 0-1 0 0,1-1 1 0 0,0 1 0 0 0,0 0-1 0 0,1-1 1 0 0,16-6 2280 0 0,2 3-2141 0 0,1 0 1 0 0,0 1 0 0 0,-1 1-1 0 0,38 1 1 0 0,-20 1-156 0 0,260-17-2266 0 0,-183 10-1755 0 0,-84 4 2357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6.978"/>
    </inkml:context>
    <inkml:brush xml:id="br0">
      <inkml:brushProperty name="width" value="0.05" units="cm"/>
      <inkml:brushProperty name="height" value="0.05" units="cm"/>
    </inkml:brush>
  </inkml:definitions>
  <inkml:trace contextRef="#ctx0" brushRef="#br0">246 47 8133 0 0,'-1'-2'93'0'0,"-1"-1"0"0"0,1 0 0 0 0,0 0 0 0 0,-1 1 0 0 0,0-1 1 0 0,1 1-1 0 0,-1 0 0 0 0,0-1 0 0 0,0 1 0 0 0,0 0 0 0 0,-1 0 1 0 0,1 0-1 0 0,0 0 0 0 0,-1 1 0 0 0,1-1 0 0 0,-1 0 0 0 0,0 1 0 0 0,1 0 1 0 0,-1 0-1 0 0,0 0 0 0 0,0 0 0 0 0,0 0 0 0 0,-5 0 0 0 0,3 0 152 0 0,0 1 0 0 0,0-1-1 0 0,1 1 1 0 0,-1 0 0 0 0,0 1-1 0 0,0-1 1 0 0,1 1 0 0 0,-1 0 0 0 0,0 0-1 0 0,1 1 1 0 0,-1-1 0 0 0,1 1-1 0 0,0 0 1 0 0,-8 4 0 0 0,3 1-101 0 0,0 1 0 0 0,0 0 1 0 0,0 0-1 0 0,1 1 0 0 0,1 0 1 0 0,-1 0-1 0 0,1 1 0 0 0,1 0 1 0 0,0 0-1 0 0,0 1 0 0 0,1 0 1 0 0,1 0-1 0 0,-1 0 0 0 0,2 0 1 0 0,-5 21-1 0 0,8-29-123 0 0,-1 1 0 0 0,1-1 0 0 0,0 1 0 0 0,-1-1 0 0 0,2 1 0 0 0,-1-1-1 0 0,0 1 1 0 0,1-1 0 0 0,-1 1 0 0 0,1-1 0 0 0,0 0 0 0 0,0 1 0 0 0,1-1 0 0 0,-1 0 0 0 0,1 0 0 0 0,-1 0-1 0 0,4 5 1 0 0,-1-4-14 0 0,-1-1 0 0 0,1 1 0 0 0,0-1 0 0 0,0 0 0 0 0,0 0 0 0 0,0 0 0 0 0,0 0-1 0 0,1-1 1 0 0,0 0 0 0 0,8 4 0 0 0,6-1-104 0 0,0-1-1 0 0,0 0 1 0 0,0-1-1 0 0,0-2 1 0 0,24 1-1 0 0,29-3-1576 0 0,1-3-1 0 0,-1-4 0 0 0,85-19 0 0 0,-106 15 248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0.469"/>
    </inkml:context>
    <inkml:brush xml:id="br0">
      <inkml:brushProperty name="width" value="0.05" units="cm"/>
      <inkml:brushProperty name="height" value="0.05" units="cm"/>
    </inkml:brush>
  </inkml:definitions>
  <inkml:trace contextRef="#ctx0" brushRef="#br0">1 91 6501 0 0,'6'36'2492'0'0,"1"13"207"0"0,-12 31-1400 0 0,2-55-838 0 0,1 1 1 0 0,3 33-1 0 0,1-36-239 0 0,1 0 0 0 0,9 32 0 0 0,-10-50-225 0 0,0 3 3 0 0,0-1 1 0 0,0 1-1 0 0,1-1 0 0 0,0 0 1 0 0,6 10-1 0 0,-8-15 0 0 0,0-1-1 0 0,0 1 1 0 0,1-1 0 0 0,-1 1 0 0 0,0-1-1 0 0,1 0 1 0 0,-1 1 0 0 0,1-1-1 0 0,-1 0 1 0 0,1 0 0 0 0,0 0-1 0 0,-1 0 1 0 0,1-1 0 0 0,0 1 0 0 0,0 0-1 0 0,-1-1 1 0 0,1 1 0 0 0,0-1-1 0 0,0 1 1 0 0,0-1 0 0 0,0 0-1 0 0,0 0 1 0 0,0 0 0 0 0,0 0 0 0 0,-1 0-1 0 0,1-1 1 0 0,0 1 0 0 0,3-1-1 0 0,1-1-90 0 0,-1 0 0 0 0,1 0-1 0 0,-1 0 1 0 0,1-1 0 0 0,-1 1 0 0 0,0-1-1 0 0,0-1 1 0 0,0 1 0 0 0,0-1-1 0 0,-1 0 1 0 0,0 0 0 0 0,1 0-1 0 0,-1 0 1 0 0,-1-1 0 0 0,1 0 0 0 0,-1 0-1 0 0,0 0 1 0 0,0 0 0 0 0,0 0-1 0 0,0-1 1 0 0,-1 1 0 0 0,0-1-1 0 0,0 1 1 0 0,1-10 0 0 0,1-12 24 0 0,0 0 0 0 0,-2-1 0 0 0,-1 1 0 0 0,-3-31 0 0 0,1 11 79 0 0,2-8-15 0 0,1 21-28 0 0,-3-1 1 0 0,-5-44-1 0 0,1 64-15 0 0,5 14 48 0 0,0 1-1 0 0,0 0 1 0 0,0 0-1 0 0,0 0 1 0 0,0 0-1 0 0,0 0 1 0 0,0 0-1 0 0,-1 0 1 0 0,1 0-1 0 0,0-1 1 0 0,0 1-1 0 0,0 0 1 0 0,0 0-1 0 0,0 0 1 0 0,-1 0 0 0 0,1 0-1 0 0,0 0 1 0 0,0 0-1 0 0,0 0 1 0 0,0 0-1 0 0,0 0 1 0 0,-1 0-1 0 0,1 0 1 0 0,0 0-1 0 0,0 0 1 0 0,0 0-1 0 0,0 0 1 0 0,0 0-1 0 0,-1 0 1 0 0,1 0-1 0 0,0 0 1 0 0,0 0-1 0 0,0 0 1 0 0,0 0-1 0 0,0 1 1 0 0,-1-1 0 0 0,1 0-1 0 0,0 0 1 0 0,0 0-1 0 0,0 0 1 0 0,0 0-1 0 0,0 0 1 0 0,0 1-1 0 0,-13 22 241 0 0,9-14-191 0 0,-3 7 51 0 0,1 0 0 0 0,0 0-1 0 0,1 0 1 0 0,1 1 0 0 0,0-1 0 0 0,1 1-1 0 0,1 0 1 0 0,1 0 0 0 0,0 0-1 0 0,1 0 1 0 0,4 25 0 0 0,-4-41-96 0 0,0-1 0 0 0,0 1 0 0 0,0 0 0 0 0,0-1 0 0 0,0 1 0 0 0,0 0 0 0 0,0 0 0 0 0,0-1 0 0 0,1 1 0 0 0,-1 0 0 0 0,0-1 0 0 0,0 1 0 0 0,1 0 0 0 0,-1-1 0 0 0,0 1 0 0 0,1 0 0 0 0,-1-1 0 0 0,1 1 0 0 0,-1-1 0 0 0,1 1 0 0 0,-1-1 0 0 0,1 1 0 0 0,0-1 0 0 0,-1 0 0 0 0,1 1 0 0 0,-1-1 0 0 0,1 1 0 0 0,0-1 0 0 0,-1 0 0 0 0,1 0 0 0 0,0 1 0 0 0,-1-1 0 0 0,2 0 0 0 0,1 0-2 0 0,-1 0 1 0 0,0-1 0 0 0,0 0-1 0 0,0 1 1 0 0,0-1 0 0 0,0 0-1 0 0,0 0 1 0 0,0 0 0 0 0,0 0 0 0 0,0 0-1 0 0,2-2 1 0 0,7-6-13 0 0,0 0-1 0 0,15-18 1 0 0,7-14 21 0 0,-26 29-12 0 0,2 1 0 0 0,-1 1 0 0 0,1 0 0 0 0,1 0 0 0 0,0 0 0 0 0,12-8 0 0 0,-21 18-2 0 0,-1-1 0 0 0,1 1 0 0 0,-1 0 0 0 0,1-1 0 0 0,0 1 0 0 0,-1 0-1 0 0,1-1 1 0 0,-1 1 0 0 0,1 0 0 0 0,0 0 0 0 0,-1 0 0 0 0,1-1 0 0 0,0 1 0 0 0,-1 0 0 0 0,1 0 0 0 0,0 0 0 0 0,-1 0 0 0 0,1 0 0 0 0,0 0 0 0 0,0 0 0 0 0,-1 0 0 0 0,1 1 0 0 0,-1-1 0 0 0,1 0 0 0 0,0 0 0 0 0,-1 1 0 0 0,2-1 0 0 0,-1 1-1 0 0,-1 0 1 0 0,1 0-1 0 0,0 0 1 0 0,0 0-1 0 0,-1 0 1 0 0,1 0-1 0 0,-1 0 0 0 0,1 0 1 0 0,-1 0-1 0 0,1 1 1 0 0,-1-1-1 0 0,0 0 0 0 0,1 0 1 0 0,-1 2-1 0 0,1 6 13 0 0,-1 0 0 0 0,0 0 0 0 0,-1 11 0 0 0,1-15 20 0 0,-9 67 212 0 0,5-54-209 0 0,2-1 0 0 0,0 1-1 0 0,1 0 1 0 0,1 0-1 0 0,2 21 1 0 0,-1-33-23 0 0,8 41 86 0 0,-8-45-92 0 0,0 1 0 0 0,0 0 0 0 0,0-1 0 0 0,0 1 0 0 0,1-1 0 0 0,-1 1 0 0 0,1-1 0 0 0,-1 0 0 0 0,1 1 1 0 0,0-1-1 0 0,0 0 0 0 0,0 0 0 0 0,4 3 0 0 0,-5-5-2 0 0,-1 0 1 0 0,1 1 0 0 0,0-1 0 0 0,0 0-1 0 0,-1 0 1 0 0,1 0 0 0 0,0 0 0 0 0,0 0-1 0 0,-1-1 1 0 0,1 1 0 0 0,0 0 0 0 0,0 0-1 0 0,-1 0 1 0 0,1-1 0 0 0,0 1 0 0 0,-1 0 0 0 0,1-1-1 0 0,0 1 1 0 0,-1 0 0 0 0,1-1 0 0 0,0 1-1 0 0,-1-1 1 0 0,1 1 0 0 0,-1-1 0 0 0,1 0-1 0 0,0 0 1 0 0,16-19 47 0 0,-13 16-51 0 0,7-12 7 0 0,0-1 0 0 0,-1 0 0 0 0,0 0 1 0 0,-2-1-1 0 0,10-28 0 0 0,19-37-29 0 0,-35 79 19 0 0,1 1 0 0 0,-1 0 0 0 0,1-1 0 0 0,0 1-1 0 0,-1 0 1 0 0,1 0 0 0 0,1 1 0 0 0,-1-1 0 0 0,0 0 0 0 0,1 1 0 0 0,-1 0 0 0 0,7-3 0 0 0,-8 4 1 0 0,-1 0 0 0 0,1 1 0 0 0,0-1 0 0 0,0 1 0 0 0,0-1 0 0 0,-1 1 0 0 0,1 0 0 0 0,0-1 1 0 0,0 1-1 0 0,0 0 0 0 0,0 0 0 0 0,0 1 0 0 0,0-1 0 0 0,-1 0 0 0 0,1 0 0 0 0,0 1 0 0 0,0-1 0 0 0,0 1 1 0 0,-1 0-1 0 0,1 0 0 0 0,0-1 0 0 0,-1 1 0 0 0,1 0 0 0 0,0 0 0 0 0,-1 1 0 0 0,1-1 0 0 0,-1 0 0 0 0,0 0 1 0 0,2 3-1 0 0,-1-2 0 0 0,-1 0 1 0 0,1 1 0 0 0,-1-1-1 0 0,0 0 1 0 0,0 1 0 0 0,-1-1-1 0 0,1 1 1 0 0,0 0-1 0 0,-1-1 1 0 0,1 1 0 0 0,-1-1-1 0 0,0 1 1 0 0,0 4 0 0 0,-6 39-23 0 0,2-17 16 0 0,-1 4 31 0 0,2-23-2 0 0,2 1 0 0 0,-1-1-1 0 0,1 16 1 0 0,1-24-18 0 0,0 1-1 0 0,0-1 1 0 0,0 0-1 0 0,0 0 1 0 0,1 1 0 0 0,-1-1-1 0 0,1 0 1 0 0,0 0 0 0 0,0 0-1 0 0,0 0 1 0 0,0 0 0 0 0,0 0-1 0 0,0 0 1 0 0,0 0 0 0 0,1 0-1 0 0,-1 0 1 0 0,0-1-1 0 0,1 1 1 0 0,0 0 0 0 0,-1-1-1 0 0,4 2 1 0 0,-5-3-1 0 0,1 1 0 0 0,-1-1 0 0 0,1 0 1 0 0,0 0-1 0 0,-1 0 0 0 0,1 1 0 0 0,0-1 0 0 0,-1 0 0 0 0,1 0 0 0 0,0 0 0 0 0,-1 0 1 0 0,1 0-1 0 0,0 0 0 0 0,-1-1 0 0 0,1 1 0 0 0,-1 0 0 0 0,1 0 0 0 0,0 0 0 0 0,-1-1 1 0 0,1 1-1 0 0,-1 0 0 0 0,1-1 0 0 0,0 1 0 0 0,-1 0 0 0 0,1-1 0 0 0,-1 1 0 0 0,1-1 1 0 0,-1 1-1 0 0,0 0 0 0 0,1-1 0 0 0,-1 1 0 0 0,1-1 0 0 0,-1 0 0 0 0,0 1 0 0 0,1-1 1 0 0,-1 1-1 0 0,0-1 0 0 0,0 0 0 0 0,1 1 0 0 0,-1-1 0 0 0,0 1 0 0 0,0-2 0 0 0,11-37 20 0 0,-8 27-28 0 0,6-13-6 0 0,2 0 0 0 0,1 0-1 0 0,21-32 1 0 0,12-25 5 0 0,-3 4-51 0 0,-70 118-90 0 0,22-28 228 0 0,1 0-1 0 0,0 0 0 0 0,0 0 1 0 0,1 1-1 0 0,1 0 1 0 0,0 0-1 0 0,1 0 0 0 0,0 0 1 0 0,1 0-1 0 0,0 15 0 0 0,3-9 344 0 0,0 0-1 0 0,1 0 0 0 0,1-1 1 0 0,0 1-1 0 0,2-1 0 0 0,11 26 0 0 0,3 0 452 0 0,-11-26-528 0 0,-1 0 1 0 0,-1 1-1 0 0,9 32 0 0 0,-16-50-341 0 0,0-1 0 0 0,0 1 0 0 0,0 0 0 0 0,0 0 0 0 0,0-1 0 0 0,0 1 0 0 0,0 0 0 0 0,0-1 0 0 0,0 1 0 0 0,0 0 0 0 0,0-1 0 0 0,0 1 0 0 0,0 0 0 0 0,-1-1 0 0 0,1 1-1 0 0,0 0 1 0 0,0-1 0 0 0,-1 1 0 0 0,1 0 0 0 0,0-1 0 0 0,-1 1 0 0 0,1-1 0 0 0,-1 1 0 0 0,1-1 0 0 0,-1 1 0 0 0,1-1 0 0 0,-2 1 0 0 0,1 0 2 0 0,-1 0 0 0 0,0 0 0 0 0,1-1 0 0 0,-1 1 0 0 0,0-1 0 0 0,1 0 1 0 0,-1 1-1 0 0,0-1 0 0 0,0 0 0 0 0,-3 0 0 0 0,-5-1-14 0 0,0 0-1 0 0,0-1 1 0 0,-9-3 0 0 0,16 5-9 0 0,-28-10-870 0 0,0-2 0 0 0,-38-19-1 0 0,10 4-1573 0 0,16 7 267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7.342"/>
    </inkml:context>
    <inkml:brush xml:id="br0">
      <inkml:brushProperty name="width" value="0.05" units="cm"/>
      <inkml:brushProperty name="height" value="0.05" units="cm"/>
    </inkml:brush>
  </inkml:definitions>
  <inkml:trace contextRef="#ctx0" brushRef="#br0">19 4 9433 0 0,'-1'-1'117'0'0,"1"1"0"0"0,-1 0 0 0 0,1-1 0 0 0,-1 1 0 0 0,1 0 0 0 0,-1 0 0 0 0,1 0 0 0 0,0-1 0 0 0,-1 1 0 0 0,1 0 0 0 0,-1 0 0 0 0,1 0 1 0 0,-1 0-1 0 0,0 0 0 0 0,1 0 0 0 0,-1 0 0 0 0,1 0 0 0 0,-1 0 0 0 0,1 0 0 0 0,-1 0 0 0 0,1 0 0 0 0,-1 0 0 0 0,1 1 0 0 0,-1-1 0 0 0,1 0 0 0 0,0 0 0 0 0,-1 1 0 0 0,1-1 0 0 0,-1 0 0 0 0,1 0 0 0 0,-1 1 1 0 0,1 0-1 0 0,-1 0 25 0 0,1 0 0 0 0,0 0 0 0 0,-1 0 1 0 0,1 0-1 0 0,0 1 0 0 0,0-1 0 0 0,0 0 1 0 0,0 0-1 0 0,0 0 0 0 0,0 1 0 0 0,0-1 1 0 0,1 0-1 0 0,0 2 0 0 0,20 52 1221 0 0,-16-43-937 0 0,2 6-219 0 0,0 1-1 0 0,-2-1 1 0 0,-1 1 0 0 0,4 27-1 0 0,0 78-1376 0 0,-2-15-3313 0 0,-1-81 2692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7.678"/>
    </inkml:context>
    <inkml:brush xml:id="br0">
      <inkml:brushProperty name="width" value="0.05" units="cm"/>
      <inkml:brushProperty name="height" value="0.05" units="cm"/>
    </inkml:brush>
  </inkml:definitions>
  <inkml:trace contextRef="#ctx0" brushRef="#br0">0 106 12901 0 0,'2'-1'102'0'0,"0"0"-1"0"0,0 0 0 0 0,-1 0 1 0 0,1 0-1 0 0,0 0 1 0 0,-1-1-1 0 0,1 1 0 0 0,-1 0 1 0 0,3-3-1 0 0,14-11 497 0 0,12 3-358 0 0,1 2 0 0 0,1 1 0 0 0,53-9-1 0 0,99-2-1131 0 0,-172 19 801 0 0,132-4-2584 0 0,-106 4 1330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8.150"/>
    </inkml:context>
    <inkml:brush xml:id="br0">
      <inkml:brushProperty name="width" value="0.05" units="cm"/>
      <inkml:brushProperty name="height" value="0.05" units="cm"/>
    </inkml:brush>
  </inkml:definitions>
  <inkml:trace contextRef="#ctx0" brushRef="#br0">370 74 9129 0 0,'0'-3'91'0'0,"0"0"0"0"0,0 0-1 0 0,-1 0 1 0 0,1 0 0 0 0,-1 1 0 0 0,1-1 0 0 0,-1 0 0 0 0,0 0 0 0 0,0 1 0 0 0,0-1 0 0 0,0 0-1 0 0,0 1 1 0 0,-1-1 0 0 0,1 1 0 0 0,-1 0 0 0 0,0-1 0 0 0,0 1 0 0 0,0 0 0 0 0,-2-2 0 0 0,0 1 22 0 0,1 1 1 0 0,-1 0 0 0 0,0 0-1 0 0,0 0 1 0 0,0 0 0 0 0,0 1-1 0 0,0-1 1 0 0,-1 1 0 0 0,1 0-1 0 0,0 1 1 0 0,-7-1 0 0 0,-3 0 3 0 0,0 1 1 0 0,0 1 0 0 0,0 1-1 0 0,1 0 1 0 0,-1 1 0 0 0,1 0-1 0 0,-16 6 1 0 0,15-4-8 0 0,1 1 0 0 0,0 1 0 0 0,0 0 0 0 0,0 1 0 0 0,1 0 0 0 0,0 1 0 0 0,0 0-1 0 0,-16 18 1 0 0,24-23-54 0 0,0 1 0 0 0,0 0-1 0 0,1 0 1 0 0,-1 0 0 0 0,1 1 0 0 0,0-1-1 0 0,1 1 1 0 0,0 0 0 0 0,0-1-1 0 0,-2 9 1 0 0,3-10-28 0 0,1 0 0 0 0,-1 1 0 0 0,1-1 0 0 0,0 0 1 0 0,1 1-1 0 0,-1-1 0 0 0,1 0 0 0 0,0 1 0 0 0,0-1 0 0 0,0 0 0 0 0,0 0 1 0 0,1 0-1 0 0,0 0 0 0 0,0 0 0 0 0,4 7 0 0 0,-3-7-16 0 0,0-1-1 0 0,0 1 1 0 0,1-1-1 0 0,-1 0 0 0 0,1 0 1 0 0,-1 0-1 0 0,1 0 1 0 0,0-1-1 0 0,0 0 1 0 0,1 1-1 0 0,6 1 1 0 0,4 2-39 0 0,0-2 0 0 0,17 4 0 0 0,5-3-601 0 0,-1-2 0 0 0,65-2 0 0 0,-55-1-301 0 0,2-2-243 0 0,4 2-111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8.556"/>
    </inkml:context>
    <inkml:brush xml:id="br0">
      <inkml:brushProperty name="width" value="0.05" units="cm"/>
      <inkml:brushProperty name="height" value="0.05" units="cm"/>
    </inkml:brush>
  </inkml:definitions>
  <inkml:trace contextRef="#ctx0" brushRef="#br0">13 10 10461 0 0,'-2'-3'237'0'0,"-3"-3"1181"0"0,4 6-1365 0 0,1 0 0 0 0,0 0 0 0 0,0 0 0 0 0,0 0 0 0 0,-1 0 0 0 0,1 0 0 0 0,0 0 0 0 0,0 0 0 0 0,0 0 0 0 0,0 0 0 0 0,-1 0 0 0 0,1 0 0 0 0,0 0 0 0 0,0 1 0 0 0,0-1 0 0 0,0 0 0 0 0,-1 0 0 0 0,1 0 0 0 0,0 0 0 0 0,0 0 0 0 0,0 0 0 0 0,0 1 0 0 0,0-1 0 0 0,0 0 0 0 0,0 0 0 0 0,-1 0 0 0 0,1 0 0 0 0,0 0 0 0 0,0 1 1 0 0,0-1-1 0 0,0 0 0 0 0,0 0 0 0 0,0 0 0 0 0,0 1 0 0 0,0-1 0 0 0,0 0 0 0 0,0 0 0 0 0,0 0 0 0 0,0 0 0 0 0,0 1 0 0 0,0-1 0 0 0,1 3 177 0 0,-1 0 0 0 0,1 0 1 0 0,0 0-1 0 0,0-1 0 0 0,0 1 1 0 0,0 0-1 0 0,1-1 0 0 0,2 5 1 0 0,2 6 118 0 0,-1 3-281 0 0,-1 2 0 0 0,0-1 0 0 0,-2 0 0 0 0,0 1 0 0 0,-1 31 0 0 0,0-22-329 0 0,0 8-403 0 0,8 93-5040 0 0,-6-101 4157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08.911"/>
    </inkml:context>
    <inkml:brush xml:id="br0">
      <inkml:brushProperty name="width" value="0.05" units="cm"/>
      <inkml:brushProperty name="height" value="0.05" units="cm"/>
    </inkml:brush>
  </inkml:definitions>
  <inkml:trace contextRef="#ctx0" brushRef="#br0">1 22 11485 0 0,'12'-4'96'0'0,"-4"1"152"0"0,0 1 112 0 0,6 1 104 0 0,-4-3-8 0 0,3 1 12 0 0,7 1 12 0 0,6 4 4 0 0,5-4-88 0 0,11-1-156 0 0,9 3-112 0 0,7 0-108 0 0,1 0-124 0 0,14 3-192 0 0,6 2-252 0 0,4 0-348 0 0,-4 3-304 0 0,2-1-404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1.126"/>
    </inkml:context>
    <inkml:brush xml:id="br0">
      <inkml:brushProperty name="width" value="0.05" units="cm"/>
      <inkml:brushProperty name="height" value="0.05" units="cm"/>
    </inkml:brush>
  </inkml:definitions>
  <inkml:trace contextRef="#ctx0" brushRef="#br0">157 224 5973 0 0,'11'-9'190'0'0,"1"1"1"0"0,1 0 0 0 0,0 1-1 0 0,0 1 1 0 0,21-8 0 0 0,-13 5 680 0 0,26-14 0 0 0,-35 16-361 0 0,-1 0 0 0 0,0-1-1 0 0,0 0 1 0 0,18-18 0 0 0,-27 25-439 0 0,0-1 0 0 0,-1 0 0 0 0,1 1 0 0 0,-1-1 0 0 0,0 0 0 0 0,1 0 0 0 0,-1 0 0 0 0,0 0 0 0 0,0 0 0 0 0,0 0 0 0 0,0 0 0 0 0,0 0 0 0 0,-1-1 0 0 0,1 1 0 0 0,-1 0 0 0 0,1 0 0 0 0,-1-1 0 0 0,0 1 0 0 0,0 0 0 0 0,0-1 0 0 0,0 1 0 0 0,0 0 0 0 0,-1 0 0 0 0,1-1 0 0 0,-1 1 0 0 0,1 0 0 0 0,-1 0 0 0 0,0-1 0 0 0,0 1 0 0 0,0 0 0 0 0,0 0 0 0 0,0 0 0 0 0,-1 0 0 0 0,1 1 0 0 0,0-1 0 0 0,-4-3 0 0 0,4 4-50 0 0,0 1 1 0 0,0-1-1 0 0,0 1 1 0 0,0-1 0 0 0,0 1-1 0 0,0 0 1 0 0,0-1 0 0 0,0 1-1 0 0,0 0 1 0 0,0 0-1 0 0,-1-1 1 0 0,1 1 0 0 0,0 0-1 0 0,0 0 1 0 0,0 0-1 0 0,0 1 1 0 0,0-1 0 0 0,-1 0-1 0 0,1 0 1 0 0,0 1 0 0 0,0-1-1 0 0,0 0 1 0 0,0 1-1 0 0,-2 0 1 0 0,-31 18 137 0 0,24-12-76 0 0,-23 12 187 0 0,1 1-1 0 0,1 2 0 0 0,1 2 0 0 0,1 0 0 0 0,1 2 1 0 0,1 1-1 0 0,2 1 0 0 0,-30 42 0 0 0,51-63-210 0 0,0-1-1 0 0,0 1 0 0 0,0 0 0 0 0,1 0 1 0 0,0 0-1 0 0,1 0 0 0 0,-1 1 0 0 0,1-1 1 0 0,1 1-1 0 0,0-1 0 0 0,-1 14 0 0 0,2-18-44 0 0,0 1 0 0 0,1 0-1 0 0,-1-1 1 0 0,1 1-1 0 0,0 0 1 0 0,0-1 0 0 0,1 1-1 0 0,-1-1 1 0 0,1 0 0 0 0,-1 1-1 0 0,1-1 1 0 0,0 0-1 0 0,0 0 1 0 0,1 0 0 0 0,-1 0-1 0 0,1-1 1 0 0,-1 1-1 0 0,1 0 1 0 0,0-1 0 0 0,0 0-1 0 0,0 0 1 0 0,0 0 0 0 0,0 0-1 0 0,0 0 1 0 0,1-1-1 0 0,3 2 1 0 0,16 6-149 0 0,1-2 1 0 0,0 0-1 0 0,1-2 0 0 0,-1 0 1 0 0,1-2-1 0 0,44 1 0 0 0,152-17-2917 0 0,-183 9 2300 0 0,-2 0-306 0 0,-1-1 0 0 0,1-2 0 0 0,-1-2 0 0 0,40-15-1 0 0,-29 6-353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1.466"/>
    </inkml:context>
    <inkml:brush xml:id="br0">
      <inkml:brushProperty name="width" value="0.05" units="cm"/>
      <inkml:brushProperty name="height" value="0.05" units="cm"/>
    </inkml:brush>
  </inkml:definitions>
  <inkml:trace contextRef="#ctx0" brushRef="#br0">123 62 7293 0 0,'-28'-8'191'0'0,"-24"-7"321"0"0,48 13-256 0 0,0 0 0 0 0,0 1 1 0 0,0-1-1 0 0,0-1 0 0 0,1 1 0 0 0,-1 0 0 0 0,1-1 0 0 0,0 0 0 0 0,-5-5 1 0 0,8 8-225 0 0,-1 0 0 0 0,1 0 1 0 0,0 0-1 0 0,0 0 1 0 0,0 0-1 0 0,0-1 1 0 0,0 1-1 0 0,0 0 0 0 0,0 0 1 0 0,0 0-1 0 0,0 0 1 0 0,0 0-1 0 0,0-1 1 0 0,-1 1-1 0 0,1 0 0 0 0,0 0 1 0 0,0 0-1 0 0,0 0 1 0 0,0 0-1 0 0,0-1 1 0 0,0 1-1 0 0,0 0 0 0 0,0 0 1 0 0,0 0-1 0 0,1 0 1 0 0,-1 0-1 0 0,0-1 1 0 0,0 1-1 0 0,0 0 0 0 0,0 0 1 0 0,0 0-1 0 0,0 0 1 0 0,0 0-1 0 0,0 0 1 0 0,0-1-1 0 0,0 1 0 0 0,0 0 1 0 0,0 0-1 0 0,1 0 1 0 0,-1 0-1 0 0,0 0 0 0 0,0 0 1 0 0,0 0-1 0 0,0-1 1 0 0,11-1 629 0 0,13 0-138 0 0,-22 2-426 0 0,40 0 341 0 0,0 1 1 0 0,-1 2-1 0 0,1 1 0 0 0,75 20 0 0 0,-115-24-420 0 0,1 1-1 0 0,-1 0 0 0 0,0 0 0 0 0,0 0 0 0 0,0 0 0 0 0,0 0 1 0 0,-1 0-1 0 0,1 1 0 0 0,0-1 0 0 0,0 0 0 0 0,-1 1 1 0 0,1 0-1 0 0,-1-1 0 0 0,1 1 0 0 0,-1 0 0 0 0,0 0 0 0 0,0 0 1 0 0,0 0-1 0 0,0 0 0 0 0,0 0 0 0 0,0 0 0 0 0,0 0 1 0 0,0 3-1 0 0,1 4 100 0 0,-1 0 0 0 0,-1 0 0 0 0,0 0 0 0 0,-1 15 0 0 0,1 22 348 0 0,1-45-441 0 0,-1 1 0 0 0,1 0 0 0 0,0-1 0 0 0,-1 1-1 0 0,1-1 1 0 0,0 1 0 0 0,0-1 0 0 0,0 0 0 0 0,0 1 0 0 0,1-1-1 0 0,-1 0 1 0 0,0 0 0 0 0,1 0 0 0 0,-1 0 0 0 0,0 0 0 0 0,1 0-1 0 0,-1 0 1 0 0,1 0 0 0 0,-1-1 0 0 0,1 1 0 0 0,2 0 0 0 0,35 10 190 0 0,14-4-886 0 0,0-2 1 0 0,0-2-1 0 0,0-3 0 0 0,84-10 0 0 0,-90 6-1881 0 0,-32 3 1003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2.644"/>
    </inkml:context>
    <inkml:brush xml:id="br0">
      <inkml:brushProperty name="width" value="0.05" units="cm"/>
      <inkml:brushProperty name="height" value="0.05" units="cm"/>
    </inkml:brush>
  </inkml:definitions>
  <inkml:trace contextRef="#ctx0" brushRef="#br0">30 35 9741 0 0,'-10'-2'136'0'0,"-6"-2"192"0"0,16 4-317 0 0,0 0-1 0 0,0 0 1 0 0,0 0-1 0 0,0 0 1 0 0,-1 0-1 0 0,1-1 1 0 0,0 1-1 0 0,0 0 1 0 0,0 0-1 0 0,0 0 1 0 0,0 0-1 0 0,-1 0 0 0 0,1 0 1 0 0,0 0-1 0 0,0 0 1 0 0,0 0-1 0 0,0 0 1 0 0,0 0-1 0 0,0 0 1 0 0,-1-1-1 0 0,1 1 1 0 0,0 0-1 0 0,0 0 1 0 0,0 0-1 0 0,0 0 0 0 0,0 0 1 0 0,0 0-1 0 0,0-1 1 0 0,0 1-1 0 0,0 0 1 0 0,0 0-1 0 0,0 0 1 0 0,0 0-1 0 0,0 0 1 0 0,0-1-1 0 0,0 1 1 0 0,0 0-1 0 0,0 0 1 0 0,0 0-1 0 0,0 0 0 0 0,0 0 1 0 0,0-1-1 0 0,0 1 1 0 0,0 0-1 0 0,0 0 1 0 0,0 0-1 0 0,0 0 1 0 0,0 0-1 0 0,0-1 1 0 0,0 1-1 0 0,0 0 1 0 0,0 0-1 0 0,1 0 0 0 0,-1 0 1 0 0,0 0-1 0 0,0 0 1 0 0,0-1-1 0 0,4-3 401 0 0,-3 3-377 0 0,-1 1 0 0 0,1-1-1 0 0,-1 0 1 0 0,1 1 0 0 0,0-1 0 0 0,-1 1-1 0 0,1-1 1 0 0,-1 1 0 0 0,1 0 0 0 0,0-1-1 0 0,-1 1 1 0 0,1-1 0 0 0,0 1-1 0 0,0 0 1 0 0,-1 0 0 0 0,1-1 0 0 0,0 1-1 0 0,0 0 1 0 0,0 0 0 0 0,81-6-50 0 0,-1 3-1 0 0,84 8 1 0 0,-128-4-136 0 0,42 2-943 0 0,0 3-1 0 0,103 22 1 0 0,-140-16 205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5.650"/>
    </inkml:context>
    <inkml:brush xml:id="br0">
      <inkml:brushProperty name="width" value="0.05" units="cm"/>
      <inkml:brushProperty name="height" value="0.05" units="cm"/>
    </inkml:brush>
  </inkml:definitions>
  <inkml:trace contextRef="#ctx0" brushRef="#br0">108 416 5757 0 0,'0'-23'8'0'0,"-4"0"0"0"0,0-1-12 0 0,0 1 24 0 0,0-5-4 0 0,-4 4-12 0 0,3 0 4 0 0,-5-2-24 0 0,4 2-44 0 0,-2-3-24 0 0,0 2 0 0 0,0-2-61 0 0,-2 3-39 0 0,4-1-20 0 0,-2-1-92 0 0,0 2-8 0 0,1 5-56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5.993"/>
    </inkml:context>
    <inkml:brush xml:id="br0">
      <inkml:brushProperty name="width" value="0.05" units="cm"/>
      <inkml:brushProperty name="height" value="0.05" units="cm"/>
    </inkml:brush>
  </inkml:definitions>
  <inkml:trace contextRef="#ctx0" brushRef="#br0">0 119 6501 0 0,'31'-65'556'0'0,"-31"63"-448"0"0,1 0 0 0 0,0-1 0 0 0,-1 1 0 0 0,1 0 1 0 0,-1 0-1 0 0,0 0 0 0 0,0 0 0 0 0,1 0 0 0 0,-2-1 0 0 0,1 1 0 0 0,0 0 0 0 0,0 0 0 0 0,-1-3 0 0 0,-1-16 1430 0 0,15 414 873 0 0,-6-294-2633 0 0,-11 157-1 0 0,1-217-1453 0 0,-13 53-1 0 0,12-78 737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2.809"/>
    </inkml:context>
    <inkml:brush xml:id="br0">
      <inkml:brushProperty name="width" value="0.05" units="cm"/>
      <inkml:brushProperty name="height" value="0.05" units="cm"/>
    </inkml:brush>
  </inkml:definitions>
  <inkml:trace contextRef="#ctx0" brushRef="#br0">2143 96 5789 0 0,'10'-2'444'0'0,"-12"5"1265"0"0,1-4-1515 0 0,0-1 0 0 0,0 1 0 0 0,0 0 0 0 0,0-1 0 0 0,-1 1-1 0 0,1 0 1 0 0,0 0 0 0 0,-1 0 0 0 0,1 0 0 0 0,-1 0 0 0 0,1 0 0 0 0,-1 0 0 0 0,1 0 0 0 0,-1 0-1 0 0,0 1 1 0 0,1-1 0 0 0,-1 1 0 0 0,0-1 0 0 0,1 1 0 0 0,-4 0 0 0 0,-127 2 1732 0 0,-177-20 1 0 0,121 4-1204 0 0,-473-19 852 0 0,-1 29-1250 0 0,497 14-253 0 0,219-25-948 0 0,-13 10-3803 0 0,-29 5 2837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6.334"/>
    </inkml:context>
    <inkml:brush xml:id="br0">
      <inkml:brushProperty name="width" value="0.05" units="cm"/>
      <inkml:brushProperty name="height" value="0.05" units="cm"/>
    </inkml:brush>
  </inkml:definitions>
  <inkml:trace contextRef="#ctx0" brushRef="#br0">283 1 6565 0 0,'-8'3'56'0'0,"0"1"1"0"0,1 0-1 0 0,0 0 1 0 0,0 1-1 0 0,0 0 1 0 0,1 1-1 0 0,-1-1 1 0 0,1 1-1 0 0,1 0 1 0 0,-10 12-1 0 0,7-8 23 0 0,-13 17 83 0 0,-25 40-1 0 0,13-16-4 0 0,22-36-106 0 0,-3 5 73 0 0,0 1 0 0 0,1 0 0 0 0,1 0-1 0 0,-15 38 1 0 0,27-59-122 0 0,0 0 0 0 0,0 0 0 0 0,0 0 0 0 0,0 0 0 0 0,0 1 0 0 0,0-1-1 0 0,0 0 1 0 0,0 0 0 0 0,0 0 0 0 0,0 0 0 0 0,0 0 0 0 0,0 1-1 0 0,0-1 1 0 0,0 0 0 0 0,0 0 0 0 0,0 0 0 0 0,0 0 0 0 0,0 1-1 0 0,0-1 1 0 0,0 0 0 0 0,0 0 0 0 0,0 0 0 0 0,0 0 0 0 0,0 0 0 0 0,0 1-1 0 0,0-1 1 0 0,0 0 0 0 0,0 0 0 0 0,0 0 0 0 0,0 0 0 0 0,0 0-1 0 0,1 0 1 0 0,-1 1 0 0 0,0-1 0 0 0,0 0 0 0 0,0 0 0 0 0,0 0 0 0 0,0 0-1 0 0,0 0 1 0 0,0 0 0 0 0,1 0 0 0 0,-1 0 0 0 0,0 0 0 0 0,0 0-1 0 0,0 0 1 0 0,10-2 10 0 0,11-9-56 0 0,-19 10 44 0 0,264-178 525 0 0,-243 162-226 0 0,0 2 0 0 0,1 0 0 0 0,1 2 0 0 0,32-13 0 0 0,-47 22-257 0 0,-1 0 1 0 0,1 2-1 0 0,0-1 0 0 0,0 1 0 0 0,0 0 0 0 0,1 1 0 0 0,-1 0 0 0 0,0 1 1 0 0,0 0-1 0 0,1 1 0 0 0,-1 0 0 0 0,0 0 0 0 0,0 1 0 0 0,19 6 0 0 0,-23-5-165 0 0,1 0 0 0 0,-1 1-1 0 0,0 0 1 0 0,-1 0 0 0 0,1 1-1 0 0,-1-1 1 0 0,8 9 0 0 0,-1-2-362 0 0,2 3-243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6.964"/>
    </inkml:context>
    <inkml:brush xml:id="br0">
      <inkml:brushProperty name="width" value="0.05" units="cm"/>
      <inkml:brushProperty name="height" value="0.05" units="cm"/>
    </inkml:brush>
  </inkml:definitions>
  <inkml:trace contextRef="#ctx0" brushRef="#br0">489 160 7613 0 0,'-4'-7'89'0'0,"0"0"-1"0"0,0 0 1 0 0,0 0 0 0 0,-3-10 0 0 0,-4-9 293 0 0,7 17-234 0 0,-1 0-1 0 0,0 1 0 0 0,0 0 0 0 0,-1 0 0 0 0,0 0 0 0 0,-7-6 1 0 0,10 11-123 0 0,0 1 0 0 0,0-1 1 0 0,0 1-1 0 0,-1 0 0 0 0,1 0 0 0 0,-1 0 1 0 0,1 0-1 0 0,-1 1 0 0 0,0 0 1 0 0,0-1-1 0 0,0 1 0 0 0,1 1 0 0 0,-1-1 1 0 0,0 1-1 0 0,0-1 0 0 0,0 1 1 0 0,-7 1-1 0 0,1 0 39 0 0,-1 1 1 0 0,1 0 0 0 0,0 1-1 0 0,0 0 1 0 0,0 1-1 0 0,0 0 1 0 0,1 0 0 0 0,-1 1-1 0 0,1 1 1 0 0,-11 7-1 0 0,1 2 167 0 0,1 0-1 0 0,1 0 0 0 0,-24 29 0 0 0,25-25 19 0 0,2 1 0 0 0,1 1 0 0 0,0 0 0 0 0,2 0-1 0 0,0 2 1 0 0,1-1 0 0 0,2 1 0 0 0,0 0 0 0 0,2 1-1 0 0,-6 34 1 0 0,11-51-174 0 0,0 0 0 0 0,0 0 0 0 0,1 0 0 0 0,0 0 0 0 0,1 0 0 0 0,-1-1 0 0 0,1 1 0 0 0,0 0 0 0 0,1 0 0 0 0,0 0-1 0 0,0-1 1 0 0,0 1 0 0 0,1-1 0 0 0,0 1 0 0 0,0-1 0 0 0,6 7 0 0 0,-4-7-31 0 0,0 0 0 0 0,0 0 0 0 0,1-1 0 0 0,0 0 0 0 0,0 0 0 0 0,0 0 0 0 0,1-1 0 0 0,0 0 0 0 0,0 0 0 0 0,0-1 0 0 0,0 0 0 0 0,0 0 0 0 0,0-1 0 0 0,11 3 0 0 0,1-1-362 0 0,-1-1 1 0 0,1-1-1 0 0,0-1 1 0 0,0 0-1 0 0,-1-1 1 0 0,1-1-1 0 0,0-1 0 0 0,0-1 1 0 0,-1 0-1 0 0,30-10 1 0 0,-20 1-970 0 0,-2-3-115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7.368"/>
    </inkml:context>
    <inkml:brush xml:id="br0">
      <inkml:brushProperty name="width" value="0.05" units="cm"/>
      <inkml:brushProperty name="height" value="0.05" units="cm"/>
    </inkml:brush>
  </inkml:definitions>
  <inkml:trace contextRef="#ctx0" brushRef="#br0">51 43 6625 0 0,'-2'-17'1130'0'0,"1"15"-908"0"0,1 0 0 0 0,-1 0 1 0 0,1 1-1 0 0,-1-1 1 0 0,1 0-1 0 0,0 0 1 0 0,0 0-1 0 0,0 0 1 0 0,0 0-1 0 0,1 1 1 0 0,0-4-1 0 0,-22 68 3878 0 0,14-31-3568 0 0,1 1 1 0 0,-3 64-1 0 0,7-55-428 0 0,0-7-177 0 0,1-1 0 0 0,2 0 1 0 0,7 53-1 0 0,-6-77-636 0 0,1 0 1 0 0,-1 0-1 0 0,2 0 0 0 0,6 15 0 0 0,-1-14-884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19.956"/>
    </inkml:context>
    <inkml:brush xml:id="br0">
      <inkml:brushProperty name="width" value="0.05" units="cm"/>
      <inkml:brushProperty name="height" value="0.05" units="cm"/>
    </inkml:brush>
  </inkml:definitions>
  <inkml:trace contextRef="#ctx0" brushRef="#br0">1 152 7485 0 0,'20'-74'4769'0'0,"-18"67"-3785"0"0,-2 6-880 0 0,1 0-1 0 0,-1 0 1 0 0,0 0-1 0 0,0-1 1 0 0,1 1 0 0 0,-1 0-1 0 0,1 0 1 0 0,-1 0 0 0 0,1 0-1 0 0,-1 0 1 0 0,1 0 0 0 0,0 0-1 0 0,-1 0 1 0 0,1 0-1 0 0,0 0 1 0 0,0 0 0 0 0,0 0-1 0 0,0 0 1 0 0,0 1 0 0 0,0-1-1 0 0,0 0 1 0 0,0 1 0 0 0,0-1-1 0 0,0 0 1 0 0,0 1-1 0 0,3-1 1 0 0,-3 3-36 0 0,0-1 0 0 0,1 1 0 0 0,-1 0 0 0 0,0-1 0 0 0,0 1 0 0 0,0 0 0 0 0,0 0 0 0 0,0 0 0 0 0,0 0 0 0 0,0 0 0 0 0,-1 0 0 0 0,1 0 0 0 0,-1 0 0 0 0,1 3 0 0 0,-1-3 16 0 0,5 26 232 0 0,-1-1 1 0 0,0 37 0 0 0,-4-43-202 0 0,2 1 0 0 0,0 0 0 0 0,1-1-1 0 0,12 39 1 0 0,-14-55-108 0 0,1-1 0 0 0,0 1 1 0 0,0-1-1 0 0,0 0 0 0 0,1 0 0 0 0,-1 0 0 0 0,1 0 0 0 0,0 0 0 0 0,1-1 0 0 0,-1 1 0 0 0,0-1 0 0 0,1 0 0 0 0,0 0 0 0 0,0 0 0 0 0,0-1 0 0 0,0 1 0 0 0,0-1 0 0 0,0 0 0 0 0,1 0 1 0 0,-1 0-1 0 0,1-1 0 0 0,-1 1 0 0 0,1-1 0 0 0,-1 0 0 0 0,1-1 0 0 0,0 1 0 0 0,0-1 0 0 0,4 0 0 0 0,1-1-92 0 0,0 0 0 0 0,0 0 0 0 0,0-1 1 0 0,-1 0-1 0 0,1-1 0 0 0,-1 0 0 0 0,0 0 0 0 0,1-1 0 0 0,-2 0 0 0 0,1-1 0 0 0,0 0 1 0 0,12-10-1 0 0,-10 7 17 0 0,0-1 1 0 0,-1 0-1 0 0,0-1 0 0 0,0 0 1 0 0,-1 0-1 0 0,0-1 1 0 0,-1 0-1 0 0,-1-1 1 0 0,1 0-1 0 0,-2 0 1 0 0,0 0-1 0 0,0-1 1 0 0,-1 0-1 0 0,-1 0 0 0 0,5-24 1 0 0,-5 13 70 0 0,0 2 155 0 0,-2 1 0 0 0,0-1-1 0 0,-1-32 1 0 0,-1 53-144 0 0,-3-16 313 0 0,3 17-319 0 0,1 0 1 0 0,-1-1-1 0 0,0 1 1 0 0,0 0-1 0 0,0 0 1 0 0,0-1-1 0 0,0 1 1 0 0,0 0-1 0 0,0 0 1 0 0,0 0-1 0 0,0-1 1 0 0,0 1-1 0 0,0 0 1 0 0,-1 0 0 0 0,1-1-1 0 0,0 1 1 0 0,0 0-1 0 0,0 0 1 0 0,0 0-1 0 0,0-1 1 0 0,0 1-1 0 0,0 0 1 0 0,0 0-1 0 0,-1 0 1 0 0,1 0-1 0 0,0-1 1 0 0,0 1-1 0 0,0 0 1 0 0,0 0-1 0 0,-1 0 1 0 0,1 0 0 0 0,0 0-1 0 0,0-1 1 0 0,0 1-1 0 0,-1 0 1 0 0,1 0-1 0 0,0 0 1 0 0,0 0-1 0 0,-1 0 1 0 0,1 0-1 0 0,0 0 1 0 0,0 0-1 0 0,0 0 1 0 0,-1 0-1 0 0,1 0 1 0 0,0 0-1 0 0,0 0 1 0 0,-1 0 0 0 0,1 0-1 0 0,0 0 1 0 0,0 0-1 0 0,-1 0 1 0 0,0 3 11 0 0,0-1-1 0 0,0 1 1 0 0,0 0 0 0 0,1-1 0 0 0,-1 1 0 0 0,1 0 0 0 0,-1-1 0 0 0,1 1 0 0 0,0 0 0 0 0,0 3 0 0 0,-1 7 88 0 0,-10 48 873 0 0,3 1-1 0 0,3 0 1 0 0,4 97-1 0 0,4-134-643 0 0,1-1-1 0 0,2 1 1 0 0,9 26-1 0 0,9 39-186 0 0,-21-81-139 0 0,0 0 0 0 0,0 0-1 0 0,1-1 1 0 0,1 1 0 0 0,-1-1 0 0 0,1 0 0 0 0,10 12 0 0 0,-16-16-57 0 0,1-4 47 0 0,0 0 0 0 0,0 0-1 0 0,0 0 1 0 0,0 0 0 0 0,1 0 0 0 0,-1 0-1 0 0,0 0 1 0 0,0 0 0 0 0,0 0 0 0 0,0 0-1 0 0,0 0 1 0 0,0 0 0 0 0,1 0 0 0 0,-1 0 0 0 0,0 0-1 0 0,0 0 1 0 0,0 0 0 0 0,0 0 0 0 0,0 0-1 0 0,0 0 1 0 0,1 0 0 0 0,-1 0 0 0 0,0 0-1 0 0,0 0 1 0 0,0 0 0 0 0,0 0 0 0 0,0 0-1 0 0,0 0 1 0 0,0 0 0 0 0,1 1 0 0 0,-1-1 0 0 0,0 0-1 0 0,0 0 1 0 0,0 0 0 0 0,0 0 0 0 0,0 0-1 0 0,0 0 1 0 0,0 0 0 0 0,0 0 0 0 0,0 1-1 0 0,0-1 1 0 0,0 0 0 0 0,0 0 0 0 0,0 0-1 0 0,0 0 1 0 0,0 0 0 0 0,0 1 0 0 0,1-1 0 0 0,-1 0-1 0 0,-1 0 1 0 0,1 0 0 0 0,0 0 0 0 0,0 0-1 0 0,0 0 1 0 0,0 1 0 0 0,0-1 0 0 0,0 0-1 0 0,0 0 1 0 0,0 0 0 0 0,0 0 0 0 0,0 0 0 0 0,0 0-1 0 0,0 0 1 0 0,0 1 0 0 0,0-1 0 0 0,0 0-1 0 0,0 0 1 0 0,-1 0 0 0 0,14 11-9 0 0,-6-5 28 0 0,-7-6-21 0 0,0 0 0 0 0,0 0-1 0 0,0 1 1 0 0,0-1 0 0 0,0 0-1 0 0,0 0 1 0 0,0 0 0 0 0,0 0-1 0 0,0 0 1 0 0,0 0 0 0 0,0 0 0 0 0,0 0-1 0 0,0 0 1 0 0,0 0 0 0 0,0 0-1 0 0,1 0 1 0 0,-1 0 0 0 0,0 0-1 0 0,0 0 1 0 0,0 0 0 0 0,0 0-1 0 0,0 0 1 0 0,0 0 0 0 0,0 0-1 0 0,0 0 1 0 0,0 0 0 0 0,0 0 0 0 0,0 0-1 0 0,0 0 1 0 0,0 0 0 0 0,1 0-1 0 0,-1 0 1 0 0,0 0 0 0 0,0 0-1 0 0,0 0 1 0 0,0 0 0 0 0,0 0-1 0 0,0 0 1 0 0,0 0 0 0 0,0 0 0 0 0,0 0-1 0 0,0 0 1 0 0,0 0 0 0 0,0 0-1 0 0,0 0 1 0 0,0 0 0 0 0,0-1-1 0 0,0 1 1 0 0,1 0 0 0 0,-1 0-1 0 0,0 0 1 0 0,0 0 0 0 0,0 0-1 0 0,0 0 1 0 0,0 0 0 0 0,0 0 0 0 0,0 0-1 0 0,0 0 1 0 0,0 0 0 0 0,0 0-1 0 0,0 0 1 0 0,0-1 0 0 0,0 1-1 0 0,0 0 1 0 0,0 0 0 0 0,0 0-1 0 0,0 0 1 0 0,0 0 0 0 0,0 0-10 0 0,0 0 0 0 0,0 0 1 0 0,0 0-1 0 0,0 0 0 0 0,0 0 0 0 0,0 1 0 0 0,0-1 1 0 0,0 0-1 0 0,0 0 0 0 0,1 0 0 0 0,-1 0 0 0 0,0 0 1 0 0,0 0-1 0 0,0 1 0 0 0,0-1 0 0 0,0 0 1 0 0,0 0-1 0 0,0 0 0 0 0,0 0 0 0 0,0 0 0 0 0,0 1 1 0 0,0-1-1 0 0,0 0 0 0 0,0 0 0 0 0,0 0 1 0 0,0 0-1 0 0,0 0 0 0 0,0 1 0 0 0,0-1 0 0 0,0 0 1 0 0,-1 0-1 0 0,1 0 0 0 0,0 0 0 0 0,0 0 1 0 0,0 0-1 0 0,0 0 0 0 0,0 1 0 0 0,0-1 0 0 0,0 0 1 0 0,0 0-1 0 0,0 0 0 0 0,-1 0 0 0 0,1 0 1 0 0,0 0-1 0 0,0 0 0 0 0,0 0 0 0 0,0 0 0 0 0,0 0 1 0 0,0 0-1 0 0,-1 0 0 0 0,1 1 0 0 0,0-1 1 0 0,0 0-1 0 0,0 0 0 0 0,0 0 0 0 0,0 0 0 0 0,0 0 1 0 0,-1 0-1 0 0,1 0 0 0 0,0 0 0 0 0,0 0 1 0 0,0-1-1 0 0,0 1 0 0 0,0 0 0 0 0,-1 0 0 0 0,1 0 1 0 0,0 0-1 0 0,0 0 0 0 0,0 0 0 0 0,-8-11-1668 0 0,0 1-1171 0 0,-3 5 626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0.828"/>
    </inkml:context>
    <inkml:brush xml:id="br0">
      <inkml:brushProperty name="width" value="0.05" units="cm"/>
      <inkml:brushProperty name="height" value="0.05" units="cm"/>
    </inkml:brush>
  </inkml:definitions>
  <inkml:trace contextRef="#ctx0" brushRef="#br0">404 140 7581 0 0,'-4'-5'185'0'0,"-1"1"0"0"0,1-1 1 0 0,0 0-1 0 0,0 0 0 0 0,0 0 1 0 0,0-1-1 0 0,1 0 0 0 0,-5-10 0 0 0,7 11 86 0 0,-1 0-1 0 0,-1 0 0 0 0,1 1 0 0 0,-1-1 0 0 0,0 1 0 0 0,0 0 0 0 0,0 0 0 0 0,0 0 0 0 0,-1 0 0 0 0,0 0 0 0 0,0 1 0 0 0,0-1 0 0 0,0 1 0 0 0,-6-3 0 0 0,5 3-209 0 0,0 0 0 0 0,-1 1-1 0 0,1 0 1 0 0,0 0 0 0 0,-1 0-1 0 0,0 1 1 0 0,1 0 0 0 0,-1 0-1 0 0,0 0 1 0 0,1 1 0 0 0,-1 0 0 0 0,0 0-1 0 0,0 0 1 0 0,1 1 0 0 0,-1 0-1 0 0,0 0 1 0 0,1 0 0 0 0,-1 1-1 0 0,1 0 1 0 0,-1 0 0 0 0,1 0 0 0 0,0 1-1 0 0,0-1 1 0 0,0 1 0 0 0,0 0-1 0 0,-5 5 1 0 0,-4 4 14 0 0,-1 0 0 0 0,2 1 0 0 0,0 1 0 0 0,0 0 0 0 0,1 1 0 0 0,1 1 0 0 0,1-1 0 0 0,0 2 0 0 0,1-1 0 0 0,1 1 0 0 0,-10 28 0 0 0,15-35 15 0 0,0 1-1 0 0,1-1 1 0 0,0 1 0 0 0,1 0 0 0 0,0-1-1 0 0,0 1 1 0 0,1 0 0 0 0,1 0 0 0 0,2 15-1 0 0,-1-18-34 0 0,0 0-1 0 0,0 0 1 0 0,1 0-1 0 0,0-1 1 0 0,1 1 0 0 0,0-1-1 0 0,0 0 1 0 0,0 0-1 0 0,1 0 1 0 0,0-1-1 0 0,0 1 1 0 0,1-1-1 0 0,10 8 1 0 0,-8-7-86 0 0,1-2 1 0 0,0 1-1 0 0,0-1 1 0 0,1 0-1 0 0,0-1 1 0 0,0 0-1 0 0,0-1 1 0 0,0 0-1 0 0,0-1 1 0 0,1 0-1 0 0,-1 0 1 0 0,1-1-1 0 0,13 0 1 0 0,7-1-842 0 0,-1-2 1 0 0,0-1-1 0 0,44-10 0 0 0,-33 2-620 0 0,0 0-168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1.184"/>
    </inkml:context>
    <inkml:brush xml:id="br0">
      <inkml:brushProperty name="width" value="0.05" units="cm"/>
      <inkml:brushProperty name="height" value="0.05" units="cm"/>
    </inkml:brush>
  </inkml:definitions>
  <inkml:trace contextRef="#ctx0" brushRef="#br0">26 85 9129 0 0,'-1'-1'35'0'0,"-1"1"0"0"0,1-1 0 0 0,-1 0 0 0 0,1 1 0 0 0,0-1 0 0 0,-1 0 0 0 0,1 0 0 0 0,0 0-1 0 0,0 0 1 0 0,0 0 0 0 0,0 0 0 0 0,0 0 0 0 0,0 0 0 0 0,0-1 0 0 0,0 1 0 0 0,0 0 0 0 0,0-1 0 0 0,1 1 0 0 0,-1-1 0 0 0,0 1 0 0 0,1 0 0 0 0,-1-1 0 0 0,1-2 0 0 0,-2 0 123 0 0,3 3-113 0 0,-1 0 0 0 0,0 0 1 0 0,0 0-1 0 0,0 0 0 0 0,0 0 0 0 0,1 0 0 0 0,-1 1 0 0 0,1-1 0 0 0,-1 0 0 0 0,0 0 0 0 0,1 0 1 0 0,0 0-1 0 0,-1 0 0 0 0,1 1 0 0 0,-1-1 0 0 0,1 0 0 0 0,0 0 0 0 0,0 1 0 0 0,-1-1 0 0 0,1 1 1 0 0,0-1-1 0 0,0 1 0 0 0,0-1 0 0 0,0 1 0 0 0,-1-1 0 0 0,1 1 0 0 0,2-1 0 0 0,25-10 691 0 0,-9 6-536 0 0,0 0 1 0 0,-1 1-1 0 0,1 2 0 0 0,1 0 0 0 0,-1 0 1 0 0,0 2-1 0 0,0 1 0 0 0,0 0 0 0 0,0 1 1 0 0,21 5-1 0 0,-36-6-187 0 0,-1 0 0 0 0,0 1 0 0 0,0-1 0 0 0,0 1-1 0 0,1-1 1 0 0,-1 1 0 0 0,-1 0 0 0 0,1 0 0 0 0,0 0 0 0 0,0 1 0 0 0,-1-1 0 0 0,1 1-1 0 0,-1-1 1 0 0,0 1 0 0 0,4 5 0 0 0,-4-3 4 0 0,0 0 0 0 0,0 0 1 0 0,0 1-1 0 0,0-1 0 0 0,-1 0 0 0 0,0 0 0 0 0,0 1 0 0 0,0-1 1 0 0,0 8-1 0 0,-2 1 6 0 0,0 1-1 0 0,-1-1 1 0 0,0 0 0 0 0,-1 0 0 0 0,0-1 0 0 0,-1 1 0 0 0,-7 14 0 0 0,6-16-16 0 0,-1-1 1 0 0,0 0 0 0 0,0-1 0 0 0,-2 1-1 0 0,1-1 1 0 0,-1-1 0 0 0,-1 1 0 0 0,1-1-1 0 0,-11 7 1 0 0,-11 7 132 0 0,-54 31-1 0 0,45-30 96 0 0,39-24-230 0 0,0 0 0 0 0,0 0 0 0 0,0 0 0 0 0,0 0 0 0 0,0 0 0 0 0,0 0 0 0 0,0 0 0 0 0,0 0 0 0 0,0 0 0 0 0,0 0 0 0 0,0 0 1 0 0,0 0-1 0 0,0 0 0 0 0,0 0 0 0 0,1 0 0 0 0,-1 0 0 0 0,0 1 0 0 0,0-1 0 0 0,0 0 0 0 0,0 0 0 0 0,0 0 0 0 0,0 0 0 0 0,0 0 0 0 0,0 0 0 0 0,0 0 0 0 0,0 0 0 0 0,0 0 0 0 0,0 0 0 0 0,0 0 0 0 0,0 0 0 0 0,0 0 0 0 0,0 0 0 0 0,0 0 0 0 0,0 0 0 0 0,0 0 0 0 0,0 0 0 0 0,0 1 0 0 0,0-1 0 0 0,0 0 0 0 0,0 0 1 0 0,0 0-1 0 0,0 0 0 0 0,0 0 0 0 0,0 0 0 0 0,0 0 0 0 0,0 0 0 0 0,0 0 0 0 0,0 0 0 0 0,-1 0 0 0 0,1 0 0 0 0,0 0 0 0 0,0 0 0 0 0,0 0 0 0 0,0 0 0 0 0,0 0 0 0 0,0 0 0 0 0,10 0 154 0 0,18-3-9 0 0,-23 3-112 0 0,120-18 255 0 0,156-13-732 0 0,-42 23-4611 0 0,-213 6 3361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2.201"/>
    </inkml:context>
    <inkml:brush xml:id="br0">
      <inkml:brushProperty name="width" value="0.05" units="cm"/>
      <inkml:brushProperty name="height" value="0.05" units="cm"/>
    </inkml:brush>
  </inkml:definitions>
  <inkml:trace contextRef="#ctx0" brushRef="#br0">40 311 7261 0 0,'-1'-3'60'0'0,"1"1"1"0"0,-1-1 0 0 0,0 1-1 0 0,0-1 1 0 0,0 1-1 0 0,0 0 1 0 0,0-1 0 0 0,0 1-1 0 0,-1 0 1 0 0,-1-3-1 0 0,-7-13 590 0 0,4 3-181 0 0,4 12-283 0 0,1-1 0 0 0,-1 0 0 0 0,1 1 0 0 0,0-1 0 0 0,0 0 0 0 0,0 0 0 0 0,0 0 0 0 0,1 0 0 0 0,-1 0 0 0 0,1 0 0 0 0,0 0 0 0 0,0 0 0 0 0,1 0 0 0 0,0-6 0 0 0,2-1 202 0 0,0-5 152 0 0,1 1-1 0 0,8-24 1 0 0,-9 34-493 0 0,-1 0 0 0 0,1 0 1 0 0,0 0-1 0 0,0 0 1 0 0,0 1-1 0 0,1-1 0 0 0,-1 1 1 0 0,1 0-1 0 0,0 0 1 0 0,1 1-1 0 0,4-4 0 0 0,1 0-29 0 0,0 1-1 0 0,1 0 0 0 0,0 1 0 0 0,0 1 0 0 0,0-1 1 0 0,0 2-1 0 0,1-1 0 0 0,-1 2 0 0 0,1 0 0 0 0,0 0 1 0 0,0 1-1 0 0,0 0 0 0 0,0 1 0 0 0,15 2 0 0 0,-21-2-7 0 0,0 1-1 0 0,0 1 1 0 0,0-1-1 0 0,0 1 0 0 0,0 0 1 0 0,-1 0-1 0 0,1 0 0 0 0,0 1 1 0 0,-1 0-1 0 0,0 0 1 0 0,0 0-1 0 0,0 1 0 0 0,0 0 1 0 0,-1 0-1 0 0,1 0 0 0 0,-1 0 1 0 0,0 1-1 0 0,0 0 1 0 0,-1-1-1 0 0,1 1 0 0 0,-1 1 1 0 0,0-1-1 0 0,0 0 0 0 0,-1 1 1 0 0,0 0-1 0 0,0-1 1 0 0,0 1-1 0 0,-1 0 0 0 0,2 9 1 0 0,-2-3-1 0 0,-1 0 1 0 0,0 0-1 0 0,0-1 1 0 0,-1 1-1 0 0,-1 0 1 0 0,0 0-1 0 0,0-1 0 0 0,-1 1 1 0 0,-1-1-1 0 0,0 0 1 0 0,-9 18-1 0 0,-3 1 4 0 0,-1 0 0 0 0,-38 48 0 0 0,10-26 37 0 0,-101 92 0 0 0,92-95-4 0 0,45-39-9 0 0,10-7 212 0 0,18-11 386 0 0,-7 3-498 0 0,52-17 499 0 0,130-25-1 0 0,-141 35-452 0 0,-34 8-137 0 0,147-28 322 0 0,-135 28-347 0 0,0 1 0 0 0,0 2-1 0 0,43 2 1 0 0,-70 0-91 0 0,0-1 0 0 0,-1 1 0 0 0,1 0 0 0 0,0 0-1 0 0,0 0 1 0 0,5 2 0 0 0,-8-2 16 0 0,-1-1 0 0 0,1 0 0 0 0,-1 1 0 0 0,1-1 0 0 0,-1 0 0 0 0,1 1 0 0 0,-1-1 0 0 0,1 0 1 0 0,-1 1-1 0 0,0-1 0 0 0,1 1 0 0 0,-1-1 0 0 0,0 1 0 0 0,1-1 0 0 0,-1 1 0 0 0,0-1 0 0 0,1 1 0 0 0,-1 0 0 0 0,0-1 0 0 0,0 1 0 0 0,0-1 0 0 0,0 1 0 0 0,0 0 0 0 0,0-1 0 0 0,0 1 1 0 0,0-1-1 0 0,0 1 0 0 0,0 0 0 0 0,0-1 0 0 0,0 1 0 0 0,0-1 0 0 0,0 1 0 0 0,0 0 0 0 0,-1-1 0 0 0,1 1 0 0 0,0-1 0 0 0,0 1 0 0 0,-1-1 0 0 0,1 1 0 0 0,0-1 0 0 0,-1 1 0 0 0,1-1 1 0 0,-1 1-1 0 0,1-1 0 0 0,0 0 0 0 0,-1 1 0 0 0,1-1 0 0 0,-1 0 0 0 0,1 1 0 0 0,-2-1 0 0 0,-12 13-1430 0 0,-3 1-395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4.024"/>
    </inkml:context>
    <inkml:brush xml:id="br0">
      <inkml:brushProperty name="width" value="0.05" units="cm"/>
      <inkml:brushProperty name="height" value="0.05" units="cm"/>
    </inkml:brush>
  </inkml:definitions>
  <inkml:trace contextRef="#ctx0" brushRef="#br0">1383 53 5849 0 0,'-60'-15'330'0'0,"0"2"1"0"0,-1 3 0 0 0,0 3 0 0 0,-1 2 0 0 0,1 3 0 0 0,-1 2 0 0 0,-97 15-1 0 0,119-9-120 0 0,0 2 0 0 0,0 2 0 0 0,1 1 0 0 0,0 3-1 0 0,1 1 1 0 0,0 1 0 0 0,-63 40 0 0 0,71-37-15 0 0,1 3 1 0 0,1 0-1 0 0,0 1 0 0 0,2 2 1 0 0,1 1-1 0 0,1 1 1 0 0,2 1-1 0 0,0 1 0 0 0,-20 37 1 0 0,18-20 6 0 0,2 1 1 0 0,2 1 0 0 0,3 1 0 0 0,1 1-1 0 0,3 0 1 0 0,2 1 0 0 0,2 1-1 0 0,2-1 1 0 0,0 93 0 0 0,10-55-46 0 0,3 0 0 0 0,5 0 0 0 0,3-1 0 0 0,48 161 0 0 0,-41-181-11 0 0,4-2 0 0 0,2-1-1 0 0,3-2 1 0 0,3 0 0 0 0,2-2 0 0 0,3-2 0 0 0,48 57-1 0 0,-54-79-15 0 0,1-1 1 0 0,2-1-1 0 0,1-2 0 0 0,2-2 0 0 0,1-1 0 0 0,1-2 0 0 0,2-2 0 0 0,0-1 0 0 0,2-3 0 0 0,90 33 1 0 0,-82-40-52 0 0,0-2 0 0 0,1-3-1 0 0,0-1 1 0 0,1-4 0 0 0,-1-1 0 0 0,108-8 0 0 0,-103-1-64 0 0,-1-3-1 0 0,-1-3 1 0 0,0-2 0 0 0,0-3-1 0 0,-2-1 1 0 0,75-36-1 0 0,-94 35-33 0 0,0-2-1 0 0,-1-2 0 0 0,-1 0 0 0 0,-1-3 1 0 0,-2 0-1 0 0,0-2 0 0 0,-2-1 0 0 0,0-2 1 0 0,-3 0-1 0 0,0-2 0 0 0,-2 0 0 0 0,-1-2 1 0 0,-2-1-1 0 0,-1 0 0 0 0,-2-1 0 0 0,-2-1 0 0 0,-1-1 1 0 0,9-39-1 0 0,-5-3-90 0 0,-3 0 0 0 0,-3-1 0 0 0,-4 0 0 0 0,-4 0 0 0 0,-3-1 0 0 0,-4 1 1 0 0,-3-1-1 0 0,-4 1 0 0 0,-3 1 0 0 0,-4 0 0 0 0,-4 1 0 0 0,-2 1 0 0 0,-64-138 0 0 0,65 170 78 0 0,-3 2-1 0 0,-1 0 1 0 0,-2 2 0 0 0,-2 1-1 0 0,-39-40 1 0 0,43 54 18 0 0,-1 1 0 0 0,-2 2 0 0 0,0 0 0 0 0,-2 2 1 0 0,0 2-1 0 0,-1 1 0 0 0,-56-24 0 0 0,36 23-53 0 0,-1 3 1 0 0,0 2 0 0 0,-1 2-1 0 0,-1 3 1 0 0,0 2 0 0 0,-105-1-1 0 0,55 12-586 0 0,-1 4-1 0 0,-175 34 1 0 0,98 0-619 0 0,2 7-299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8.176"/>
    </inkml:context>
    <inkml:brush xml:id="br0">
      <inkml:brushProperty name="width" value="0.05" units="cm"/>
      <inkml:brushProperty name="height" value="0.05" units="cm"/>
    </inkml:brush>
  </inkml:definitions>
  <inkml:trace contextRef="#ctx0" brushRef="#br0">1 38 5573 0 0,'11'-7'275'0'0,"0"-1"1"0"0,13-11 0 0 0,-24 19-277 0 0,0 0 1 0 0,0 0-1 0 0,0 0 1 0 0,0 0-1 0 0,0-1 0 0 0,0 1 1 0 0,0 0-1 0 0,0 0 0 0 0,0 0 1 0 0,0 0-1 0 0,0 0 1 0 0,0 0-1 0 0,0 0 0 0 0,0 0 1 0 0,0 0-1 0 0,0 0 1 0 0,1 0-1 0 0,-1 0 0 0 0,0 0 1 0 0,0 0-1 0 0,0 0 1 0 0,0 0-1 0 0,0-1 0 0 0,0 1 1 0 0,0 0-1 0 0,0 0 1 0 0,0 0-1 0 0,0 0 0 0 0,0 0 1 0 0,0 0-1 0 0,0 0 1 0 0,0 0-1 0 0,0 0 0 0 0,0 0 1 0 0,0 0-1 0 0,0 0 1 0 0,0-1-1 0 0,0 1 0 0 0,0 0 1 0 0,0 0-1 0 0,-1 0 1 0 0,1 0-1 0 0,0 0 0 0 0,0 0 1 0 0,0 0-1 0 0,0 0 1 0 0,0 0-1 0 0,0 0 0 0 0,0 0 1 0 0,0 0-1 0 0,0 0 1 0 0,0 0-1 0 0,0 0 0 0 0,0 0 1 0 0,0 0-1 0 0,0 0 1 0 0,0-1-1 0 0,0 1 0 0 0,-1 0 1 0 0,1 0-1 0 0,0 0 1 0 0,0 0-1 0 0,-8 0-317 0 0,-11 4-674 0 0,15-3 552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29.468"/>
    </inkml:context>
    <inkml:brush xml:id="br0">
      <inkml:brushProperty name="width" value="0.05" units="cm"/>
      <inkml:brushProperty name="height" value="0.05" units="cm"/>
    </inkml:brush>
  </inkml:definitions>
  <inkml:trace contextRef="#ctx0" brushRef="#br0">360 132 6689 0 0,'8'-9'-130'0'0,"25"-29"124"0"0,-25 28 789 0 0,-3 1-576 0 0,14-30 38 0 0,-15 29 1083 0 0,-5 10-1301 0 0,-1-1 0 0 0,1 0 0 0 0,-1 1 0 0 0,1-1 0 0 0,0 0 0 0 0,-1 0 0 0 0,1 0 0 0 0,0 0 0 0 0,0 0 0 0 0,0 0 0 0 0,0 0 0 0 0,-2-2 0 0 0,3 3 14 0 0,-4-3 759 0 0,-29 2-610 0 0,-107 2-3 0 0,87 4-35 0 0,29 5 4 0 0,13-5-90 0 0,0 2 36 0 0,0-1 0 0 0,0 1 0 0 0,1 1 0 0 0,-1 0-1 0 0,2 0 1 0 0,-1 1 0 0 0,1 0 0 0 0,0 1 0 0 0,1 0 0 0 0,0 0 0 0 0,1 0-1 0 0,-8 17 1 0 0,11-20-41 0 0,0 0-1 0 0,1 0 0 0 0,0 0 0 0 0,1 0 1 0 0,0 1-1 0 0,0-1 0 0 0,0 1 0 0 0,1 0 0 0 0,0 0 1 0 0,1-1-1 0 0,0 1 0 0 0,0 0 0 0 0,0 0 1 0 0,1-1-1 0 0,0 1 0 0 0,1 0 0 0 0,0-1 1 0 0,0 1-1 0 0,0-1 0 0 0,1 0 0 0 0,6 11 1 0 0,-5-11-34 0 0,1-1 1 0 0,0 0 0 0 0,0 0 0 0 0,0-1 0 0 0,1 0 0 0 0,0 0-1 0 0,0 0 1 0 0,0 0 0 0 0,1-1 0 0 0,-1 0 0 0 0,1-1 0 0 0,0 1-1 0 0,14 3 1 0 0,0 0-162 0 0,1-1 1 0 0,-1-2-1 0 0,35 4 0 0 0,-13-5-895 0 0,1-1-1 0 0,0-2 0 0 0,-1-2 0 0 0,75-14 1 0 0,-68 6-293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3.198"/>
    </inkml:context>
    <inkml:brush xml:id="br0">
      <inkml:brushProperty name="width" value="0.05" units="cm"/>
      <inkml:brushProperty name="height" value="0.05" units="cm"/>
    </inkml:brush>
  </inkml:definitions>
  <inkml:trace contextRef="#ctx0" brushRef="#br0">430 13 9945 0 0,'2'-1'130'0'0,"-1"-1"-1"0"0,1 1 1 0 0,-1 0 0 0 0,1 0 0 0 0,-1 0 0 0 0,1 0-1 0 0,0 0 1 0 0,-1 0 0 0 0,1 1 0 0 0,0-1 0 0 0,2 0-1 0 0,-4 1-89 0 0,1 0 0 0 0,-1 0 0 0 0,0 0 0 0 0,0 0 0 0 0,0 0-1 0 0,1 0 1 0 0,-1 0 0 0 0,0 0 0 0 0,0 0 0 0 0,0 0 0 0 0,1 0-1 0 0,-1 0 1 0 0,0 0 0 0 0,0 0 0 0 0,0 0 0 0 0,0 0 0 0 0,1 0 0 0 0,-1 0-1 0 0,0 1 1 0 0,0-1 0 0 0,0 0 0 0 0,0 0 0 0 0,1 0 0 0 0,-1 0-1 0 0,0 0 1 0 0,0 1 0 0 0,0-1 0 0 0,0 0 0 0 0,0 0 0 0 0,0 0-1 0 0,1 0 1 0 0,-1 1 0 0 0,0-1 0 0 0,0 0 0 0 0,-4 14 473 0 0,-1-7-466 0 0,0 0 0 0 0,-1-1 0 0 0,1 0 0 0 0,-1 0 0 0 0,-1 0 0 0 0,1-1 0 0 0,-1 0 0 0 0,0 0 0 0 0,-13 6 0 0 0,11-5-38 0 0,-87 49 131 0 0,-178 73-1 0 0,278-130-97 0 0,12-7 170 0 0,0 2 1 0 0,19-7-1 0 0,-23 11-53 0 0,-1 0-1 0 0,1 1 1 0 0,-1 0 0 0 0,1 1-1 0 0,0 1 1 0 0,0 0-1 0 0,-1 0 1 0 0,1 1-1 0 0,0 1 1 0 0,-1 0 0 0 0,1 0-1 0 0,-1 1 1 0 0,0 1-1 0 0,0 0 1 0 0,0 0-1 0 0,0 1 1 0 0,-1 1-1 0 0,1 0 1 0 0,-1 0 0 0 0,-1 1-1 0 0,0 0 1 0 0,1 0-1 0 0,-2 1 1 0 0,1 0-1 0 0,-2 1 1 0 0,1 0 0 0 0,11 18-1 0 0,-5-7-495 0 0,-2 1-1 0 0,0 0 1 0 0,-1 0-1 0 0,-1 1 1 0 0,12 38-1 0 0,-15-20-1259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0.667"/>
    </inkml:context>
    <inkml:brush xml:id="br0">
      <inkml:brushProperty name="width" value="0.05" units="cm"/>
      <inkml:brushProperty name="height" value="0.05" units="cm"/>
    </inkml:brush>
  </inkml:definitions>
  <inkml:trace contextRef="#ctx0" brushRef="#br0">106 159 6973 0 0,'-1'-1'78'0'0,"0"1"0"0"0,0 0 0 0 0,0 0 0 0 0,0 0 0 0 0,0 0 1 0 0,1 1-1 0 0,-1-1 0 0 0,0 0 0 0 0,0 0 0 0 0,0 0 0 0 0,0 1 0 0 0,0-1 1 0 0,0 1-1 0 0,0-1 0 0 0,1 0 0 0 0,-1 1 0 0 0,0 0 0 0 0,0-1 1 0 0,0 1-1 0 0,1-1 0 0 0,-1 1 0 0 0,0 0 0 0 0,1-1 0 0 0,-1 1 0 0 0,1 0 1 0 0,-1 0-1 0 0,1 0 0 0 0,-1-1 0 0 0,1 1 0 0 0,0 0 0 0 0,-1 1 1 0 0,0 3 7 0 0,0-1 1 0 0,0 0 0 0 0,0 0-1 0 0,0-1 1 0 0,-1 1 0 0 0,-3 7 0 0 0,-4 11 103 0 0,5-15-197 0 0,0-1 10 0 0,8-7 46 0 0,-4 1-47 0 0,1 0 1 0 0,0-1 1 0 0,0 1-1 0 0,0-1 0 0 0,-1 1 1 0 0,1-1-1 0 0,0 0 0 0 0,-1 1 0 0 0,1-1 1 0 0,0 0-1 0 0,-1 1 0 0 0,1-1 1 0 0,-1 0-1 0 0,1 0 0 0 0,-1 1 0 0 0,1-1 1 0 0,-1 0-1 0 0,0 0 0 0 0,1 0 1 0 0,-1 0-1 0 0,0 0 0 0 0,0 0 0 0 0,1-1 1 0 0,-15 4-36 0 0,13-2 42 0 0,-18-9-165 0 0,19 9 155 0 0,-1 0 0 0 0,1 0 0 0 0,0 0 0 0 0,0 0 0 0 0,0 0 0 0 0,0 0 0 0 0,0 0 0 0 0,0-1 0 0 0,0 1 0 0 0,0 0 0 0 0,0 0 0 0 0,0 0 1 0 0,0 0-1 0 0,0 0 0 0 0,0 0 0 0 0,0 0 0 0 0,0 0 0 0 0,0 0 0 0 0,0 0 0 0 0,0-1 0 0 0,0 1 0 0 0,0 0 0 0 0,0 0 0 0 0,0 0 0 0 0,0 0 0 0 0,0 0 0 0 0,0 0 0 0 0,0 0 0 0 0,0 0 0 0 0,0 0 0 0 0,0 0 0 0 0,0 0 0 0 0,0-1 1 0 0,1 1-1 0 0,-1 0 0 0 0,0 0 0 0 0,0 0 0 0 0,0 0 0 0 0,0 0 0 0 0,-14-6 0 0 0,5 2 5 0 0,15-1-410 0 0,-7 5 391 0 0,1 0 1 0 0,0 0 0 0 0,-1 1-1 0 0,1-1 1 0 0,-1 0-1 0 0,1 0 1 0 0,0 0-1 0 0,-1 0 1 0 0,1 0-1 0 0,-1 0 1 0 0,1 0-1 0 0,-1 0 1 0 0,1 0-1 0 0,0 0 1 0 0,-1 0-1 0 0,1 0 1 0 0,-1-1 0 0 0,1 1-1 0 0,0 0 1 0 0,-1 0-1 0 0,1 0 1 0 0,0 0-1 0 0,-1-1 1 0 0,1 1-1 0 0,0 0 1 0 0,-1 0-1 0 0,1-1 1 0 0,0 1-1 0 0,-1 0 1 0 0,1-1 0 0 0,-6-4 45 0 0,7 2-4 0 0,0 3-30 0 0,-1-1 1 0 0,1 1 0 0 0,0-1-1 0 0,-1 1 1 0 0,0-1-1 0 0,1 0 1 0 0,-1 1 0 0 0,1-1-1 0 0,-1 1 1 0 0,0-1 0 0 0,1 0-1 0 0,-1 0 1 0 0,0 1-1 0 0,0-1 1 0 0,1 0 0 0 0,-1 1-1 0 0,0-1 1 0 0,0 0 0 0 0,0 0-1 0 0,0 1 1 0 0,0-2 0 0 0,3-38 39 0 0,-2 27 96 0 0,0 1-1 0 0,-2-25 1 0 0,1-29 1564 0 0,0 66-1675 0 0,0 0 1 0 0,0-1-1 0 0,0 1 1 0 0,0 0-1 0 0,0 0 0 0 0,-1 0 1 0 0,1 0-1 0 0,0 0 0 0 0,0-1 1 0 0,0 1-1 0 0,0 0 1 0 0,0 0-1 0 0,0 0 0 0 0,0 0 1 0 0,0 0-1 0 0,0-1 0 0 0,0 1 1 0 0,0 0-1 0 0,0 0 1 0 0,0 0-1 0 0,0 0 0 0 0,1-1 1 0 0,-1 1-1 0 0,0 0 0 0 0,0 0 1 0 0,0 0-1 0 0,0 0 1 0 0,0 0-1 0 0,0 0 0 0 0,0-1 1 0 0,0 1-1 0 0,0 0 0 0 0,0 0 1 0 0,1 0-1 0 0,-1 0 1 0 0,0 0-1 0 0,0 0 0 0 0,0 0 1 0 0,0 0-1 0 0,0 0 0 0 0,1-1 1 0 0,-1 1-1 0 0,0 0 1 0 0,0 0-1 0 0,0 0 0 0 0,0 0 1 0 0,0 0-1 0 0,1 0 0 0 0,-1 0 1 0 0,3 9 477 0 0,-3-9-440 0 0,0 19 561 0 0,25 127 1272 0 0,1 8-1023 0 0,-10-27-709 0 0,-16-127-162 0 0,0 1 0 0 0,0-1 0 0 0,0 0 0 0 0,0 1 0 0 0,0-1 0 0 0,0 1 0 0 0,0-1 0 0 0,0 0 0 0 0,0 1 1 0 0,0-1-1 0 0,0 1 0 0 0,1-1 0 0 0,-1 0 0 0 0,0 1 0 0 0,0-1 0 0 0,0 0 0 0 0,0 1 0 0 0,1-1 0 0 0,-1 0 0 0 0,0 1 0 0 0,0-1 0 0 0,1 0 0 0 0,-1 1 1 0 0,0-1-1 0 0,1 0 0 0 0,-1 0 0 0 0,0 1 0 0 0,1-1 0 0 0,0 0 0 0 0,6-8-501 0 0,3-22-1454 0 0,-9 29 1665 0 0,4-22-2191 0 0,-2 9 954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4.590"/>
    </inkml:context>
    <inkml:brush xml:id="br0">
      <inkml:brushProperty name="width" value="0.05" units="cm"/>
      <inkml:brushProperty name="height" value="0.05" units="cm"/>
    </inkml:brush>
  </inkml:definitions>
  <inkml:trace contextRef="#ctx0" brushRef="#br0">9 2 8101 0 0,'7'-1'-220'0'0,"-12"3"1004"0"0,-1-1 332 0 0,9-4-341 0 0,0 48 1661 0 0,3 133-959 0 0,-18 9-4729 0 0,8-155 2020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5.350"/>
    </inkml:context>
    <inkml:brush xml:id="br0">
      <inkml:brushProperty name="width" value="0.05" units="cm"/>
      <inkml:brushProperty name="height" value="0.05" units="cm"/>
    </inkml:brush>
  </inkml:definitions>
  <inkml:trace contextRef="#ctx0" brushRef="#br0">15 9 8201 0 0,'1'-9'1277'0'0,"3"14"202"0"0,1 20 148 0 0,-5 57-54 0 0,-8 196-450 0 0,-8-105-4758 0 0,15-134 2091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1.104"/>
    </inkml:context>
    <inkml:brush xml:id="br0">
      <inkml:brushProperty name="width" value="0.05" units="cm"/>
      <inkml:brushProperty name="height" value="0.05" units="cm"/>
    </inkml:brush>
  </inkml:definitions>
  <inkml:trace contextRef="#ctx0" brushRef="#br0">237 51 5973 0 0,'-1'0'35'0'0,"0"-1"1"0"0,0 0 0 0 0,0 0 0 0 0,1 1 0 0 0,-1-1 0 0 0,0 1 0 0 0,0-1 0 0 0,0 1 0 0 0,0-1-1 0 0,0 1 1 0 0,0 0 0 0 0,0-1 0 0 0,0 1 0 0 0,0 0 0 0 0,0 0 0 0 0,0 0 0 0 0,-1 0-1 0 0,1 0 1 0 0,0 0 0 0 0,0 0 0 0 0,0 0 0 0 0,0 0 0 0 0,0 0 0 0 0,0 1 0 0 0,0-1 0 0 0,-2 1-1 0 0,-34 9 725 0 0,34-9-654 0 0,-11 4 122 0 0,0 0-1 0 0,1 1 1 0 0,0 0 0 0 0,0 1 0 0 0,0 1 0 0 0,1 0 0 0 0,-17 16-1 0 0,24-20-153 0 0,0 1 0 0 0,0 0 0 0 0,1 0-1 0 0,0 1 1 0 0,0-1 0 0 0,1 1 0 0 0,-1 0-1 0 0,-2 8 1 0 0,4-10-25 0 0,1 0-1 0 0,0 0 0 0 0,0 0 1 0 0,0 0-1 0 0,1 0 0 0 0,-1 0 1 0 0,1 0-1 0 0,0 0 1 0 0,0 0-1 0 0,1 0 0 0 0,-1 0 1 0 0,1 0-1 0 0,0 0 1 0 0,2 7-1 0 0,-2-7 18 0 0,1 0 0 0 0,0 0 0 0 0,0-1 1 0 0,0 1-1 0 0,0 0 0 0 0,1-1 0 0 0,0 1 0 0 0,-1-1 0 0 0,1 0 0 0 0,0 0 0 0 0,0 0 1 0 0,1 0-1 0 0,-1-1 0 0 0,5 3 0 0 0,-2-1-4 0 0,1-1 0 0 0,-1 0 0 0 0,1-1 0 0 0,0 0 0 0 0,-1 0 0 0 0,1 0-1 0 0,0-1 1 0 0,8 1 0 0 0,-2-1-32 0 0,0-1 0 0 0,1-1-1 0 0,-1 0 1 0 0,0 0 0 0 0,0-1-1 0 0,1-1 1 0 0,-2 0 0 0 0,22-9-1 0 0,-23 8-28 0 0,0-2 0 0 0,0 0 1 0 0,-1 0-1 0 0,1-1 0 0 0,-2 0 0 0 0,1-1 0 0 0,-1 0 0 0 0,0-1 0 0 0,-1 0 1 0 0,0 0-1 0 0,0 0 0 0 0,8-15 0 0 0,-13 20-7 0 0,-1-1 0 0 0,1 0 0 0 0,-1 0 0 0 0,0-1 0 0 0,0 1 0 0 0,-1 0 0 0 0,1-1 0 0 0,-1 1-1 0 0,0-1 1 0 0,-1 1 0 0 0,0-1 0 0 0,1 0 0 0 0,-2 1 0 0 0,1-1 0 0 0,-1 1 0 0 0,1-1 0 0 0,-1 1 0 0 0,-1-1 0 0 0,1 1 0 0 0,-1 0 0 0 0,0-1 0 0 0,-1 1 0 0 0,1 0 0 0 0,-1 0 0 0 0,0 1 0 0 0,0-1 0 0 0,0 0 0 0 0,-7-6-1 0 0,8 9-38 0 0,1-1 0 0 0,-1 1 0 0 0,-1 0 0 0 0,1 0 0 0 0,0 0 0 0 0,-1 0 0 0 0,1 0 0 0 0,-1 0 0 0 0,1 1 0 0 0,-1-1 0 0 0,0 1 0 0 0,0-1 0 0 0,0 1 0 0 0,1 0 0 0 0,-1 0 0 0 0,0 1 0 0 0,0-1 0 0 0,-1 1 0 0 0,1-1 0 0 0,0 1 0 0 0,0 0 0 0 0,0 0 0 0 0,0 0 0 0 0,0 1 0 0 0,0-1 0 0 0,0 1 0 0 0,0 0 0 0 0,0-1 0 0 0,0 1 0 0 0,0 1 0 0 0,0-1 0 0 0,1 0 0 0 0,-1 1 0 0 0,-4 2 0 0 0,-1 2-271 0 0,-1 1 1 0 0,1 1 0 0 0,1-1-1 0 0,-1 1 1 0 0,1 1-1 0 0,1-1 1 0 0,-1 1-1 0 0,-7 15 1 0 0,0 2-692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4.028"/>
    </inkml:context>
    <inkml:brush xml:id="br0">
      <inkml:brushProperty name="width" value="0.05" units="cm"/>
      <inkml:brushProperty name="height" value="0.05" units="cm"/>
    </inkml:brush>
  </inkml:definitions>
  <inkml:trace contextRef="#ctx0" brushRef="#br0">1 149 7101 0 0,'16'-45'132'0'0,"-11"32"55"0"0,0 1 1 0 0,-1-1-1 0 0,0 0 0 0 0,2-21 0 0 0,0 16 373 0 0,-1 17-134 0 0,0 11-177 0 0,3 26 3 0 0,-2 0 0 0 0,-1 0 1 0 0,-1 57-1 0 0,-13 111-45 0 0,0-10-279 0 0,8-166-122 0 0,0-16-88 0 0,1 0 0 0 0,0 0 1 0 0,1-1-1 0 0,3 19 0 0 0,0-12-451 0 0,-3-2-254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4.394"/>
    </inkml:context>
    <inkml:brush xml:id="br0">
      <inkml:brushProperty name="width" value="0.05" units="cm"/>
      <inkml:brushProperty name="height" value="0.05" units="cm"/>
    </inkml:brush>
  </inkml:definitions>
  <inkml:trace contextRef="#ctx0" brushRef="#br0">118 120 6657 0 0,'-2'3'18'0'0,"0"1"0"0"0,0-1 0 0 0,0 1 0 0 0,0-1 0 0 0,1 1 0 0 0,0 0 0 0 0,-1-1 0 0 0,2 1 0 0 0,-2 6 0 0 0,-7 20-10 0 0,-3-3 8 0 0,-22 41-161 0 0,21-39 204 0 0,11-25-36 0 0,1 0-1 0 0,-1 1 1 0 0,0-1 0 0 0,0 0 0 0 0,0 0-1 0 0,0 0 1 0 0,-1 0 0 0 0,0 0-1 0 0,0-1 1 0 0,0 1 0 0 0,-4 3-1 0 0,7-7-27 0 0,0-1 0 0 0,0 1 0 0 0,0 0-1 0 0,0 0 1 0 0,-1 0 0 0 0,1 0 0 0 0,0 0-1 0 0,0-1 1 0 0,0 1 0 0 0,0 0 0 0 0,0 0-1 0 0,0 0 1 0 0,0 0 0 0 0,0 0 0 0 0,-1-1-1 0 0,1 1 1 0 0,0 0 0 0 0,0 0 0 0 0,0 0 0 0 0,0-1-1 0 0,0 1 1 0 0,0 0 0 0 0,0 0 0 0 0,0 0-1 0 0,0-1 1 0 0,0 1 0 0 0,0 0 0 0 0,0 0-1 0 0,0 0 1 0 0,0 0 0 0 0,0-1 0 0 0,1 1-1 0 0,-1 0 1 0 0,0 0 0 0 0,0 0 0 0 0,0 0-1 0 0,0-1 1 0 0,0 1 0 0 0,0 0 0 0 0,0 0 0 0 0,1 0-1 0 0,-1 0 1 0 0,0 0 0 0 0,0-1 0 0 0,5-10-110 0 0,15-38-67 0 0,-4 8 191 0 0,-3 9 185 0 0,-1 0 0 0 0,-2 0 0 0 0,-1-1 0 0 0,-1 0-1 0 0,3-37 1 0 0,-11 68-171 0 0,0 1-1 0 0,0 0 1 0 0,1 0 0 0 0,-1-1-1 0 0,0 1 1 0 0,1 0-1 0 0,-1 0 1 0 0,0 0-1 0 0,1-1 1 0 0,-1 1-1 0 0,1 0 1 0 0,0 0 0 0 0,-1 0-1 0 0,1 0 1 0 0,0 0-1 0 0,0 0 1 0 0,0 0-1 0 0,-1 0 1 0 0,1 0-1 0 0,2 0 1 0 0,-2 0-4 0 0,-1 1 0 0 0,1 0 1 0 0,0 0-1 0 0,0 0 0 0 0,0 0 0 0 0,0 0 0 0 0,0 0 1 0 0,0 0-1 0 0,0 0 0 0 0,0 0 0 0 0,0 0 0 0 0,0 0 0 0 0,0 1 1 0 0,0-1-1 0 0,0 0 0 0 0,0 1 0 0 0,0-1 0 0 0,-1 0 1 0 0,1 1-1 0 0,1 0 0 0 0,3 3 38 0 0,0 0 0 0 0,0 0 0 0 0,-1 0 0 0 0,1 0 0 0 0,-1 1 0 0 0,7 10 0 0 0,-3-2 1 0 0,-1 0 0 0 0,-1 0 1 0 0,0 1-1 0 0,-1 0 0 0 0,5 15 1 0 0,11 75-415 0 0,-19-95 257 0 0,4 31-458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4.921"/>
    </inkml:context>
    <inkml:brush xml:id="br0">
      <inkml:brushProperty name="width" value="0.05" units="cm"/>
      <inkml:brushProperty name="height" value="0.05" units="cm"/>
    </inkml:brush>
  </inkml:definitions>
  <inkml:trace contextRef="#ctx0" brushRef="#br0">7 1 6721 0 0,'0'15'596'0'0,"-4"20"-68"0"0,2 0 0 0 0,1 38 0 0 0,2-40-318 0 0,3 224 1045 0 0,-2 143-453 0 0,-3-189-1642 0 0,2-114-681 0 0,-1-61 643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5.722"/>
    </inkml:context>
    <inkml:brush xml:id="br0">
      <inkml:brushProperty name="width" value="0.05" units="cm"/>
      <inkml:brushProperty name="height" value="0.05" units="cm"/>
    </inkml:brush>
  </inkml:definitions>
  <inkml:trace contextRef="#ctx0" brushRef="#br0">1 181 7293 0 0,'2'-4'3'0'0,"1"0"0"0"0,-1 1 1 0 0,1-1-1 0 0,0 0 1 0 0,0 1-1 0 0,0 0 0 0 0,1 0 1 0 0,-1 0-1 0 0,1 0 1 0 0,0 1-1 0 0,0-1 0 0 0,0 1 1 0 0,0 0-1 0 0,0 0 0 0 0,0 0 1 0 0,0 1-1 0 0,1-1 1 0 0,5 0-1 0 0,13-3 124 0 0,1 1 1 0 0,30-1-1 0 0,-36 3-79 0 0,805-47 1492 0 0,1 28-1426 0 0,-656 17-104 0 0,2195-26-33 0 0,-1 22 301 0 0,-1817 7-100 0 0,2036 13 1521 0 0,-2536-12-1695 0 0,83 6 13 0 0,-171 1-21 0 0,-141 7 62 0 0,184-13-59 0 0,-1-1 0 0 0,1 0 0 0 0,-1 0-1 0 0,1 0 1 0 0,-1 1 0 0 0,1-1-1 0 0,0 0 1 0 0,-1 0 0 0 0,1 1 0 0 0,-1-1-1 0 0,1 0 1 0 0,0 1 0 0 0,-1-1-1 0 0,1 1 1 0 0,0-1 0 0 0,0 0 0 0 0,-1 1-1 0 0,1-1 1 0 0,0 1 0 0 0,0-1-1 0 0,-1 1 1 0 0,1-1 0 0 0,0 1 0 0 0,0-1-1 0 0,0 1 1 0 0,0-1 0 0 0,0 0 0 0 0,0 1-1 0 0,0-1 1 0 0,0 1 0 0 0,0-1-1 0 0,0 1 1 0 0,0-1 0 0 0,0 1 0 0 0,0-1-1 0 0,0 1 1 0 0,0-1 0 0 0,1 2-1 0 0,7 25-5 0 0,-5-17 10 0 0,7 38 13 0 0,-2 0 0 0 0,-2 1-1 0 0,-1 61 1 0 0,-14 149 69 0 0,-1-26-13 0 0,11-126-53 0 0,-3 123-10 0 0,2-220-13 0 0,-1 0 0 0 0,-1 0 1 0 0,0 0-1 0 0,0 0 0 0 0,-1 0 0 0 0,-5 11 1 0 0,6-17 4 0 0,0 1 1 0 0,0-1 0 0 0,-1 0-1 0 0,0 0 1 0 0,1 0-1 0 0,-2-1 1 0 0,1 1 0 0 0,0-1-1 0 0,-1 1 1 0 0,1-1 0 0 0,-1 0-1 0 0,0 0 1 0 0,0-1-1 0 0,0 1 1 0 0,-5 1 0 0 0,-10 3 11 0 0,-1 0 0 0 0,1-1 0 0 0,-1-1 0 0 0,-23 3 0 0 0,-85 4 29 0 0,84-9-47 0 0,-683 1-478 0 0,442-12 378 0 0,-1314 4 11 0 0,-281 64 176 0 0,0 31-43 0 0,1625-77-44 0 0,-823 20-877 0 0,1063-33 815 0 0,-54 0-929 0 0,-114-13 0 0 0,132 3-86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6.619"/>
    </inkml:context>
    <inkml:brush xml:id="br0">
      <inkml:brushProperty name="width" value="0.05" units="cm"/>
      <inkml:brushProperty name="height" value="0.05" units="cm"/>
    </inkml:brush>
  </inkml:definitions>
  <inkml:trace contextRef="#ctx0" brushRef="#br0">495 71 7517 0 0,'-41'-18'2015'0'0,"15"9"-1750"0"0,-84-25-72 0 0,71 25-100 0 0,24 11-51 0 0,7 0-30 0 0,-7 2 60 0 0,0 1-1 0 0,1 0 1 0 0,0 1 0 0 0,0 0 0 0 0,0 1-1 0 0,1 1 1 0 0,0 0 0 0 0,0 0 0 0 0,1 2-1 0 0,0 0 1 0 0,1 0 0 0 0,0 1 0 0 0,0 0-1 0 0,2 1 1 0 0,-1 0 0 0 0,1 0 0 0 0,1 1-1 0 0,0 0 1 0 0,1 1 0 0 0,-8 21 0 0 0,13-29-15 0 0,1 0-1 0 0,-1 0 1 0 0,1 0 0 0 0,1 0 0 0 0,-1 0 0 0 0,1 0 0 0 0,0 0-1 0 0,0 1 1 0 0,1-1 0 0 0,0 0 0 0 0,0 0 0 0 0,0 0 0 0 0,1 0-1 0 0,0 0 1 0 0,0-1 0 0 0,0 1 0 0 0,1-1 0 0 0,0 1 0 0 0,0-1 0 0 0,0 0-1 0 0,1 0 1 0 0,0 0 0 0 0,0 0 0 0 0,0-1 0 0 0,0 1 0 0 0,10 6-1 0 0,0-1 34 0 0,0-1 0 0 0,0 0 0 0 0,0-1 0 0 0,1-1-1 0 0,0-1 1 0 0,1 0 0 0 0,0 0 0 0 0,29 5 0 0 0,-4-4-268 0 0,1-2 0 0 0,0-2 1 0 0,0-2-1 0 0,69-6 0 0 0,-43-3-1503 0 0,0-4 0 0 0,70-20 0 0 0,-93 19 319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6.993"/>
    </inkml:context>
    <inkml:brush xml:id="br0">
      <inkml:brushProperty name="width" value="0.05" units="cm"/>
      <inkml:brushProperty name="height" value="0.05" units="cm"/>
    </inkml:brush>
  </inkml:definitions>
  <inkml:trace contextRef="#ctx0" brushRef="#br0">40 42 7421 0 0,'-1'-3'122'0'0,"0"0"0"0"0,0 0 0 0 0,-1 1 0 0 0,1-1 0 0 0,-1 1 1 0 0,0-1-1 0 0,0 1 0 0 0,0-1 0 0 0,0 1 0 0 0,0 0 0 0 0,0 0 1 0 0,-1 0-1 0 0,1 0 0 0 0,-1 1 0 0 0,1-1 0 0 0,-1 1 0 0 0,-4-3 1 0 0,7 6-74 0 0,1 0 0 0 0,-1 0 0 0 0,0 0 0 0 0,1 0 0 0 0,-1 0 0 0 0,1 0 0 0 0,0 0 0 0 0,-1 0 0 0 0,1 0 0 0 0,0-1 0 0 0,1 3 0 0 0,16 27-192 0 0,-2 1 0 0 0,-2 1 0 0 0,-1 0 1 0 0,-1 1-1 0 0,-2 1 0 0 0,-1 0 0 0 0,4 42 0 0 0,-8-59-1602 0 0,-2-13 926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5.270"/>
    </inkml:context>
    <inkml:brush xml:id="br0">
      <inkml:brushProperty name="width" value="0.05" units="cm"/>
      <inkml:brushProperty name="height" value="0.05" units="cm"/>
    </inkml:brush>
  </inkml:definitions>
  <inkml:trace contextRef="#ctx0" brushRef="#br0">5868 155 6157 0 0,'0'0'8'0'0,"-1"-1"0"0"0,0 1 1 0 0,1 0-1 0 0,-1-1 0 0 0,0 1 1 0 0,1 0-1 0 0,-1-1 0 0 0,1 1 1 0 0,-1-1-1 0 0,1 1 0 0 0,-1-1 1 0 0,0 1-1 0 0,1-1 0 0 0,0 1 1 0 0,-1-1-1 0 0,1 1 0 0 0,-1-1 1 0 0,1 0-1 0 0,0 1 0 0 0,-1-1 1 0 0,1 0-1 0 0,0 1 0 0 0,0-1 1 0 0,0 0-1 0 0,-1-1 0 0 0,1 1 303 0 0,-2 4-24 0 0,0 6 111 0 0,3 126 2730 0 0,-14 387 1031 0 0,-109 495 1240 0 0,85-756-4347 0 0,11 2 0 0 0,8 270 0 0 0,32-143-992 0 0,-9-305-26 0 0,-5-86-13 0 0,0-1-18 0 0,0 0 0 0 0,0-1 0 0 0,0 1-1 0 0,0 0 1 0 0,-1 0 0 0 0,1 0 0 0 0,0 0 0 0 0,-1 0-1 0 0,0 0 1 0 0,1 0 0 0 0,-1 0 0 0 0,0 0 0 0 0,-2-3-1 0 0,1 3-3 0 0,0 0 0 0 0,0 0 0 0 0,-1 0 0 0 0,1 0 0 0 0,-1 0-1 0 0,1 1 1 0 0,-1-1 0 0 0,0 1 0 0 0,0-1 0 0 0,1 1-1 0 0,-1 0 1 0 0,0 0 0 0 0,-4 0 0 0 0,-45-5 26 0 0,23 3-12 0 0,-526-48-34 0 0,-2 29-14 0 0,401 17 33 0 0,-2137 29-38 0 0,1246 18-20 0 0,711-30 130 0 0,239-8-63 0 0,-356 3 39 0 0,428-13-22 0 0,25 6-24 0 0,0 0 1 0 0,-1 0 0 0 0,1 0-1 0 0,0 0 1 0 0,-1 0 0 0 0,1 0-1 0 0,0-1 1 0 0,-1 1 0 0 0,1 0 0 0 0,0 0-1 0 0,-1 0 1 0 0,1 0 0 0 0,0 0-1 0 0,0-1 1 0 0,-1 1 0 0 0,1 0 0 0 0,0 0-1 0 0,-1 0 1 0 0,1-1 0 0 0,0 1-1 0 0,0 0 1 0 0,0 0 0 0 0,-1-1-1 0 0,1 1 1 0 0,0 0 0 0 0,0-1 0 0 0,0 1-1 0 0,0 0 1 0 0,0-1 0 0 0,-1 1-1 0 0,1 0 1 0 0,0-1 0 0 0,0 1-1 0 0,0 0 1 0 0,0-1 0 0 0,0 1 0 0 0,0 0-1 0 0,0-1 1 0 0,0 1 0 0 0,0 0-1 0 0,0-1 1 0 0,0 1 0 0 0,1 0 0 0 0,-1-1-1 0 0,0 1 1 0 0,0 0 0 0 0,0 0-1 0 0,0-1 1 0 0,0 1 0 0 0,1 0-1 0 0,-1-1 1 0 0,0 1 0 0 0,0 0 0 0 0,0 0-1 0 0,1-1 1 0 0,-1 1 0 0 0,0 0-1 0 0,0 0 1 0 0,1 0 0 0 0,-1-1 0 0 0,0 1-1 0 0,1 0 1 0 0,-1 0 0 0 0,0 0-1 0 0,1 0 1 0 0,-1 0 0 0 0,0 0-1 0 0,1-1 1 0 0,36-19 15 0 0,48-18 0 0 0,-65 8-55 0 0,22-44-1 0 0,13-39 26 0 0,-43 85-38 0 0,-1-1 0 0 0,-1 0 0 0 0,-2-1-1 0 0,8-49 1 0 0,-11 49-68 0 0,38-328-1543 0 0,-28-5-1 0 0,0 10 487 0 0,48-306-416 0 0,-47 545 1463 0 0,31-205-50 0 0,-36 258 146 0 0,33-224-76 0 0,-43 248 81 0 0,0-1 1 0 0,-3 1-1 0 0,-1 0 1 0 0,-1 0-1 0 0,-13-45 0 0 0,17 80-37 0 0,8 7-92 0 0,149 77 103 0 0,-146-78 52 0 0,6 5 7 0 0,2-2 0 0 0,-1 0 0 0 0,1-1-1 0 0,0-1 1 0 0,31 4 0 0 0,-19-3-3 0 0,93 12 57 0 0,145 4-1 0 0,129-17 92 0 0,-308-5-131 0 0,2930-49 43 0 0,-2217 10-191 0 0,-783 39 137 0 0,-33 1-3 0 0,3-1-37 0 0,20 0 121 0 0,22-1-1523 0 0,-46 1-1814 0 0,1 0 1662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7.342"/>
    </inkml:context>
    <inkml:brush xml:id="br0">
      <inkml:brushProperty name="width" value="0.05" units="cm"/>
      <inkml:brushProperty name="height" value="0.05" units="cm"/>
    </inkml:brush>
  </inkml:definitions>
  <inkml:trace contextRef="#ctx0" brushRef="#br0">16 106 6753 0 0,'-3'-8'27'0'0,"0"1"0"0"0,1-1 0 0 0,0 0 0 0 0,0 0 0 0 0,1 0 0 0 0,0 0 1 0 0,0 0-1 0 0,0 0 0 0 0,2-12 0 0 0,0 19-12 0 0,-1 0 0 0 0,1 0-1 0 0,-1 0 1 0 0,1 1 0 0 0,-1-1 0 0 0,1 0 0 0 0,0 0-1 0 0,0 0 1 0 0,-1 1 0 0 0,1-1 0 0 0,0 0 0 0 0,0 1-1 0 0,0-1 1 0 0,0 1 0 0 0,0-1 0 0 0,0 1-1 0 0,0-1 1 0 0,0 1 0 0 0,0 0 0 0 0,0-1 0 0 0,0 1-1 0 0,0 0 1 0 0,0 0 0 0 0,0 0 0 0 0,0 0 0 0 0,0 0-1 0 0,0 0 1 0 0,0 0 0 0 0,0 0 0 0 0,0 0 0 0 0,2 1-1 0 0,36 4 267 0 0,-1 6-69 0 0,0 1 0 0 0,-1 2 0 0 0,0 1 0 0 0,-2 2 0 0 0,0 2 1 0 0,0 1-1 0 0,-2 2 0 0 0,-1 1 0 0 0,-1 1 0 0 0,50 50 0 0 0,-78-71-194 0 0,8 9 39 0 0,1 1-1 0 0,-2-1 1 0 0,19 29-1 0 0,-27-38-45 0 0,-1-1 0 0 0,1 1 0 0 0,-1 0 0 0 0,1 0 0 0 0,-1 0 0 0 0,0 0 0 0 0,0 0 0 0 0,0 0 0 0 0,-1 0 0 0 0,1 0 0 0 0,-1 0 0 0 0,1 0 0 0 0,-1 0 0 0 0,0 0 0 0 0,0 0 0 0 0,-1 0 0 0 0,1 1 0 0 0,-1-1 0 0 0,1 0 0 0 0,-1 0 0 0 0,0 0 0 0 0,0 0 0 0 0,0 0 0 0 0,-1-1 0 0 0,1 1 0 0 0,-1 0 0 0 0,1-1 0 0 0,-5 5 0 0 0,-3 2 4 0 0,-1 0 1 0 0,-1-1-1 0 0,1 0 1 0 0,-1-1-1 0 0,-1 0 0 0 0,1-1 1 0 0,-1 0-1 0 0,0-1 1 0 0,-13 4-1 0 0,-3 0-327 0 0,0-2 0 0 0,-1-1 0 0 0,-31 3 0 0 0,54-8 193 0 0,-3 0-182 0 0,-1 0 0 0 0,1 0 1 0 0,-1-1-1 0 0,1-1 0 0 0,-18-2 1 0 0,11-1-608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7.670"/>
    </inkml:context>
    <inkml:brush xml:id="br0">
      <inkml:brushProperty name="width" value="0.05" units="cm"/>
      <inkml:brushProperty name="height" value="0.05" units="cm"/>
    </inkml:brush>
  </inkml:definitions>
  <inkml:trace contextRef="#ctx0" brushRef="#br0">356 28 8729 0 0,'1'0'17'0'0,"-1"0"1"0"0,1 0 0 0 0,-1 0-1 0 0,0 0 1 0 0,1 0 0 0 0,-1 0-1 0 0,0 0 1 0 0,1 0 0 0 0,-1 0-1 0 0,0-1 1 0 0,1 1 0 0 0,-1 0-1 0 0,0 0 1 0 0,1 0 0 0 0,-1 0-1 0 0,0-1 1 0 0,1 1 0 0 0,-1 0-1 0 0,0 0 1 0 0,0-1 0 0 0,1 1-1 0 0,-1 0 1 0 0,0 0 0 0 0,0-1-1 0 0,1 1 1 0 0,-1 0 0 0 0,0-1-1 0 0,0 1 1 0 0,0 0 0 0 0,0-1-1 0 0,1 1 1 0 0,-1 0 0 0 0,0-1-1 0 0,0 1 1 0 0,0 0 0 0 0,0-1-1 0 0,0 1 1 0 0,0-1 0 0 0,0 1-1 0 0,0 0 1 0 0,0-1 0 0 0,0 0-1 0 0,-18-7 461 0 0,-30 1 20 0 0,24 6-494 0 0,1 1 1 0 0,-1 1-1 0 0,1 1 0 0 0,0 2 0 0 0,0 0 0 0 0,0 1 0 0 0,0 1 0 0 0,1 1 0 0 0,0 2 1 0 0,-23 11-1 0 0,43-20-5 0 0,1 1 0 0 0,-1 0 1 0 0,1 0-1 0 0,-1 0 0 0 0,1 0 1 0 0,0 0-1 0 0,-1 0 0 0 0,1 0 1 0 0,0 0-1 0 0,0 0 0 0 0,0 1 1 0 0,0-1-1 0 0,0 0 1 0 0,0 1-1 0 0,0-1 0 0 0,0 1 1 0 0,0-1-1 0 0,1 1 0 0 0,-1 0 1 0 0,1-1-1 0 0,-1 1 0 0 0,0 2 1 0 0,2-2 1 0 0,-1 0 0 0 0,0 1 0 0 0,0-1 0 0 0,1 0 0 0 0,0 0 1 0 0,-1 1-1 0 0,1-1 0 0 0,0 0 0 0 0,0 0 0 0 0,0 0 0 0 0,0 0 1 0 0,0 0-1 0 0,1 0 0 0 0,1 2 0 0 0,5 5 9 0 0,1 0 1 0 0,0 0-1 0 0,1-1 0 0 0,18 12 1 0 0,24 11 64 0 0,1-3 0 0 0,103 40 0 0 0,-91-42 88 0 0,94 52 1 0 0,-155-76-142 0 0,0 0 1 0 0,-1 0-1 0 0,0 1 1 0 0,1-1 0 0 0,-1 1-1 0 0,0 0 1 0 0,4 6-1 0 0,-6-9-17 0 0,-1 1 1 0 0,0 0-1 0 0,1-1 0 0 0,-1 1 1 0 0,0-1-1 0 0,0 1 0 0 0,1 0 0 0 0,-1-1 1 0 0,0 1-1 0 0,0 0 0 0 0,0-1 0 0 0,0 1 1 0 0,0 0-1 0 0,0-1 0 0 0,0 1 0 0 0,0 0 1 0 0,0 0-1 0 0,0-1 0 0 0,0 1 0 0 0,-1 0 1 0 0,1 0-2 0 0,-1 0 0 0 0,0 0 0 0 0,1 0 1 0 0,-1 0-1 0 0,0 0 0 0 0,0 0 0 0 0,0 0 1 0 0,1 0-1 0 0,-1-1 0 0 0,0 1 0 0 0,0 0 0 0 0,0-1 1 0 0,0 1-1 0 0,-1-1 0 0 0,-1 1 0 0 0,-13 5-87 0 0,0-1-1 0 0,-1-1 0 0 0,1 0 1 0 0,-1-2-1 0 0,-26 2 0 0 0,-85-5-1250 0 0,119 0 1192 0 0,-13 0-439 0 0,1 0 0 0 0,-23-6 0 0 0,16 0-227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8.060"/>
    </inkml:context>
    <inkml:brush xml:id="br0">
      <inkml:brushProperty name="width" value="0.05" units="cm"/>
      <inkml:brushProperty name="height" value="0.05" units="cm"/>
    </inkml:brush>
  </inkml:definitions>
  <inkml:trace contextRef="#ctx0" brushRef="#br0">344 160 6345 0 0,'3'-2'81'0'0,"0"1"0"0"0,0-1-1 0 0,0 0 1 0 0,0 0 0 0 0,-1 0 0 0 0,1-1 0 0 0,-1 1 0 0 0,0 0 0 0 0,0-1 0 0 0,0 0 0 0 0,0 1 0 0 0,0-1 0 0 0,2-5 0 0 0,-3 5-22 0 0,-1 1 0 0 0,1-1 1 0 0,-1 0-1 0 0,0 0 0 0 0,0 0 0 0 0,0 0 0 0 0,0 0 0 0 0,-1 0 0 0 0,1 0 0 0 0,-1 0 1 0 0,0 1-1 0 0,0-1 0 0 0,0 0 0 0 0,0 0 0 0 0,-2-3 0 0 0,1 1-47 0 0,0 1 0 0 0,-1-1 0 0 0,1 1 0 0 0,-1 0 0 0 0,0 0-1 0 0,0 0 1 0 0,-1 0 0 0 0,1 1 0 0 0,-1-1 0 0 0,1 1 0 0 0,-1 0 0 0 0,0 0 0 0 0,-1 0 0 0 0,-8-4-1 0 0,7 4 18 0 0,-1 1-1 0 0,0-1 1 0 0,0 2 0 0 0,0-1-1 0 0,-1 1 1 0 0,1 0-1 0 0,0 1 1 0 0,0-1-1 0 0,-11 2 1 0 0,0 1 43 0 0,1 1 1 0 0,0 1-1 0 0,0 0 1 0 0,0 1-1 0 0,0 1 1 0 0,1 1-1 0 0,-27 15 1 0 0,37-19-58 0 0,0 0 1 0 0,1 1-1 0 0,0 0 1 0 0,0 1-1 0 0,0-1 1 0 0,0 1-1 0 0,1-1 1 0 0,-1 2-1 0 0,1-1 1 0 0,1 0-1 0 0,-1 1 1 0 0,-3 6-1 0 0,6-9-5 0 0,-1 1 0 0 0,1-1 0 0 0,0 1 0 0 0,0-1 0 0 0,1 1 0 0 0,-1 0-1 0 0,1-1 1 0 0,-1 1 0 0 0,1 0 0 0 0,0 0 0 0 0,0-1 0 0 0,1 1 0 0 0,-1 0-1 0 0,1-1 1 0 0,0 1 0 0 0,0-1 0 0 0,0 1 0 0 0,1-1 0 0 0,-1 1 0 0 0,1-1 0 0 0,-1 0-1 0 0,5 6 1 0 0,3 3 50 0 0,1 0 0 0 0,1-1-1 0 0,0 0 1 0 0,0-1-1 0 0,1 0 1 0 0,0-1 0 0 0,19 11-1 0 0,102 47 470 0 0,-43-24-213 0 0,-78-36-278 0 0,-5-4 2 0 0,0 1 0 0 0,0 0-1 0 0,0 1 1 0 0,8 6 0 0 0,-15-11-32 0 0,0 1-1 0 0,1-1 0 0 0,-1 1 1 0 0,1-1-1 0 0,-1 1 1 0 0,0-1-1 0 0,0 1 1 0 0,1-1-1 0 0,-1 1 1 0 0,0-1-1 0 0,0 1 1 0 0,0 0-1 0 0,0-1 1 0 0,0 1-1 0 0,1-1 1 0 0,-1 1-1 0 0,0-1 1 0 0,0 1-1 0 0,-1 0 1 0 0,1-1-1 0 0,0 1 0 0 0,0-1 1 0 0,0 1-1 0 0,0 0 1 0 0,0-1-1 0 0,-1 1 1 0 0,1-1-1 0 0,0 1 1 0 0,0-1-1 0 0,-1 1 1 0 0,1-1-1 0 0,0 1 1 0 0,-1-1-1 0 0,1 1 1 0 0,-1-1-1 0 0,1 0 1 0 0,0 1-1 0 0,-1-1 1 0 0,1 1-1 0 0,-1-1 0 0 0,1 0 1 0 0,-1 0-1 0 0,1 1 1 0 0,-1-1-1 0 0,0 0 1 0 0,0 1-1 0 0,-26 11 177 0 0,26-12-183 0 0,-129 35 276 0 0,115-32-494 0 0,0-1 0 0 0,0-1 0 0 0,0 0 0 0 0,0-1 0 0 0,0 0 0 0 0,0-1 0 0 0,-16-4 0 0 0,30 5 142 0 0,-1 0 0 0 0,1-1 0 0 0,0 1 0 0 0,0 0 1 0 0,0-1-1 0 0,0 1 0 0 0,0 0 0 0 0,0-1 0 0 0,0 0 0 0 0,0 1 1 0 0,1-1-1 0 0,-1 0 0 0 0,0 1 0 0 0,0-1 0 0 0,0 0 0 0 0,1 0 1 0 0,-1 0-1 0 0,0 1 0 0 0,1-1 0 0 0,-1 0 0 0 0,0 0 1 0 0,1 0-1 0 0,0 0 0 0 0,-1 0 0 0 0,1 0 0 0 0,-1 0 0 0 0,1 0 1 0 0,0-1-1 0 0,0 1 0 0 0,0 0 0 0 0,0 0 0 0 0,0 0 0 0 0,0 0 1 0 0,0 0-1 0 0,0 0 0 0 0,0 0 0 0 0,0 0 0 0 0,0 0 1 0 0,1-2-1 0 0,0-12-943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8.477"/>
    </inkml:context>
    <inkml:brush xml:id="br0">
      <inkml:brushProperty name="width" value="0.05" units="cm"/>
      <inkml:brushProperty name="height" value="0.05" units="cm"/>
    </inkml:brush>
  </inkml:definitions>
  <inkml:trace contextRef="#ctx0" brushRef="#br0">90 65 7133 0 0,'-1'0'589'0'0,"1"0"-553"0"0,0 0 1 0 0,0 0 0 0 0,0 0 0 0 0,0 0 0 0 0,0-1-1 0 0,0 1 1 0 0,0 0 0 0 0,0 0 0 0 0,0 0 552 0 0,0 0-552 0 0,0-1 51 0 0,0 1 1 0 0,-1 0 0 0 0,1 0 0 0 0,-1-1 0 0 0,1 1 0 0 0,-1 0 0 0 0,1-1 0 0 0,0 1 0 0 0,-1-1-1 0 0,1 1 1 0 0,0 0 0 0 0,0-1 0 0 0,-1 1 0 0 0,1-1 0 0 0,0 1 0 0 0,0-1 0 0 0,-1 1 0 0 0,1-1-1 0 0,0 0 1 0 0,-10 13 565 0 0,-5 18-190 0 0,-20 56-1 0 0,29-70-288 0 0,2 1-1 0 0,0 0 0 0 0,1 0 0 0 0,0 0 0 0 0,1 22 1 0 0,1-34-142 0 0,1-1 0 0 0,1 0 0 0 0,-1 0 0 0 0,1 0 0 0 0,-1 0 0 0 0,1 0 0 0 0,1 0 0 0 0,-1 0 0 0 0,0 0 0 0 0,1 0 0 0 0,0-1 0 0 0,0 1 0 0 0,0 0 0 0 0,0-1 0 0 0,1 0 0 0 0,-1 1 1 0 0,1-1-1 0 0,0 0 0 0 0,0 0 0 0 0,0-1 0 0 0,0 1 0 0 0,0 0 0 0 0,1-1 0 0 0,-1 0 0 0 0,1 0 0 0 0,5 2 0 0 0,-3-1-19 0 0,1-1 0 0 0,-1-1 0 0 0,1 1-1 0 0,0-1 1 0 0,-1 0 0 0 0,1-1 0 0 0,0 1 0 0 0,0-1-1 0 0,0-1 1 0 0,-1 1 0 0 0,1-1 0 0 0,0-1 0 0 0,-1 1-1 0 0,1-1 1 0 0,8-3 0 0 0,-1-1-125 0 0,-1 0-1 0 0,0-1 1 0 0,0-1 0 0 0,-1 0 0 0 0,0-1-1 0 0,0 0 1 0 0,-1 0 0 0 0,0-1 0 0 0,14-18-1 0 0,-18 19-35 0 0,0 0 0 0 0,0 0 0 0 0,-1-1-1 0 0,-1 0 1 0 0,0-1 0 0 0,0 1 0 0 0,-1-1 0 0 0,0 0-1 0 0,-1 0 1 0 0,0 0 0 0 0,-1 0 0 0 0,2-20 0 0 0,-4 17 34 0 0,0-1 0 0 0,-1 1 0 0 0,-2-15 0 0 0,2 23 82 0 0,0 0 0 0 0,-1 0 1 0 0,0 1-1 0 0,0-1 0 0 0,0 0 0 0 0,0 1 0 0 0,-1 0 0 0 0,0 0 1 0 0,0 0-1 0 0,-4-6 0 0 0,6 11 23 0 0,1-1-1 0 0,0 1 1 0 0,-1-1 0 0 0,1 1 0 0 0,-1 0 0 0 0,1-1-1 0 0,-1 1 1 0 0,0-1 0 0 0,1 1 0 0 0,-1 0-1 0 0,1-1 1 0 0,-1 1 0 0 0,1 0 0 0 0,-1 0-1 0 0,0 0 1 0 0,1-1 0 0 0,-1 1 0 0 0,0 0-1 0 0,1 0 1 0 0,-1 0 0 0 0,0 0 0 0 0,1 0-1 0 0,-1 0 1 0 0,0 0 0 0 0,1 0 0 0 0,-1 1-1 0 0,0-1 1 0 0,0 0 0 0 0,-1 1-24 0 0,1 0 0 0 0,-1 0 0 0 0,0 0 0 0 0,1 0-1 0 0,-1 0 1 0 0,1 1 0 0 0,-1-1 0 0 0,1 0 0 0 0,-2 3 0 0 0,-2 2-165 0 0,2 0-1 0 0,-1-1 1 0 0,1 1 0 0 0,-5 11 0 0 0,7-16 145 0 0,1 1 1 0 0,0-1 0 0 0,-1 0-1 0 0,1 1 1 0 0,0-1-1 0 0,0 0 1 0 0,0 1-1 0 0,0-1 1 0 0,0 0 0 0 0,0 1-1 0 0,0-1 1 0 0,0 1-1 0 0,0-1 1 0 0,1 0 0 0 0,-1 0-1 0 0,1 1 1 0 0,-1-1-1 0 0,1 0 1 0 0,-1 0 0 0 0,1 1-1 0 0,0-1 1 0 0,0 0-1 0 0,-1 0 1 0 0,1 0-1 0 0,0 0 1 0 0,0 0 0 0 0,0 0-1 0 0,0 0 1 0 0,2 1-1 0 0,3 2-223 0 0,0-1 1 0 0,0 0-1 0 0,1 0 0 0 0,10 4 0 0 0,-15-6 207 0 0,18 6-524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9.073"/>
    </inkml:context>
    <inkml:brush xml:id="br0">
      <inkml:brushProperty name="width" value="0.05" units="cm"/>
      <inkml:brushProperty name="height" value="0.05" units="cm"/>
    </inkml:brush>
  </inkml:definitions>
  <inkml:trace contextRef="#ctx0" brushRef="#br0">37 126 6881 0 0,'-11'-22'299'0'0,"7"15"11"0"0,0 1 0 0 0,1-1 0 0 0,0 0 0 0 0,1 0 0 0 0,-1 0 0 0 0,1-1 0 0 0,0 1 0 0 0,-1-13 0 0 0,6 14 221 0 0,2 12-108 0 0,4 14-132 0 0,12 62 437 0 0,15 67 74 0 0,-36-149-801 0 0,8 36-1 0 0,-8-34 2 0 0,0-1-1 0 0,1 1 1 0 0,-1 0-1 0 0,1 0 1 0 0,0 0-1 0 0,-1-1 1 0 0,1 1-1 0 0,0 0 1 0 0,0-1-1 0 0,0 1 1 0 0,0 0-1 0 0,1-1 1 0 0,-1 0-1 0 0,3 3 1 0 0,-3-3 6 0 0,9-45 51 0 0,-6 19-177 0 0,2 1 0 0 0,1 0 0 0 0,16-37 0 0 0,-20 55 76 0 0,0 0 1 0 0,0 0-1 0 0,1 0 0 0 0,-1 1 0 0 0,1-1 1 0 0,1 1-1 0 0,-1 0 0 0 0,1 0 1 0 0,0 1-1 0 0,0-1 0 0 0,0 1 1 0 0,1 0-1 0 0,-1 1 0 0 0,1-1 1 0 0,0 1-1 0 0,0 0 0 0 0,0 1 0 0 0,10-3 1 0 0,-11 3 37 0 0,-1 2-1 0 0,1-1 1 0 0,0 0 0 0 0,0 1 0 0 0,-1 0 0 0 0,1 0-1 0 0,0 0 1 0 0,0 1 0 0 0,0 0 0 0 0,-1 0 0 0 0,1 0-1 0 0,0 0 1 0 0,5 3 0 0 0,-7-3 6 0 0,-1 1 0 0 0,1-1 1 0 0,-1 1-1 0 0,1-1 0 0 0,-1 1 0 0 0,0 0 0 0 0,0 0 1 0 0,0-1-1 0 0,0 2 0 0 0,0-1 0 0 0,0 0 0 0 0,0 0 1 0 0,-1 1-1 0 0,1-1 0 0 0,-1 1 0 0 0,1-1 0 0 0,-1 1 1 0 0,0-1-1 0 0,0 1 0 0 0,0 0 0 0 0,-1 0 0 0 0,1-1 1 0 0,0 5-1 0 0,-1 2 68 0 0,-1 1 0 0 0,0 0 0 0 0,0-1 1 0 0,-1 1-1 0 0,0 0 0 0 0,-1-1 0 0 0,0 0 0 0 0,0 0 1 0 0,-1 0-1 0 0,0 0 0 0 0,0 0 0 0 0,-1-1 0 0 0,-10 13 0 0 0,28-43-31 0 0,-1 0-1 0 0,-1-2 0 0 0,9-28 0 0 0,-13 35-101 0 0,1 0-1 0 0,0 0 1 0 0,15-23-1 0 0,-18 34 49 0 0,0-1 0 0 0,0 1 1 0 0,1 0-1 0 0,-1 0 0 0 0,1 1 0 0 0,1-1 0 0 0,-1 1 0 0 0,1 1 0 0 0,0-1 1 0 0,9-4-1 0 0,-14 8 15 0 0,0 1-1 0 0,0-1 1 0 0,0 1 0 0 0,0-1 0 0 0,0 1-1 0 0,0 0 1 0 0,0 0 0 0 0,0 0 0 0 0,0 0-1 0 0,0 0 1 0 0,1 0 0 0 0,-1 1 0 0 0,0-1-1 0 0,0 1 1 0 0,0-1 0 0 0,-1 1 0 0 0,1 0-1 0 0,0 0 1 0 0,0-1 0 0 0,0 1 0 0 0,0 1-1 0 0,-1-1 1 0 0,1 0 0 0 0,0 0 0 0 0,-1 1-1 0 0,1-1 1 0 0,-1 1 0 0 0,2 2 0 0 0,5 5 46 0 0,-1 1 0 0 0,0 0 0 0 0,9 19 0 0 0,-10-18-6 0 0,1 2 19 0 0,0 0 0 0 0,-1 0-1 0 0,-1 0 1 0 0,-1 1 0 0 0,0-1-1 0 0,4 23 1 0 0,-7-28-69 0 0,0 0 0 0 0,-1 0 0 0 0,0 0 0 0 0,0 0 0 0 0,0 0 1 0 0,-1 0-1 0 0,-1 0 0 0 0,1 0 0 0 0,-1 0 0 0 0,-1-1 0 0 0,1 1 0 0 0,-1-1 0 0 0,-6 11 0 0 0,2-10-498 0 0,1 0 0 0 0,-1 0 0 0 0,0-1 0 0 0,-1 0 0 0 0,0 0 0 0 0,0-1 0 0 0,0 0 0 0 0,-11 5 0 0 0,10-7-428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9.426"/>
    </inkml:context>
    <inkml:brush xml:id="br0">
      <inkml:brushProperty name="width" value="0.05" units="cm"/>
      <inkml:brushProperty name="height" value="0.05" units="cm"/>
    </inkml:brush>
  </inkml:definitions>
  <inkml:trace contextRef="#ctx0" brushRef="#br0">268 120 6033 0 0,'8'-7'260'0'0,"-1"-1"0"0"0,0 0 1 0 0,-1 0-1 0 0,8-12 0 0 0,-13 18-133 0 0,0 0-1 0 0,0 0 1 0 0,0-1-1 0 0,0 1 0 0 0,0 0 1 0 0,0 0-1 0 0,0 0 0 0 0,-1-1 1 0 0,1 1-1 0 0,-1 0 0 0 0,0-1 1 0 0,0 1-1 0 0,1 0 1 0 0,-2-1-1 0 0,1 1 0 0 0,0 0 1 0 0,0-1-1 0 0,-1 1 0 0 0,1 0 1 0 0,-1-1-1 0 0,0 1 1 0 0,0 0-1 0 0,1 0 0 0 0,-4-4 1 0 0,4 5-93 0 0,-1 0 0 0 0,0 0 1 0 0,0 1-1 0 0,0-1 0 0 0,0 1 1 0 0,0-1-1 0 0,0 1 0 0 0,1-1 0 0 0,-1 1 1 0 0,0-1-1 0 0,0 1 0 0 0,-1 0 1 0 0,1-1-1 0 0,0 1 0 0 0,0 0 1 0 0,0 0-1 0 0,0 0 0 0 0,0 0 1 0 0,0 0-1 0 0,0 0 0 0 0,0 0 1 0 0,0 0-1 0 0,0 0 0 0 0,0 1 1 0 0,0-1-1 0 0,0 0 0 0 0,0 1 1 0 0,0-1-1 0 0,0 1 0 0 0,0-1 0 0 0,-1 1 1 0 0,-29 19 327 0 0,30-19-342 0 0,-24 21 337 0 0,0 1-1 0 0,2 2 1 0 0,0 0-1 0 0,2 1 0 0 0,1 1 1 0 0,1 2-1 0 0,-29 59 0 0 0,40-74-201 0 0,2 1 0 0 0,0-1 1 0 0,1 1-1 0 0,0 0 0 0 0,1 1 0 0 0,1-1 0 0 0,1 1 0 0 0,0 0 0 0 0,0 22 0 0 0,2-30-117 0 0,1 0-1 0 0,0 0 1 0 0,0 0 0 0 0,1 0-1 0 0,0 0 1 0 0,0 0 0 0 0,1 0 0 0 0,0 0-1 0 0,1-1 1 0 0,-1 0 0 0 0,1 1-1 0 0,1-2 1 0 0,-1 1 0 0 0,1 0 0 0 0,1-1-1 0 0,-1 0 1 0 0,1 0 0 0 0,0 0 0 0 0,11 8-1 0 0,-6-7-199 0 0,-1-1 0 0 0,1 0 0 0 0,0 0 0 0 0,0-1 0 0 0,0-1 0 0 0,1 0 0 0 0,15 4 0 0 0,-17-6-445 0 0,0-1 0 0 0,0 0-1 0 0,-1 0 1 0 0,1-1 0 0 0,18-2-1 0 0,-7-3-1233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49.883"/>
    </inkml:context>
    <inkml:brush xml:id="br0">
      <inkml:brushProperty name="width" value="0.05" units="cm"/>
      <inkml:brushProperty name="height" value="0.05" units="cm"/>
    </inkml:brush>
  </inkml:definitions>
  <inkml:trace contextRef="#ctx0" brushRef="#br0">304 73 8693 0 0,'1'-1'29'0'0,"0"0"-1"0"0,0 0 1 0 0,0-1 0 0 0,0 1 0 0 0,0 0 0 0 0,0-1-1 0 0,0 1 1 0 0,0-1 0 0 0,-1 1 0 0 0,1-1-1 0 0,-1 1 1 0 0,1-1 0 0 0,-1 1 0 0 0,1-1 0 0 0,-1 0-1 0 0,0 1 1 0 0,0-1 0 0 0,0 0 0 0 0,0 1-1 0 0,0-1 1 0 0,0 0 0 0 0,0 1 0 0 0,-1-1 0 0 0,1 1-1 0 0,-1-1 1 0 0,1 0 0 0 0,-1 1 0 0 0,-1-3 0 0 0,0 2 90 0 0,0-1 1 0 0,0 1-1 0 0,0 0 1 0 0,-1 0-1 0 0,1 0 1 0 0,0 0 0 0 0,-1 1-1 0 0,0-1 1 0 0,1 1-1 0 0,-1-1 1 0 0,0 1-1 0 0,0 0 1 0 0,0 0-1 0 0,-5-1 1 0 0,3 2-48 0 0,0-1 0 0 0,0 1 0 0 0,0 0 0 0 0,0 0 1 0 0,0 1-1 0 0,0 0 0 0 0,0-1 0 0 0,1 2 0 0 0,-1-1 0 0 0,0 0 0 0 0,0 1 0 0 0,-6 4 0 0 0,-8 3 241 0 0,-25 18-1 0 0,30-18-136 0 0,2 1-1 0 0,-1 1 0 0 0,1 0 1 0 0,1 0-1 0 0,-16 21 0 0 0,21-25-91 0 0,1-1 0 0 0,1 1-1 0 0,-1 1 1 0 0,1-1 0 0 0,0 1 0 0 0,1 0-1 0 0,0-1 1 0 0,0 1 0 0 0,1 1-1 0 0,0-1 1 0 0,0 0 0 0 0,0 12-1 0 0,2-15-55 0 0,0-1 0 0 0,0 1 0 0 0,1-1 0 0 0,0 0 0 0 0,0 1 0 0 0,0-1 0 0 0,0 0 0 0 0,1 0-1 0 0,-1 1 1 0 0,1-1 0 0 0,0 0 0 0 0,0-1 0 0 0,1 1 0 0 0,-1 0 0 0 0,5 4 0 0 0,-2-3-33 0 0,0-1-1 0 0,0 1 1 0 0,0-1 0 0 0,1-1-1 0 0,-1 1 1 0 0,1-1 0 0 0,0 0 0 0 0,0 0-1 0 0,9 2 1 0 0,3 0-361 0 0,-1-1 1 0 0,1-1-1 0 0,0 0 0 0 0,0-2 1 0 0,-1 0-1 0 0,33-3 0 0 0,-29 0-756 0 0,0-1 0 0 0,28-9 1 0 0,-20 3-130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0.278"/>
    </inkml:context>
    <inkml:brush xml:id="br0">
      <inkml:brushProperty name="width" value="0.05" units="cm"/>
      <inkml:brushProperty name="height" value="0.05" units="cm"/>
    </inkml:brush>
  </inkml:definitions>
  <inkml:trace contextRef="#ctx0" brushRef="#br0">16 56 8069 0 0,'-1'-5'46'0'0,"1"0"152"0"0,-1 1-1 0 0,1-1 0 0 0,-1 1 1 0 0,0-1-1 0 0,0 1 0 0 0,-1 0 1 0 0,1-1-1 0 0,-1 1 1 0 0,-4-6-1 0 0,9 60 3158 0 0,14 44-1916 0 0,8 64 60 0 0,-22-128-1686 0 0,-1 0 1 0 0,-2 0-1 0 0,-4 40 0 0 0,2-62-306 0 0,1 0 0 0 0,-1 0 0 0 0,-1 0-1 0 0,1 0 1 0 0,-1 0 0 0 0,-1-1-1 0 0,1 1 1 0 0,-7 8 0 0 0,2-2-1226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0.632"/>
    </inkml:context>
    <inkml:brush xml:id="br0">
      <inkml:brushProperty name="width" value="0.05" units="cm"/>
      <inkml:brushProperty name="height" value="0.05" units="cm"/>
    </inkml:brush>
  </inkml:definitions>
  <inkml:trace contextRef="#ctx0" brushRef="#br0">108 1 12865 0 0,'0'0'20'0'0,"-1"0"0"0"0,1 1 1 0 0,0-1-1 0 0,0 0 0 0 0,0 0 0 0 0,-1 1 0 0 0,1-1 0 0 0,0 0 0 0 0,0 0 0 0 0,0 0 0 0 0,-1 0 1 0 0,1 1-1 0 0,0-1 0 0 0,0 0 0 0 0,-1 0 0 0 0,1 0 0 0 0,0 0 0 0 0,0 0 0 0 0,-1 0 0 0 0,1 0 1 0 0,0 0-1 0 0,-1 0 0 0 0,1 0 0 0 0,0 0 0 0 0,0 0 0 0 0,-1 0 0 0 0,1 0 0 0 0,0 0 0 0 0,-1 0 1 0 0,1 0-1 0 0,0 0 0 0 0,0 0 0 0 0,-1 0 0 0 0,1 0 0 0 0,0 0 0 0 0,-1-1 0 0 0,1 1 11 0 0,0 0 1 0 0,-1 0-1 0 0,1 0 0 0 0,0 0 0 0 0,0-1 0 0 0,-1 1 0 0 0,1 0 0 0 0,0 0 1 0 0,0 0-1 0 0,-1 0 0 0 0,1 0 0 0 0,0 0 0 0 0,-1 0 0 0 0,1 0 0 0 0,0 0 0 0 0,0 0 1 0 0,-1 0-1 0 0,1 0 0 0 0,0 1 0 0 0,0-1 0 0 0,-1 0 0 0 0,1 0 0 0 0,0 0 0 0 0,0 0 1 0 0,-1 0-1 0 0,1 0 0 0 0,0 1 0 0 0,0-1 0 0 0,-1 0 0 0 0,1 0 0 0 0,0 0 0 0 0,0 1 1 0 0,0-1-1 0 0,-1 0 0 0 0,1 0 0 0 0,0 0 0 0 0,0 1 0 0 0,0-1 0 0 0,0 0 0 0 0,0 1 1 0 0,-1-1-1 0 0,15 34 718 0 0,4 0-266 0 0,-3 1 1 0 0,0 1-1 0 0,-3 1 1 0 0,14 63-1 0 0,-21-77-386 0 0,-2 0 0 0 0,-1 0 0 0 0,-1 0 1 0 0,0 0-1 0 0,-2 0 0 0 0,-5 31 0 0 0,4-43-244 0 0,-1 0 0 0 0,0 0 0 0 0,0 0 0 0 0,-1 0 1 0 0,0-1-1 0 0,-1 1 0 0 0,0-1 0 0 0,-1-1 0 0 0,0 1 0 0 0,-1-1 0 0 0,0 0 0 0 0,0 0 0 0 0,-1-1 0 0 0,-16 14 1 0 0,-40 24-2753 0 0,29-28 991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1.380"/>
    </inkml:context>
    <inkml:brush xml:id="br0">
      <inkml:brushProperty name="width" value="0.05" units="cm"/>
      <inkml:brushProperty name="height" value="0.05" units="cm"/>
    </inkml:brush>
  </inkml:definitions>
  <inkml:trace contextRef="#ctx0" brushRef="#br0">47 1618 6845 0 0,'-7'-12'166'0'0,"1"-1"1"0"0,0 0-1 0 0,0 0 1 0 0,1 0-1 0 0,1-1 1 0 0,1 0 0 0 0,0 0-1 0 0,0 0 1 0 0,2 0-1 0 0,-1-20 1 0 0,2 0 47 0 0,2-1-1 0 0,2 1 1 0 0,8-40 0 0 0,0 25 0 0 0,2 0 0 0 0,3 0 0 0 0,1 1-1 0 0,29-52 1 0 0,114-171 515 0 0,-124 218-696 0 0,2 3 0 0 0,2 1 0 0 0,3 2 0 0 0,1 3 0 0 0,2 1 0 0 0,83-58 0 0 0,-59 54-37 0 0,1 3 0 0 0,3 3-1 0 0,2 4 1 0 0,114-40 0 0 0,-138 59 3 0 0,1 3 1 0 0,0 2 0 0 0,1 3-1 0 0,0 2 1 0 0,78-1 0 0 0,-100 9 31 0 0,1 1 0 0 0,-1 2 0 0 0,1 1-1 0 0,-1 2 1 0 0,0 1 0 0 0,0 1 0 0 0,-1 2 0 0 0,-1 2 0 0 0,1 0 0 0 0,33 20 0 0 0,-45-19 38 0 0,0 1 1 0 0,-1 0 0 0 0,0 2-1 0 0,-2 0 1 0 0,0 1 0 0 0,0 0-1 0 0,-2 2 1 0 0,15 21 0 0 0,11 25 196 0 0,39 83 0 0 0,-23-39-83 0 0,56 93 219 0 0,268 504 1381 0 0,-160-313-684 0 0,-2-3-156 0 0,-214-379-908 0 0,43 93 452 0 0,-44-91-384 0 0,-9-19-449 0 0,-9-20-1111 0 0,-27-75-4726 0 0,33 73 4514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5.912"/>
    </inkml:context>
    <inkml:brush xml:id="br0">
      <inkml:brushProperty name="width" value="0.05" units="cm"/>
      <inkml:brushProperty name="height" value="0.05" units="cm"/>
    </inkml:brush>
  </inkml:definitions>
  <inkml:trace contextRef="#ctx0" brushRef="#br0">47 269 8265 0 0,'0'0'2089'0'0,"-8"-14"-1442"0"0,-23-45 54 0 0,23 44 2384 0 0,32 1-2796 0 0,77-44-51 0 0,-96 55-211 0 0,0 0-1 0 0,1 0 1 0 0,-1 1 0 0 0,1-1-1 0 0,0 1 1 0 0,0 0 0 0 0,-1 1 0 0 0,1-1-1 0 0,8 1 1 0 0,0-1 18 0 0,191-14 246 0 0,-135 13-1212 0 0,71-11 0 0 0,-140 14 848 0 0,0 0-1 0 0,-1 0 0 0 0,1 0 0 0 0,0 0 0 0 0,-1 0 1 0 0,1 0-1 0 0,-1 0 0 0 0,1 0 0 0 0,0-1 0 0 0,-1 1 1 0 0,1 0-1 0 0,-1 0 0 0 0,1 0 0 0 0,-1-1 1 0 0,1 1-1 0 0,-1 0 0 0 0,1-1 0 0 0,-1 1 0 0 0,1-1 1 0 0,-1 1-1 0 0,1 0 0 0 0,-1-1 0 0 0,1 0 0 0 0,-12-5-1120 0 0,-32-4 110 0 0,37 9 1008 0 0,-49-11 146 0 0,-72-4 0 0 0,126 16-37 0 0,0 0 0 0 0,1 0 1 0 0,-1 0-1 0 0,0 0 0 0 0,0 0 1 0 0,0 0-1 0 0,1 0 0 0 0,-1 1 1 0 0,0-1-1 0 0,0 0 0 0 0,1 1 1 0 0,-1-1-1 0 0,0 0 0 0 0,0 1 1 0 0,1-1-1 0 0,-1 1 0 0 0,1-1 1 0 0,-1 1-1 0 0,0-1 0 0 0,1 1 1 0 0,-1-1-1 0 0,1 1 1 0 0,-1 1-1 0 0,-7 22 662 0 0,6-10-339 0 0,2 1-1 0 0,0 16 0 0 0,1-16-93 0 0,3 129 929 0 0,28 174 0 0 0,-28-294-1825 0 0,1 1-1 0 0,0-1 0 0 0,2 0 0 0 0,1 0 0 0 0,18 38 0 0 0,-16-45-758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1.723"/>
    </inkml:context>
    <inkml:brush xml:id="br0">
      <inkml:brushProperty name="width" value="0.05" units="cm"/>
      <inkml:brushProperty name="height" value="0.05" units="cm"/>
    </inkml:brush>
  </inkml:definitions>
  <inkml:trace contextRef="#ctx0" brushRef="#br0">10 85 7357 0 0,'-1'0'32'0'0,"1"0"0"0"0,-1 0 0 0 0,1 1 0 0 0,-1-1 0 0 0,1 0 0 0 0,0 0 0 0 0,-1 0 0 0 0,1 1 0 0 0,-1-1 0 0 0,1 0 0 0 0,0 1 0 0 0,-1-1 0 0 0,1 0 0 0 0,-1 1 0 0 0,1-1 0 0 0,0 1 0 0 0,0-1 0 0 0,-1 0 0 0 0,1 1 0 0 0,0-1 0 0 0,0 1 0 0 0,-1-1 0 0 0,1 1 0 0 0,0-1 0 0 0,0 1 0 0 0,0 0 0 0 0,11 4 2287 0 0,5 0-1314 0 0,35 23 445 0 0,-29-16-1288 0 0,0-1 0 0 0,33 13 0 0 0,-24-14-204 0 0,0-1 0 0 0,47 7 0 0 0,-67-14-68 0 0,0-1-1 0 0,0-1 1 0 0,0 0 0 0 0,0 0 0 0 0,0-2 0 0 0,0 1 0 0 0,0-1 0 0 0,-1 0 0 0 0,1-1-1 0 0,-1-1 1 0 0,12-4 0 0 0,-1-4 135 0 0,0-1-1 0 0,-1 0 0 0 0,-1-2 1 0 0,-1 0-1 0 0,0-1 1 0 0,23-26-1 0 0,8-7 1445 0 0,-46 47-1337 0 0,-1-1 0 0 0,1 1 1 0 0,0 0-1 0 0,0 0 0 0 0,0 0 1 0 0,0 0-1 0 0,0 0 0 0 0,4-1 1 0 0,-6 3-116 0 0,-1 0 0 0 0,1 0 1 0 0,-1 0-1 0 0,1 0 0 0 0,-1 0 1 0 0,1 0-1 0 0,-1 0 0 0 0,1 0 1 0 0,-1 0-1 0 0,1 0 0 0 0,0 0 1 0 0,-1 0-1 0 0,1 0 0 0 0,-1 0 0 0 0,1 0 1 0 0,-1 1-1 0 0,1-1 0 0 0,-1 0 1 0 0,0 0-1 0 0,1 1 0 0 0,-1-1 1 0 0,1 0-1 0 0,0 1 0 0 0,-1 0-12 0 0,1 0-1 0 0,0 0 0 0 0,-1 0 1 0 0,1 1-1 0 0,-1-1 0 0 0,1 0 1 0 0,-1 0-1 0 0,0 0 0 0 0,1 1 0 0 0,-1-1 1 0 0,0 0-1 0 0,0 0 0 0 0,0 1 1 0 0,0 1-1 0 0,-1 8-139 0 0,0-1 1 0 0,-1 1-1 0 0,0-1 0 0 0,-1 1 1 0 0,0-1-1 0 0,-1 0 0 0 0,0 0 1 0 0,0 0-1 0 0,-1 0 0 0 0,0-1 1 0 0,-8 10-1 0 0,-14 17-1148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3.662"/>
    </inkml:context>
    <inkml:brush xml:id="br0">
      <inkml:brushProperty name="width" value="0.05" units="cm"/>
      <inkml:brushProperty name="height" value="0.05" units="cm"/>
    </inkml:brush>
  </inkml:definitions>
  <inkml:trace contextRef="#ctx0" brushRef="#br0">6044 1887 8429 0 0,'13'1'-83'0'0,"22"1"709"0"0,-10-5 3298 0 0,11-58-1507 0 0,-29 48-2409 0 0,-1 0 1 0 0,0 0-1 0 0,-1 0 1 0 0,0-1-1 0 0,-1 0 1 0 0,-1 0-1 0 0,0 0 1 0 0,-1 0-1 0 0,-1 0 0 0 0,0-1 1 0 0,0 1-1 0 0,-2 0 1 0 0,0-1-1 0 0,0 1 1 0 0,-2 0-1 0 0,-6-23 1 0 0,-3-5-11 0 0,-3 1 0 0 0,-2 1-1 0 0,-1 0 1 0 0,-28-45 0 0 0,25 48-2 0 0,-2-4-19 0 0,-1 0 0 0 0,-48-58 0 0 0,30 53 5 0 0,-2 2 0 0 0,-75-58 0 0 0,-111-61-40 0 0,112 89 24 0 0,-184-86 1 0 0,-141-30 48 0 0,-27 20 9 0 0,341 133-1 0 0,-229-34-1 0 0,112 45 318 0 0,-384 8 0 0 0,337 34-218 0 0,-11-1-152 0 0,43-6 122 0 0,-136 1 303 0 0,-109 3-394 0 0,172-2 138 0 0,-50 18-6 0 0,267-17-127 0 0,52-1 5 0 0,44-7 358 0 0,0-1 0 0 0,-27 2 0 0 0,47-5-9 0 0,3 0-177 0 0,-2 1-171 0 0,-2 1-5 0 0,-1 1-12 0 0,-1 1 1 0 0,0-1-1 0 0,-1 0 1 0 0,1 0 0 0 0,-1 0-1 0 0,1 0 1 0 0,-11 3-1 0 0,15-6-29 0 0,0 0-1 0 0,-1 0 0 0 0,1 0 0 0 0,0 0 1 0 0,-1 0-1 0 0,1 0 0 0 0,0 0 1 0 0,0 0-1 0 0,-1 0 0 0 0,1-1 0 0 0,0 1 1 0 0,0 0-1 0 0,-1 0 0 0 0,1 0 0 0 0,0-1 1 0 0,0 1-1 0 0,-1 0 0 0 0,1 0 0 0 0,0-1 1 0 0,0 1-1 0 0,0 0 0 0 0,0 0 1 0 0,-1-1-1 0 0,1 1 0 0 0,0 0 0 0 0,0-1 1 0 0,0 1-1 0 0,0 0 0 0 0,0 0 0 0 0,0-1 1 0 0,0 1-1 0 0,0 0 0 0 0,0-1 0 0 0,0 1 1 0 0,0 0-1 0 0,0-1 0 0 0,0 1 1 0 0,0 0-1 0 0,0-1 0 0 0,0 1 0 0 0,0 0 1 0 0,0 0-1 0 0,0-1 0 0 0,1 1 0 0 0,5-18-2609 0 0,17-8-1273 0 0,-13 12 2430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54.039"/>
    </inkml:context>
    <inkml:brush xml:id="br0">
      <inkml:brushProperty name="width" value="0.05" units="cm"/>
      <inkml:brushProperty name="height" value="0.05" units="cm"/>
    </inkml:brush>
  </inkml:definitions>
  <inkml:trace contextRef="#ctx0" brushRef="#br0">513 7 8961 0 0,'8'-2'480'0'0,"-9"-2"690"0"0,0 4-1109 0 0,0 0 1 0 0,1 0-1 0 0,-1 0 0 0 0,0-1 1 0 0,0 1-1 0 0,1 0 0 0 0,-1 0 0 0 0,0 0 1 0 0,1 0-1 0 0,-1 1 0 0 0,0-1 1 0 0,0 0-1 0 0,1 0 0 0 0,-1 0 1 0 0,0 0-1 0 0,1 1 0 0 0,-1-1 1 0 0,0 0-1 0 0,1 1 0 0 0,-1-1 1 0 0,1 1-1 0 0,-1-1 0 0 0,0 0 1 0 0,1 1-1 0 0,-1 0 0 0 0,1-1 0 0 0,-1 2 1 0 0,-46 48 285 0 0,11-11-337 0 0,-53 45 0 0 0,37-46-4 0 0,-2-2 0 0 0,-106 52-1 0 0,119-67-30 0 0,33-17 10 0 0,-5 5 61 0 0,13-8-34 0 0,0-1-1 0 0,1 1 0 0 0,-1-1 0 0 0,1 1 1 0 0,-1 0-1 0 0,1-1 0 0 0,-1 1 0 0 0,1-1 0 0 0,-1 1 1 0 0,1-1-1 0 0,-1 0 0 0 0,1 1 0 0 0,-1-1 1 0 0,1 0-1 0 0,0 1 0 0 0,-1-1 0 0 0,1 0 0 0 0,0 0 1 0 0,-1 1-1 0 0,1-1 0 0 0,0 0 0 0 0,-1 0 1 0 0,2 0-1 0 0,147 42 1509 0 0,-89-26-1106 0 0,77 29-1 0 0,-119-38-377 0 0,0 2 0 0 0,0 0-1 0 0,-1 1 1 0 0,0 0 0 0 0,-1 2-1 0 0,-1 0 1 0 0,1 0-1 0 0,17 20 1 0 0,-22-20-321 0 0,-1 1 0 0 0,0 0 0 0 0,-1 0-1 0 0,0 1 1 0 0,-1 0 0 0 0,10 24 0 0 0,-12-18-990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3.838"/>
    </inkml:context>
    <inkml:brush xml:id="br0">
      <inkml:brushProperty name="width" value="0.05" units="cm"/>
      <inkml:brushProperty name="height" value="0.05" units="cm"/>
    </inkml:brush>
  </inkml:definitions>
  <inkml:trace contextRef="#ctx0" brushRef="#br0">1713 248 6881 0 0,'1'-1'6'0'0,"0"1"0"0"0,0-1 0 0 0,0 0 0 0 0,0 0 0 0 0,0 1 0 0 0,0-1 0 0 0,0 0 0 0 0,-1 0 0 0 0,1 0 0 0 0,0 0 0 0 0,0 0 0 0 0,-1 0 0 0 0,1 0 0 0 0,-1 0 0 0 0,1 0 0 0 0,-1 0 0 0 0,1-1 0 0 0,-1 1 0 0 0,0 0 0 0 0,1 0 0 0 0,-1 0 0 0 0,0-3 0 0 0,-1 3 63 0 0,1 0 0 0 0,-1 0 0 0 0,1 0 1 0 0,-1-1-1 0 0,1 1 0 0 0,0 0 0 0 0,-1 0 1 0 0,1-1-1 0 0,0 1 0 0 0,0 0 0 0 0,0-1 1 0 0,0 1-1 0 0,0 0 0 0 0,0-1 0 0 0,0 1 1 0 0,0 0-1 0 0,1-1 0 0 0,-1 1 0 0 0,0 0 1 0 0,2-2-1 0 0,-2 1-19 0 0,1 1 1 0 0,-1 0-1 0 0,1-1 0 0 0,-1 1 1 0 0,0-1-1 0 0,0 1 0 0 0,1-1 1 0 0,-1 1-1 0 0,0 0 0 0 0,0-1 1 0 0,0 1-1 0 0,-1-1 0 0 0,1 1 1 0 0,0-1-1 0 0,0 1 0 0 0,-1 0 1 0 0,1-1-1 0 0,-1 1 0 0 0,1 0 1 0 0,-1-1-1 0 0,0 1 1 0 0,-1-2-1 0 0,-2-2 2 0 0,-1 1-1 0 0,0 0 1 0 0,0 0-1 0 0,0 1 1 0 0,-1 0 0 0 0,1 0-1 0 0,-1 0 1 0 0,0 0-1 0 0,0 1 1 0 0,1 0 0 0 0,-2 0-1 0 0,1 1 1 0 0,0-1 0 0 0,-9 0-1 0 0,-12 0-92 0 0,1 2 1 0 0,-31 1-1 0 0,35 1 93 0 0,-461 48-30 0 0,366-28 283 0 0,1 5 1 0 0,-121 46-1 0 0,177-50-23 0 0,1 3 0 0 0,-57 34 0 0 0,77-36-101 0 0,1 1 0 0 0,0 2 0 0 0,-55 52 0 0 0,83-68-140 0 0,0 0 0 0 0,0 1 0 0 0,1 0 0 0 0,1 1 0 0 0,0 0 0 0 0,1 0 0 0 0,0 1 1 0 0,1-1-1 0 0,1 1 0 0 0,0 1 0 0 0,0-1 0 0 0,-3 28 0 0 0,5-22 29 0 0,2 0-1 0 0,0 0 1 0 0,1 0-1 0 0,1 1 1 0 0,1-1-1 0 0,1 0 1 0 0,1 0 0 0 0,0-1-1 0 0,9 23 1 0 0,-2-15-3 0 0,1-1 0 0 0,1-1 0 0 0,1 0 0 0 0,1-1 0 0 0,1-1 0 0 0,1 0 1 0 0,2-1-1 0 0,33 31 0 0 0,-9-14 55 0 0,2-1-1 0 0,2-3 1 0 0,61 35-1 0 0,-60-44-26 0 0,0-2-1 0 0,2-2 0 0 0,1-2 1 0 0,0-3-1 0 0,2-1 0 0 0,72 10 0 0 0,-33-13-6 0 0,0-4-1 0 0,176-5 0 0 0,-213-8-68 0 0,0-1 0 0 0,106-26 0 0 0,-127 21-31 0 0,0-1-1 0 0,-1-1 1 0 0,0-2-1 0 0,-1-1 1 0 0,52-34-1 0 0,-56 30 0 0 0,-1-1-1 0 0,0-2 1 0 0,-1 0-1 0 0,-2-2 1 0 0,0 0-1 0 0,-2-2 1 0 0,0-1-1 0 0,-2 0 1 0 0,31-57-1 0 0,-35 49 1 0 0,-1 0-1 0 0,-2-1 1 0 0,-1-1-1 0 0,-3 0 1 0 0,0-1-1 0 0,5-60 1 0 0,-12 64-6 0 0,-1-1 1 0 0,-1 1-1 0 0,-2 0 1 0 0,-1-1-1 0 0,-2 1 1 0 0,-2 1 0 0 0,-16-53-1 0 0,12 54 7 0 0,-2 0-1 0 0,-2 1 1 0 0,-1 0 0 0 0,-1 1-1 0 0,-1 1 1 0 0,-31-37-1 0 0,31 46 14 0 0,-1 0-1 0 0,-1 1 0 0 0,-1 0 0 0 0,-1 2 0 0 0,0 1 0 0 0,-1 0 0 0 0,-1 2 1 0 0,-34-16-1 0 0,21 16-6 0 0,0 0 0 0 0,-1 3 0 0 0,-1 1 0 0 0,1 2 0 0 0,-1 2 0 0 0,0 1 0 0 0,-1 2 0 0 0,1 2 0 0 0,-1 2 0 0 0,-70 9 0 0 0,90-7-158 0 0,1 0 0 0 0,-1 1 0 0 0,1 0 1 0 0,0 2-1 0 0,0 1 0 0 0,1 0 0 0 0,-1 1 1 0 0,2 1-1 0 0,-1 0 0 0 0,-25 20 0 0 0,40-27-82 0 0,0 1 1 0 0,1-1-1 0 0,0 1 0 0 0,0 0 0 0 0,0-1 0 0 0,0 1 1 0 0,0 0-1 0 0,0 0 0 0 0,1 0 0 0 0,-1 1 0 0 0,1-1 1 0 0,0 0-1 0 0,0 0 0 0 0,0 4 0 0 0,3 4-955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4.811"/>
    </inkml:context>
    <inkml:brush xml:id="br0">
      <inkml:brushProperty name="width" value="0.05" units="cm"/>
      <inkml:brushProperty name="height" value="0.05" units="cm"/>
    </inkml:brush>
  </inkml:definitions>
  <inkml:trace contextRef="#ctx0" brushRef="#br0">48 405 5849 0 0,'-18'12'552'0'0,"16"-11"-439"0"0,1 0 0 0 0,0 0 0 0 0,0 0 0 0 0,-1 1 0 0 0,1-2-1 0 0,0 1 1 0 0,-1 0 0 0 0,1 0 0 0 0,-1 0 0 0 0,0-1 0 0 0,1 1 0 0 0,-1-1-1 0 0,1 1 1 0 0,-1-1 0 0 0,0 0 0 0 0,1 1 0 0 0,-4-1 0 0 0,10-2 709 0 0,-1 0 1 0 0,-1 0-1 0 0,1 0 1 0 0,0-1-1 0 0,-1 0 1 0 0,7-5-1 0 0,14-10-102 0 0,15-7-243 0 0,96-54 233 0 0,161-57-479 0 0,-12 7-67 0 0,-281 127-165 0 0,19-11-97 0 0,-22 13 97 0 0,0 0-1 0 0,0 0 0 0 0,0 0 1 0 0,0 0-1 0 0,0 0 0 0 0,0 0 1 0 0,0 0-1 0 0,0 0 1 0 0,0 0-1 0 0,0 0 0 0 0,1 0 1 0 0,-1-1-1 0 0,0 1 0 0 0,0 0 1 0 0,0 0-1 0 0,0 0 1 0 0,0 0-1 0 0,0 0 0 0 0,0 0 1 0 0,0 0-1 0 0,0 0 0 0 0,0-1 1 0 0,0 1-1 0 0,0 0 0 0 0,0 0 1 0 0,0 0-1 0 0,0 0 1 0 0,0 0-1 0 0,0 0 0 0 0,0 0 1 0 0,0-1-1 0 0,0 1 0 0 0,0 0 1 0 0,-1 0-1 0 0,1 0 1 0 0,0 0-1 0 0,0 0 0 0 0,0 0 1 0 0,0 0-1 0 0,0 0 0 0 0,0 0 1 0 0,0 0-1 0 0,0-1 1 0 0,0 1-1 0 0,0 0 0 0 0,0 0 1 0 0,-1 0-1 0 0,1 0 0 0 0,0 0 1 0 0,0 0-1 0 0,0 0 1 0 0,0 0-1 0 0,0 0 0 0 0,-16-2-96 0 0,-83 10-3509 0 0,82-6 2561 0 0,0-1-159 0 0,3 0-147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5.764"/>
    </inkml:context>
    <inkml:brush xml:id="br0">
      <inkml:brushProperty name="width" value="0.05" units="cm"/>
      <inkml:brushProperty name="height" value="0.05" units="cm"/>
    </inkml:brush>
  </inkml:definitions>
  <inkml:trace contextRef="#ctx0" brushRef="#br0">201 588 7037 0 0,'0'0'551'0'0,"6"-1"-251"0"0,25-5 1708 0 0,-20-7-1907 0 0,36-43-22 0 0,-45 54-66 0 0,0-1 1 0 0,0 0-1 0 0,0 0 0 0 0,0 0 0 0 0,0 0 0 0 0,-1 0 0 0 0,2-5 1 0 0,-3-10 25 0 0,-1 6-32 0 0,1 10-3 0 0,0-1 0 0 0,0 0 0 0 0,0 0-1 0 0,-1 0 1 0 0,1 1 0 0 0,-1-1 0 0 0,1 0 0 0 0,-1 0-1 0 0,0 1 1 0 0,0-1 0 0 0,0 0 0 0 0,-1 1-1 0 0,1-1 1 0 0,0 1 0 0 0,-1 0 0 0 0,0-1 0 0 0,0 1-1 0 0,1 0 1 0 0,-1 0 0 0 0,0 0 0 0 0,-1 0-1 0 0,1 0 1 0 0,0 1 0 0 0,0-1 0 0 0,-1 1 0 0 0,1-1-1 0 0,-1 1 1 0 0,0 0 0 0 0,1 0 0 0 0,-1 0-1 0 0,0 0 1 0 0,1 1 0 0 0,-1-1 0 0 0,-4 0 0 0 0,0 1 2 0 0,0-1 0 0 0,0 2 0 0 0,0-1 0 0 0,1 0 0 0 0,-1 1 0 0 0,0 1 0 0 0,0-1 0 0 0,0 1 0 0 0,1 0 0 0 0,-1 1 0 0 0,1-1 0 0 0,0 1 1 0 0,-9 6-1 0 0,4-1 85 0 0,1 0 0 0 0,0 1 1 0 0,1 0-1 0 0,-1 1 0 0 0,2 0 0 0 0,0 1 1 0 0,0 0-1 0 0,1 0 0 0 0,0 0 1 0 0,-7 17-1 0 0,5-8 127 0 0,1 1 0 0 0,1-1 0 0 0,1 2 0 0 0,1-1 0 0 0,-5 34 0 0 0,10-49-169 0 0,0 0 0 0 0,0 1 1 0 0,0-1-1 0 0,1 1 0 0 0,0-1 1 0 0,0 0-1 0 0,0 0 0 0 0,1 1 1 0 0,0-1-1 0 0,5 11 0 0 0,-6-16-23 0 0,0 1-1 0 0,0 0 0 0 0,0 0 0 0 0,0 0 1 0 0,0-1-1 0 0,1 1 0 0 0,-1-1 1 0 0,1 1-1 0 0,-1-1 0 0 0,1 0 0 0 0,-1 1 1 0 0,1-1-1 0 0,0 0 0 0 0,0 0 0 0 0,0 0 1 0 0,-1 0-1 0 0,1 0 0 0 0,0-1 1 0 0,0 1-1 0 0,0 0 0 0 0,0-1 0 0 0,0 0 1 0 0,0 1-1 0 0,0-1 0 0 0,1 0 0 0 0,-1 0 1 0 0,0 0-1 0 0,0 0 0 0 0,0-1 0 0 0,0 1 1 0 0,0-1-1 0 0,0 1 0 0 0,0-1 1 0 0,0 1-1 0 0,0-1 0 0 0,0 0 0 0 0,2-1 1 0 0,7-4-17 0 0,-1-1 1 0 0,1 0-1 0 0,-1-1 1 0 0,0 0 0 0 0,-1 0-1 0 0,0-1 1 0 0,0 0-1 0 0,-1-1 1 0 0,0 0 0 0 0,-1 0-1 0 0,12-21 1 0 0,-5 5-71 0 0,-2 0 0 0 0,-1 0 0 0 0,-1-1 0 0 0,8-35 0 0 0,-11 28-70 0 0,-2-1 1 0 0,3-61-1 0 0,-10-73-253 0 0,-1 52 144 0 0,1 64 121 0 0,-8 99 56 0 0,-5 25 134 0 0,-7 77 1 0 0,19-116 75 0 0,2 0 0 0 0,1 0 0 0 0,1 0 1 0 0,12 61-1 0 0,-9-72-72 0 0,2-1 1 0 0,0 0-1 0 0,12 24 0 0 0,-15-37-101 0 0,1 0 0 0 0,-1-1 0 0 0,1 1 0 0 0,0-1 0 0 0,1 0 0 0 0,-1 0 0 0 0,1 0-1 0 0,1-1 1 0 0,-1 0 0 0 0,1 0 0 0 0,0 0 0 0 0,10 6 0 0 0,-15-10-67 0 0,1 0 0 0 0,-1 0 0 0 0,1 0 0 0 0,-1-1 0 0 0,1 1 0 0 0,0 0 0 0 0,-1-1 0 0 0,1 1 0 0 0,0-1 0 0 0,0 1 0 0 0,0-1 0 0 0,-1 0 0 0 0,1 0 0 0 0,0 0 0 0 0,0 0 0 0 0,0 0 0 0 0,0 0 0 0 0,-1 0 0 0 0,1 0 0 0 0,0-1 0 0 0,0 1 0 0 0,-1-1 0 0 0,1 0 0 0 0,0 1 0 0 0,0-1 0 0 0,-1 0 0 0 0,1 0 0 0 0,-1 0 0 0 0,1 0 0 0 0,-1 0 0 0 0,1 0 0 0 0,-1-1 0 0 0,0 1 0 0 0,0 0 0 0 0,1-1 0 0 0,-1 1 0 0 0,0-1 0 0 0,0 1 0 0 0,0-1 0 0 0,-1 0 0 0 0,1 1 0 0 0,0-1 0 0 0,-1 0 0 0 0,1-2 0 0 0,3-9-532 0 0,-1 0 0 0 0,0 0 0 0 0,-2 0-1 0 0,2-25 1 0 0,-3 30 589 0 0,1-14-402 0 0,3-34-707 0 0,1 28 453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6.157"/>
    </inkml:context>
    <inkml:brush xml:id="br0">
      <inkml:brushProperty name="width" value="0.05" units="cm"/>
      <inkml:brushProperty name="height" value="0.05" units="cm"/>
    </inkml:brush>
  </inkml:definitions>
  <inkml:trace contextRef="#ctx0" brushRef="#br0">51 137 6657 0 0,'-1'-21'96'0'0,"-1"0"1"0"0,-1 0 0 0 0,-1 0 0 0 0,-9-27 0 0 0,13 48-87 0 0,0 0 0 0 0,0 0 0 0 0,0-1 0 0 0,0 1 0 0 0,0 0 1 0 0,0 0-1 0 0,0 0 0 0 0,0 0 0 0 0,0-1 0 0 0,0 1 0 0 0,0 0 1 0 0,0 0-1 0 0,0 0 0 0 0,0 0 0 0 0,0-1 0 0 0,0 1 0 0 0,0 0 1 0 0,0 0-1 0 0,0 0 0 0 0,0 0 0 0 0,-1 0 0 0 0,1-1 0 0 0,0 1 1 0 0,0 0-1 0 0,0 0 0 0 0,0 0 0 0 0,0 0 0 0 0,-1 0 1 0 0,1 0-1 0 0,0 0 0 0 0,0 0 0 0 0,0-1 0 0 0,0 1 0 0 0,-1 0 1 0 0,1 0-1 0 0,0 0 0 0 0,0 0 0 0 0,0 0 0 0 0,0 0 0 0 0,-1 0 1 0 0,1 0-1 0 0,0 0 0 0 0,0 0 0 0 0,0 0 0 0 0,0 0 0 0 0,-1 0 1 0 0,-4 10 336 0 0,0 13 180 0 0,1 15 252 0 0,2 0 0 0 0,3 53 0 0 0,1-19 193 0 0,-2 176 273 0 0,0-245-1268 0 0,0 0 1 0 0,0-1 0 0 0,0 1-1 0 0,1 0 1 0 0,-1 0 0 0 0,1-1-1 0 0,-1 1 1 0 0,1 0 0 0 0,0-1 0 0 0,0 1-1 0 0,0-1 1 0 0,1 1 0 0 0,-1-1-1 0 0,1 0 1 0 0,-1 1 0 0 0,1-1-1 0 0,0 0 1 0 0,-1 0 0 0 0,1 0 0 0 0,0 0-1 0 0,1 0 1 0 0,-1-1 0 0 0,0 1-1 0 0,0-1 1 0 0,1 1 0 0 0,-1-1-1 0 0,1 0 1 0 0,-1 0 0 0 0,1 0 0 0 0,-1 0-1 0 0,1 0 1 0 0,0-1 0 0 0,0 1-1 0 0,-1-1 1 0 0,1 1 0 0 0,0-1-1 0 0,4-1 1 0 0,2 1-287 0 0,-1 0-1 0 0,1-1 0 0 0,-1 0 1 0 0,1 0-1 0 0,-1-1 0 0 0,0-1 1 0 0,1 1-1 0 0,-1-1 0 0 0,0-1 1 0 0,-1 1-1 0 0,9-6 0 0 0,1-4-577 0 0,-1-1-92 0 0</inkml:trace>
  <inkml:trace contextRef="#ctx0" brushRef="#br0" timeOffset="1">8 288 5817 0 0,'-4'0'248'0'0,"4"4"-168"0"0,-4-2 300 0 0,4 0-216 0 0,0 0 12 0 0,4 1 4 0 0,-2-2 20 0 0,-2-2 32 0 0,6 1-248 0 0,2-3 176 0 0,4-1-308 0 0,3-1 184 0 0,7 0-72 0 0,8 0-116 0 0,5-2 24 0 0,1-2-236 0 0,7 1-356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6.545"/>
    </inkml:context>
    <inkml:brush xml:id="br0">
      <inkml:brushProperty name="width" value="0.05" units="cm"/>
      <inkml:brushProperty name="height" value="0.05" units="cm"/>
    </inkml:brush>
  </inkml:definitions>
  <inkml:trace contextRef="#ctx0" brushRef="#br0">78 0 7969 0 0,'-13'2'-132'0'0,"7"0"64"0"0,0-2 80 0 0,6 1 16 0 0,0 1 12 0 0,4 0-28 0 0,-2-2-104 0 0,2-2 76 0 0,2 2-164 0 0,3-3-24 0 0,-1 1-144 0 0,4 0-208 0 0</inkml:trace>
  <inkml:trace contextRef="#ctx0" brushRef="#br0" timeOffset="1">11 236 6785 0 0,'-8'7'-104'0'0,"6"-2"320"0"0,2-1-176 0 0,4 0 44 0 0,2-4 52 0 0,6 0 16 0 0,2-4 24 0 0,6 0-12 0 0,1-1 100 0 0,7-2-348 0 0,2-2 64 0 0,3-2-176 0 0,5-3-16 0 0,-3 0-212 0 0,-1-3-276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0.739"/>
    </inkml:context>
    <inkml:brush xml:id="br0">
      <inkml:brushProperty name="width" value="0.05" units="cm"/>
      <inkml:brushProperty name="height" value="0.05" units="cm"/>
    </inkml:brush>
  </inkml:definitions>
  <inkml:trace contextRef="#ctx0" brushRef="#br0">1 57 8201 0 0,'0'-1'16'0'0,"0"-1"1"0"0,0 0-1 0 0,0 0 0 0 0,0 1 1 0 0,0-1-1 0 0,1 0 1 0 0,-1 1-1 0 0,0-1 0 0 0,1 0 1 0 0,0 1-1 0 0,-1-1 0 0 0,1 0 1 0 0,0 1-1 0 0,0-1 1 0 0,-1 1-1 0 0,1-1 0 0 0,1 1 1 0 0,-1 0-1 0 0,0-1 1 0 0,0 1-1 0 0,2-2 0 0 0,0 1 329 0 0,-1 0 0 0 0,1-1 0 0 0,0 1-1 0 0,0 0 1 0 0,0 1 0 0 0,0-1-1 0 0,0 0 1 0 0,0 1 0 0 0,6-2-1 0 0,-10 3-216 0 0,0 1 1 0 0,1 0-1 0 0,-1-1 0 0 0,1 1 0 0 0,-1 0 0 0 0,0 0 0 0 0,1 0 0 0 0,-1-1 0 0 0,1 1 0 0 0,0 0 0 0 0,-1 0 0 0 0,1 0 0 0 0,0 0 0 0 0,0 0 0 0 0,-1 0 0 0 0,1 0 0 0 0,0 0 0 0 0,0 0 0 0 0,0 0 0 0 0,0 1 0 0 0,-1 29-59 0 0,0-21 189 0 0,0 40 88 0 0,1 0-1 0 0,12 80 1 0 0,-12-126-599 0 0,1 0 0 0 0,0 0 0 0 0,0-1 0 0 0,0 1-1 0 0,0 0 1 0 0,1-1 0 0 0,0 1 0 0 0,-1-1 0 0 0,1 0 0 0 0,0 1 0 0 0,1-1 0 0 0,-1 0 0 0 0,5 4 0 0 0,-5-7-1010 0 0,4-3-75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1.160"/>
    </inkml:context>
    <inkml:brush xml:id="br0">
      <inkml:brushProperty name="width" value="0.05" units="cm"/>
      <inkml:brushProperty name="height" value="0.05" units="cm"/>
    </inkml:brush>
  </inkml:definitions>
  <inkml:trace contextRef="#ctx0" brushRef="#br0">17 5 7389 0 0,'-6'-4'72'0'0,"0"4"20"0"0,10 0-20 0 0,-8 0 80 0 0,0 0-100 0 0,4 1-28 0 0,4-1-76 0 0,0 3-184 0 0,-2-3 40 0 0,4 1-184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6.330"/>
    </inkml:context>
    <inkml:brush xml:id="br0">
      <inkml:brushProperty name="width" value="0.05" units="cm"/>
      <inkml:brushProperty name="height" value="0.05" units="cm"/>
    </inkml:brush>
  </inkml:definitions>
  <inkml:trace contextRef="#ctx0" brushRef="#br0">49 217 10049 0 0,'6'4'607'0'0,"0"-1"1"0"0,0 0-1 0 0,0 0 1 0 0,0 0-1 0 0,0-1 1 0 0,11 3-1 0 0,1-2-515 0 0,-1-1 1 0 0,1-1-1 0 0,29-1 0 0 0,-38-1-72 0 0,0 0 0 0 0,0 0 0 0 0,-1-1 0 0 0,1-1 0 0 0,0 1 0 0 0,-1-1 1 0 0,1-1-1 0 0,15-8 0 0 0,-21 10-19 0 0,-1 1 0 0 0,1-1-1 0 0,-1 0 1 0 0,1 0 0 0 0,-1 0 0 0 0,1-1 0 0 0,-1 1 0 0 0,0-1 0 0 0,0 1 0 0 0,0-1 0 0 0,-1 1 0 0 0,1-1 0 0 0,-1 0-1 0 0,1 0 1 0 0,-1 0 0 0 0,0 0 0 0 0,1-6 0 0 0,-1 5-1 0 0,-1-1 0 0 0,0 1 0 0 0,0 0 0 0 0,0-1 0 0 0,-1 1 0 0 0,1 0 0 0 0,-1 0 0 0 0,0-1 1 0 0,0 1-1 0 0,-1 0 0 0 0,1 0 0 0 0,-3-4 0 0 0,0 0-12 0 0,0 0 0 0 0,-1 1 0 0 0,-1-1 0 0 0,1 1 0 0 0,-1 0 0 0 0,0 1 0 0 0,0-1-1 0 0,-1 1 1 0 0,0 0 0 0 0,0 1 0 0 0,-1-1 0 0 0,-8-3 0 0 0,11 6 7 0 0,-1 0-1 0 0,0 1 0 0 0,-1 0 1 0 0,1 0-1 0 0,0 0 0 0 0,-1 1 1 0 0,1 0-1 0 0,-1 0 1 0 0,1 1-1 0 0,-1 0 0 0 0,1 0 1 0 0,-1 0-1 0 0,1 1 0 0 0,-1 0 1 0 0,1 0-1 0 0,0 1 0 0 0,-1-1 1 0 0,1 1-1 0 0,0 1 0 0 0,0-1 1 0 0,0 1-1 0 0,0 0 0 0 0,1 1 1 0 0,-1-1-1 0 0,1 1 0 0 0,0 0 1 0 0,0 1-1 0 0,0-1 1 0 0,1 1-1 0 0,0 0 0 0 0,-1 0 1 0 0,2 0-1 0 0,-1 0 0 0 0,1 1 1 0 0,-4 7-1 0 0,2-2 29 0 0,0 1 0 0 0,0 0 0 0 0,2 0 0 0 0,-1 0 0 0 0,2 1 0 0 0,0-1 1 0 0,0 1-1 0 0,1-1 0 0 0,0 1 0 0 0,1 0 0 0 0,1-1 0 0 0,0 1 0 0 0,6 24 0 0 0,-5-30-18 0 0,0 0 0 0 0,0 0 0 0 0,1 0 0 0 0,0-1 0 0 0,1 1 0 0 0,-1-1 0 0 0,1 1 0 0 0,0-1 0 0 0,1 0 0 0 0,0-1 0 0 0,-1 1 0 0 0,2-1 0 0 0,-1 0-1 0 0,1 0 1 0 0,0-1 0 0 0,0 1 0 0 0,0-1 0 0 0,0 0 0 0 0,1-1 0 0 0,-1 0 0 0 0,1 0 0 0 0,0 0 0 0 0,0-1 0 0 0,0 0 0 0 0,8 1 0 0 0,2-1-638 0 0,0-1 1 0 0,0 0-1 0 0,0-1 1 0 0,0-1-1 0 0,0-1 0 0 0,25-5 1 0 0,-10 0-771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1.549"/>
    </inkml:context>
    <inkml:brush xml:id="br0">
      <inkml:brushProperty name="width" value="0.05" units="cm"/>
      <inkml:brushProperty name="height" value="0.05" units="cm"/>
    </inkml:brush>
  </inkml:definitions>
  <inkml:trace contextRef="#ctx0" brushRef="#br0">1 92 8201 0 0,'16'-27'2833'0'0,"-14"25"-2727"0"0,0 0 0 0 0,1 0 1 0 0,-1 0-1 0 0,1 0 0 0 0,0 0 1 0 0,-1 0-1 0 0,1 1 0 0 0,0-1 1 0 0,0 1-1 0 0,0 0 0 0 0,0 0 1 0 0,0 0-1 0 0,0 0 0 0 0,0 0 1 0 0,1 1-1 0 0,-1 0 0 0 0,0-1 1 0 0,0 1-1 0 0,1 0 0 0 0,-1 0 1 0 0,0 1-1 0 0,0-1 0 0 0,0 1 0 0 0,0 0 1 0 0,5 1-1 0 0,-4 0-75 0 0,1 0-1 0 0,-1 0 0 0 0,1 0 1 0 0,-1 1-1 0 0,0 0 1 0 0,0-1-1 0 0,-1 2 1 0 0,1-1-1 0 0,0 0 0 0 0,-1 1 1 0 0,0-1-1 0 0,0 1 1 0 0,0 0-1 0 0,0 0 0 0 0,-1 0 1 0 0,3 6-1 0 0,1 3-5 0 0,-1 2-1 0 0,0-1 1 0 0,-1 1-1 0 0,-1-1 1 0 0,0 1-1 0 0,1 22 0 0 0,-4-29-19 0 0,1 1 0 0 0,-2 0 0 0 0,1-1 0 0 0,-1 1-1 0 0,-1-1 1 0 0,1 1 0 0 0,-2-1 0 0 0,1 0 0 0 0,-1 0-1 0 0,0 0 1 0 0,-1 0 0 0 0,-7 13 0 0 0,11-21-5 0 0,0 0 0 0 0,0 0 0 0 0,0 0 0 0 0,0 0 0 0 0,0 1 1 0 0,0-1-1 0 0,0 0 0 0 0,0 0 0 0 0,0 0 0 0 0,0 0 0 0 0,0 0 0 0 0,0 1 1 0 0,-1-1-1 0 0,1 0 0 0 0,0 0 0 0 0,0 0 0 0 0,0 0 0 0 0,0 0 1 0 0,0 0-1 0 0,0 0 0 0 0,0 0 0 0 0,0 1 0 0 0,0-1 0 0 0,-1 0 0 0 0,1 0 1 0 0,0 0-1 0 0,0 0 0 0 0,0 0 0 0 0,0 0 0 0 0,0 0 0 0 0,0 0 1 0 0,-1 0-1 0 0,1 0 0 0 0,0 0 0 0 0,0 0 0 0 0,0 0 0 0 0,0 0 0 0 0,0 0 1 0 0,0 0-1 0 0,-1 0 0 0 0,1 0 0 0 0,0 0 0 0 0,0 0 0 0 0,0 0 0 0 0,0 0 1 0 0,0 0-1 0 0,-1 0 0 0 0,1 0 0 0 0,0 0 0 0 0,0 0 0 0 0,0 0 1 0 0,0 0-1 0 0,0 0 0 0 0,0-1 0 0 0,0 1 0 0 0,-1 0 0 0 0,1 0 0 0 0,0 0 1 0 0,0 0-1 0 0,0 0 0 0 0,0 0 0 0 0,0 0 0 0 0,0-1 0 0 0,0 1 1 0 0,0 0-1 0 0,0 0 0 0 0,0 0 0 0 0,0 0 0 0 0,0 0 0 0 0,-2-17-92 0 0,5-23-71 0 0,1 19 142 0 0,0-1 1 0 0,2 1-1 0 0,0 0 1 0 0,1 1-1 0 0,1 0 1 0 0,1 0-1 0 0,1 0 1 0 0,1 2-1 0 0,0-1 1 0 0,1 1-1 0 0,18-19 1 0 0,-27 34 17 0 0,0-1 1 0 0,1 1-1 0 0,-1 0 1 0 0,1 0-1 0 0,0 1 0 0 0,0-1 1 0 0,0 1-1 0 0,0 0 0 0 0,0 0 1 0 0,0 0-1 0 0,1 1 1 0 0,-1-1-1 0 0,1 1 0 0 0,-1 0 1 0 0,8 0-1 0 0,-10 1 4 0 0,1 0 1 0 0,-1 0-1 0 0,0 0 0 0 0,1 1 0 0 0,-1-1 1 0 0,1 1-1 0 0,-1-1 0 0 0,0 1 0 0 0,0 0 0 0 0,1 0 1 0 0,-1 0-1 0 0,0 0 0 0 0,0 0 0 0 0,0 1 1 0 0,0-1-1 0 0,0 1 0 0 0,-1-1 0 0 0,1 1 0 0 0,0 0 1 0 0,-1-1-1 0 0,1 1 0 0 0,-1 0 0 0 0,1 0 1 0 0,-1 0-1 0 0,0 0 0 0 0,0 0 0 0 0,0 1 0 0 0,0-1 1 0 0,0 0-1 0 0,-1 0 0 0 0,2 4 0 0 0,-1 4 11 0 0,1-1 0 0 0,-1 1 0 0 0,-1 0 0 0 0,1 0 0 0 0,-2 0 0 0 0,1-1 0 0 0,-4 18 0 0 0,-20 66-30 0 0,18-66-189 0 0,6-22-207 0 0,-1 0-1 0 0,0 1 1 0 0,0-1 0 0 0,0 0-1 0 0,-4 7 1 0 0,3-9-1185 0 0,4-6-166 0 0,0 0 734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1.944"/>
    </inkml:context>
    <inkml:brush xml:id="br0">
      <inkml:brushProperty name="width" value="0.05" units="cm"/>
      <inkml:brushProperty name="height" value="0.05" units="cm"/>
    </inkml:brush>
  </inkml:definitions>
  <inkml:trace contextRef="#ctx0" brushRef="#br0">4 54 7453 0 0,'0'-53'2683'0'0,"6"74"-949"0"0,4 316 1493 0 0,-13-257-2895 0 0,-1-30-242 0 0,3-1-1 0 0,6 51 1 0 0,-5-97-209 0 0,1 0 1 0 0,-1 1-1 0 0,1-1 0 0 0,0 0 1 0 0,0 0-1 0 0,0 0 0 0 0,1 0 0 0 0,-1-1 1 0 0,1 1-1 0 0,-1 0 0 0 0,1 0 1 0 0,4 4-1 0 0,-5-6-29 0 0,0 0 0 0 0,0-1 1 0 0,0 1-1 0 0,0 0 0 0 0,0-1 1 0 0,0 1-1 0 0,0-1 0 0 0,0 1 0 0 0,0-1 1 0 0,0 0-1 0 0,0 1 0 0 0,0-1 1 0 0,0 0-1 0 0,0 0 0 0 0,0 0 0 0 0,1 1 1 0 0,-1-1-1 0 0,0 0 0 0 0,0-1 1 0 0,0 1-1 0 0,0 0 0 0 0,0 0 0 0 0,1 0 1 0 0,-1-1-1 0 0,0 1 0 0 0,0-1 1 0 0,0 1-1 0 0,0-1 0 0 0,0 1 0 0 0,0-1 1 0 0,0 1-1 0 0,0-1 0 0 0,0 0 1 0 0,-1 1-1 0 0,1-1 0 0 0,2-2 0 0 0,6-4-1184 0 0</inkml:trace>
  <inkml:trace contextRef="#ctx0" brushRef="#br0" timeOffset="1">26 312 8133 0 0,'-1'0'43'0'0,"0"-1"0"0"0,0 1 0 0 0,-1 0 0 0 0,1-1 0 0 0,0 1 0 0 0,0 0 0 0 0,-1 0 0 0 0,1-1 1 0 0,0 1-1 0 0,0 0 0 0 0,-1 0 0 0 0,1 1 0 0 0,0-1 0 0 0,-2 0 0 0 0,3 0 36 0 0,-1 1 0 0 0,1-1 0 0 0,0 0 0 0 0,-1 0 1 0 0,1 1-1 0 0,0-1 0 0 0,-1 0 0 0 0,1 1 0 0 0,0-1 0 0 0,-1 0 0 0 0,1 1 0 0 0,0-1 0 0 0,0 0 0 0 0,-1 1 1 0 0,1-1-1 0 0,0 1 0 0 0,0-1 0 0 0,0 0 0 0 0,-1 1 0 0 0,1-1 0 0 0,0 1 0 0 0,0-1 0 0 0,0 1 0 0 0,0-1 1 0 0,0 1-1 0 0,0-1 0 0 0,0 0 0 0 0,0 1 0 0 0,0-1 0 0 0,0 1 0 0 0,0-1 0 0 0,1 1 0 0 0,-1-1 0 0 0,0 0 1 0 0,0 1-1 0 0,0-1 0 0 0,0 1 0 0 0,1-1 0 0 0,-1 1 0 0 0,2 0-31 0 0,-1 0 1 0 0,1 0-1 0 0,0 0 0 0 0,-1-1 0 0 0,1 1 1 0 0,0-1-1 0 0,0 1 0 0 0,0-1 1 0 0,-1 1-1 0 0,1-1 0 0 0,0 0 0 0 0,0 0 1 0 0,0 0-1 0 0,0 0 0 0 0,2 0 1 0 0,1 0 28 0 0,30 1-737 0 0,0-2 1 0 0,56-8-1 0 0,-59 6-242 0 0,27-9-887 0 0,-31 8 815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2.304"/>
    </inkml:context>
    <inkml:brush xml:id="br0">
      <inkml:brushProperty name="width" value="0.05" units="cm"/>
      <inkml:brushProperty name="height" value="0.05" units="cm"/>
    </inkml:brush>
  </inkml:definitions>
  <inkml:trace contextRef="#ctx0" brushRef="#br0">85 22 8365 0 0,'-4'-13'330'0'0,"0"5"1550"0"0,-2 17 555 0 0,3-1-2067 0 0,0 0 0 0 0,1 1 1 0 0,0-1-1 0 0,0 0 0 0 0,1 1 0 0 0,-1 12 1 0 0,5 56 866 0 0,-1-35-693 0 0,1 17-301 0 0,-3 0-1 0 0,-3-1 1 0 0,-13 82 0 0 0,6-79-934 0 0,7-39-442 0 0,-10 41 0 0 0,1-28-352 0 0,5-4-354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2.910"/>
    </inkml:context>
    <inkml:brush xml:id="br0">
      <inkml:brushProperty name="width" value="0.05" units="cm"/>
      <inkml:brushProperty name="height" value="0.05" units="cm"/>
    </inkml:brush>
  </inkml:definitions>
  <inkml:trace contextRef="#ctx0" brushRef="#br0">2099 60 6785 0 0,'-13'-8'15'0'0,"-1"0"1"0"0,-1 1 0 0 0,0 0 0 0 0,1 2 0 0 0,-2-1 0 0 0,1 2-1 0 0,-29-5 1 0 0,-8 5 146 0 0,1 3-1 0 0,-66 6 1 0 0,-103 23 603 0 0,106-12-345 0 0,-20 3 272 0 0,1 6 1 0 0,1 6 0 0 0,1 5-1 0 0,2 6 1 0 0,-204 97 0 0 0,298-121-558 0 0,1 1 0 0 0,1 2 0 0 0,1 2 1 0 0,0 1-1 0 0,-43 43 0 0 0,58-49-38 0 0,0 0 0 0 0,2 2 0 0 0,0 0-1 0 0,1 0 1 0 0,1 1 0 0 0,2 1 0 0 0,0 0 0 0 0,1 1 0 0 0,1 0-1 0 0,-6 24 1 0 0,9-23-4 0 0,1 1-1 0 0,2-1 1 0 0,0 1-1 0 0,2 0 0 0 0,1 0 1 0 0,1-1-1 0 0,1 1 1 0 0,1 0-1 0 0,1-1 0 0 0,1 1 1 0 0,1-1-1 0 0,1-1 1 0 0,1 1-1 0 0,2-1 0 0 0,0-1 1 0 0,1 1-1 0 0,1-2 1 0 0,1 0-1 0 0,22 27 1 0 0,-4-12-23 0 0,2 0 1 0 0,2-3 0 0 0,1 0 0 0 0,1-3-1 0 0,1 0 1 0 0,2-3 0 0 0,62 32 0 0 0,-42-29 30 0 0,1-3 1 0 0,1-3-1 0 0,1-2 1 0 0,122 24-1 0 0,-119-36-192 0 0,1-3 0 0 0,0-2 0 0 0,0-4 0 0 0,1-3 1 0 0,-1-2-1 0 0,-1-4 0 0 0,1-2 0 0 0,-1-4 0 0 0,-1-2 0 0 0,-1-3 0 0 0,0-2 1 0 0,-2-4-1 0 0,94-51 0 0 0,-116 52-43 0 0,-1-2 1 0 0,-2-1-1 0 0,-1-2 1 0 0,-1-2-1 0 0,-1-1 1 0 0,-2-1-1 0 0,-2-2 1 0 0,-1-1-1 0 0,-1-2 1 0 0,-3 0-1 0 0,0-2 1 0 0,-3-1-1 0 0,-2-1 1 0 0,-1 0-1 0 0,-2-1 1 0 0,-2-1-1 0 0,-2-1 0 0 0,-2 0 1 0 0,-2 0-1 0 0,-2-1 1 0 0,-2 0-1 0 0,-1-58 1 0 0,-5 77 115 0 0,0 0 0 0 0,-2 0 0 0 0,-1 0 0 0 0,-1 1 0 0 0,-1 0 0 0 0,-20-51 0 0 0,18 59 11 0 0,0 1 0 0 0,-1 1 0 0 0,-1 0 0 0 0,-1 0 0 0 0,0 1-1 0 0,-1 0 1 0 0,-1 1 0 0 0,0 0 0 0 0,-1 1 0 0 0,-28-20 0 0 0,13 14 3 0 0,-1 1 0 0 0,-1 1-1 0 0,-1 2 1 0 0,0 2 0 0 0,-1 0 0 0 0,-37-7 0 0 0,9 5 6 0 0,-1 3 1 0 0,-95-5 0 0 0,28 15 20 0 0,112 3-22 0 0,0 1 0 0 0,0 1 0 0 0,0 0 0 0 0,0 1 0 0 0,-24 10 0 0 0,38-13 7 0 0,1 0 0 0 0,0 0 0 0 0,-1 0 0 0 0,1 1 0 0 0,0-1 0 0 0,0 1 0 0 0,0-1 0 0 0,0 1 0 0 0,0 0 0 0 0,0 0 0 0 0,0 0 0 0 0,0 0 0 0 0,1 0 0 0 0,-1 0 0 0 0,1 1 0 0 0,0-1 0 0 0,0 0 0 0 0,-1 1 1 0 0,2-1-1 0 0,-1 1 0 0 0,0-1 0 0 0,0 1 0 0 0,0 2 0 0 0,1-3 19 0 0,0 0 0 0 0,0 0 1 0 0,1 0-1 0 0,-1 0 0 0 0,0 0 1 0 0,1 0-1 0 0,-1 0 0 0 0,1 0 1 0 0,-1 0-1 0 0,1-1 0 0 0,0 1 1 0 0,0 0-1 0 0,0 0 0 0 0,0-1 1 0 0,0 1-1 0 0,0-1 0 0 0,0 1 1 0 0,1-1-1 0 0,-1 1 0 0 0,1-1 1 0 0,-1 0-1 0 0,1 1 0 0 0,-1-1 1 0 0,1 0-1 0 0,0 0 0 0 0,-1 0 1 0 0,1-1-1 0 0,0 1 0 0 0,0 0 1 0 0,2 0-1 0 0,1 0-5 0 0,0 0 0 0 0,-1 0 0 0 0,1-1 0 0 0,0 0 0 0 0,0 1 0 0 0,-1-2 0 0 0,1 1 0 0 0,7-2 1 0 0,16 0-33 0 0,-20 1-311 0 0,6 1-2527 0 0,-8 2 1805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3.222"/>
    </inkml:context>
    <inkml:brush xml:id="br0">
      <inkml:brushProperty name="width" value="0.05" units="cm"/>
      <inkml:brushProperty name="height" value="0.05" units="cm"/>
    </inkml:brush>
  </inkml:definitions>
  <inkml:trace contextRef="#ctx0" brushRef="#br0">1 76 6689 0 0,'0'0'19'0'0,"0"0"-1"0"0,0 0 1 0 0,0 0 0 0 0,0 0 0 0 0,0-1 0 0 0,0 1 0 0 0,0 0 0 0 0,0 0 0 0 0,0 0 0 0 0,0-1 0 0 0,0 1 0 0 0,1 0 0 0 0,-1 0-1 0 0,0 0 1 0 0,0 0 0 0 0,0 0 0 0 0,0 0 0 0 0,1-1 0 0 0,-1 1 0 0 0,0 0 0 0 0,0 0 0 0 0,0 0 0 0 0,0 0 0 0 0,1 0 0 0 0,-1 0 0 0 0,0 0-1 0 0,0 0 1 0 0,0 0 0 0 0,1 0 0 0 0,-1 0 0 0 0,0 0 0 0 0,0 0 0 0 0,0 0 0 0 0,1 0 0 0 0,-1 0 0 0 0,0 0 0 0 0,0 0 0 0 0,0 0-1 0 0,1 0 1 0 0,-1 0 0 0 0,0 0 26 0 0,1 0 0 0 0,-1 0 0 0 0,1 0 0 0 0,-1 0 0 0 0,1 0 0 0 0,-1 0 0 0 0,1 0 0 0 0,-1 0 1 0 0,1 0-1 0 0,-1 0 0 0 0,1 0 0 0 0,-1 0 0 0 0,1-1 0 0 0,-1 1 0 0 0,0 0 0 0 0,1 0 0 0 0,-1 0 0 0 0,1-1 0 0 0,-1 1 0 0 0,1 0 0 0 0,-1-1 0 0 0,0 1 0 0 0,1 0 0 0 0,-1-1 0 0 0,0 1 0 0 0,0 0 0 0 0,1-1 0 0 0,-1 1 0 0 0,0-1 0 0 0,0 1 0 0 0,1-1 0 0 0,-1 1 0 0 0,0-1 0 0 0,0 1 0 0 0,0 0 0 0 0,0-2 0 0 0,2-6 807 0 0,-1 6-585 0 0,0 0 0 0 0,0-1 0 0 0,-1 1 0 0 0,1 0 0 0 0,-1 0 1 0 0,0 0-1 0 0,1 0 0 0 0,-1-1 0 0 0,0 1 0 0 0,0 0 0 0 0,-1 0 1 0 0,1 0-1 0 0,0 0 0 0 0,-1-1 0 0 0,1 1 0 0 0,-2-3 0 0 0,1 5-154 0 0,1-1-1 0 0,0 0 0 0 0,-1 1 0 0 0,1-1 0 0 0,0 0 1 0 0,-1 0-1 0 0,1 1 0 0 0,0-1 0 0 0,0 0 0 0 0,-1 0 1 0 0,1 1-1 0 0,0-1 0 0 0,0 0 0 0 0,0 0 0 0 0,0 1 1 0 0,1-3-1 0 0,1 2 374 0 0,3 10-507 0 0,5 21 218 0 0,45 140 909 0 0,-43-125-2141 0 0,12 85 0 0 0,-21-74-1503 0 0,-6-31 864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0:33.918"/>
    </inkml:context>
    <inkml:brush xml:id="br0">
      <inkml:brushProperty name="width" value="0.05" units="cm"/>
      <inkml:brushProperty name="height" value="0.05" units="cm"/>
    </inkml:brush>
  </inkml:definitions>
  <inkml:trace contextRef="#ctx0" brushRef="#br0">0 36 7165 0 0,'4'-24'1043'0'0,"-4"23"-801"0"0,0 1 0 0 0,0-1 0 0 0,0 1 0 0 0,0-1 0 0 0,1 1 1 0 0,-1-1-1 0 0,0 1 0 0 0,0-1 0 0 0,0 1 0 0 0,0-1 0 0 0,1 1 0 0 0,-1-1 0 0 0,0 1 0 0 0,0-1 0 0 0,1 1 0 0 0,-1 0 0 0 0,0-1 0 0 0,1 1 0 0 0,-1 0 0 0 0,1-1 0 0 0,-1 1 0 0 0,0 0 0 0 0,1-1 0 0 0,-1 1 0 0 0,1 0 0 0 0,0-1 0 0 0,-1 2-93 0 0,0 12 117 0 0,1 9-57 0 0,6 29-1 0 0,-1 3-41 0 0,4 115-884 0 0,-10-154 114 0 0,0 0-1 0 0,-2 0 0 0 0,-3 18 0 0 0,4-26 279 0 0,-3 19-1051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9.038"/>
    </inkml:context>
    <inkml:brush xml:id="br0">
      <inkml:brushProperty name="width" value="0.05" units="cm"/>
      <inkml:brushProperty name="height" value="0.05" units="cm"/>
    </inkml:brush>
  </inkml:definitions>
  <inkml:trace contextRef="#ctx0" brushRef="#br0">1081 139 5541 0 0,'-4'-46'1310'0'0,"0"41"-1231"0"0,0 0 0 0 0,0 1 0 0 0,0-1 1 0 0,0 1-1 0 0,-1 0 0 0 0,0 0 1 0 0,0 0-1 0 0,-10-6 0 0 0,-49-18 149 0 0,45 22-170 0 0,0 2-1 0 0,-1 0 0 0 0,0 2 1 0 0,1 0-1 0 0,-1 1 1 0 0,-29 2-1 0 0,16 0-23 0 0,-31 0 6 0 0,-1 2 0 0 0,-77 16 0 0 0,104-12 115 0 0,1 2-1 0 0,0 2 1 0 0,0 1-1 0 0,1 2 0 0 0,-35 19 1 0 0,49-21 36 0 0,2 0 1 0 0,0 1-1 0 0,0 1 1 0 0,-23 22-1 0 0,32-25-110 0 0,1 0 0 0 0,0 1-1 0 0,1-1 1 0 0,1 2-1 0 0,0-1 1 0 0,0 1-1 0 0,1 1 1 0 0,-6 16 0 0 0,7-14 40 0 0,1 1 1 0 0,0 1 0 0 0,1-1 0 0 0,1 0-1 0 0,1 1 1 0 0,0 0 0 0 0,2 0-1 0 0,0 0 1 0 0,3 21 0 0 0,-2-27-73 0 0,1 1 0 0 0,1-1 0 0 0,0 0 0 0 0,1 0 0 0 0,0 0 0 0 0,1-1 0 0 0,0 0 0 0 0,1 1 0 0 0,0-2 0 0 0,1 1 0 0 0,0-1 0 0 0,0 0 0 0 0,18 17 0 0 0,-17-20-32 0 0,1 0 0 0 0,0-1 1 0 0,1 0-1 0 0,-1 0 1 0 0,1-1-1 0 0,0 0 1 0 0,12 3-1 0 0,77 21 115 0 0,-68-22-99 0 0,1 0-6 0 0,1-1 1 0 0,0-2-1 0 0,0-2 0 0 0,1 0 1 0 0,63-7-1 0 0,166-39 33 0 0,-218 35-53 0 0,-28 5-13 0 0,-1 0 0 0 0,1 0 0 0 0,0-2 0 0 0,-1 0 1 0 0,0-1-1 0 0,-1-1 0 0 0,0 0 0 0 0,23-16 0 0 0,-25 14-1 0 0,0-1 0 0 0,0 0 0 0 0,-1 0 0 0 0,0-1 1 0 0,-1-1-1 0 0,-1 0 0 0 0,15-22 0 0 0,-19 23 4 0 0,0 0 0 0 0,-1 0 0 0 0,0 0-1 0 0,-1 0 1 0 0,0-1 0 0 0,-1 1 0 0 0,0-1 0 0 0,-1 0 0 0 0,-1 0 0 0 0,0-16 0 0 0,-1 14-2 0 0,0 1 0 0 0,-1-1 0 0 0,-1 1 0 0 0,0 0 0 0 0,-1 0 0 0 0,0 0 0 0 0,-1 0 0 0 0,-1 0 0 0 0,0 1 0 0 0,-1 0 0 0 0,-1 0 0 0 0,0 1 0 0 0,0-1 0 0 0,-1 1 0 0 0,-1 1 0 0 0,0 0 0 0 0,-1 0 0 0 0,0 1 1 0 0,-15-13-1 0 0,12 12 17 0 0,-5-4-21 0 0,0 1 1 0 0,-1 1-1 0 0,0 0 1 0 0,-31-15 0 0 0,39 25-5 0 0,1-1 1 0 0,0 1 0 0 0,-1 1 0 0 0,0 0 0 0 0,-17-2-1 0 0,22 4 12 0 0,0 0-1 0 0,0 0 0 0 0,0 1 1 0 0,0-1-1 0 0,1 1 0 0 0,-1 0 1 0 0,0 1-1 0 0,0 0 0 0 0,1 0 1 0 0,-1 0-1 0 0,-8 5 0 0 0,12-5-4 0 0,1-1-1 0 0,0 1 1 0 0,-1-1 0 0 0,1 1-1 0 0,0 0 1 0 0,0 0-1 0 0,0 0 1 0 0,0 0-1 0 0,0 0 1 0 0,1 0 0 0 0,-1 0-1 0 0,1 0 1 0 0,-1 0-1 0 0,1 0 1 0 0,0 0-1 0 0,-1 0 1 0 0,1 0 0 0 0,0 0-1 0 0,1 0 1 0 0,-1 0-1 0 0,0 3 1 0 0,7 12-2823 0 0,-2-12 1893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09.900"/>
    </inkml:context>
    <inkml:brush xml:id="br0">
      <inkml:brushProperty name="width" value="0.05" units="cm"/>
      <inkml:brushProperty name="height" value="0.05" units="cm"/>
    </inkml:brush>
  </inkml:definitions>
  <inkml:trace contextRef="#ctx0" brushRef="#br0">966 138 6437 0 0,'1'-2'28'0'0,"1"1"1"0"0,-1 0 0 0 0,0-1 0 0 0,0 1 0 0 0,0-1 0 0 0,0 1-1 0 0,0-1 1 0 0,-1 0 0 0 0,1 1 0 0 0,0-1 0 0 0,-1 0 0 0 0,1 1 0 0 0,-1-1-1 0 0,1 0 1 0 0,-1 0 0 0 0,0 0 0 0 0,0 1 0 0 0,0-1 0 0 0,0 0-1 0 0,0 0 1 0 0,0 0 0 0 0,-1-3 0 0 0,-1 3 13 0 0,1 0 1 0 0,0 0-1 0 0,0 0 0 0 0,-1 0 1 0 0,1 1-1 0 0,-1-1 0 0 0,0 0 1 0 0,1 1-1 0 0,-1-1 0 0 0,0 1 1 0 0,0-1-1 0 0,0 1 0 0 0,0 0 1 0 0,0 0-1 0 0,-3-1 0 0 0,-5-2 32 0 0,1 1 0 0 0,0 1 0 0 0,-1-1-1 0 0,0 2 1 0 0,1-1 0 0 0,-1 1 0 0 0,-15 1-1 0 0,-18 4 338 0 0,1 2 0 0 0,0 2-1 0 0,-74 23 1 0 0,-116 58 952 0 0,203-76-1206 0 0,0 1 1 0 0,1 2-1 0 0,0 0 0 0 0,2 2 1 0 0,0 1-1 0 0,1 1 0 0 0,-32 34 1 0 0,43-40-73 0 0,1 1 1 0 0,0 1-1 0 0,1 0 1 0 0,1 1-1 0 0,1 0 1 0 0,0 0-1 0 0,1 1 1 0 0,1 0 0 0 0,1 1-1 0 0,1 0 1 0 0,0 0-1 0 0,2 0 1 0 0,-4 22-1 0 0,7-30-15 0 0,1 0 0 0 0,0-1 0 0 0,0 1 0 0 0,1 0 0 0 0,0-1 0 0 0,1 1 0 0 0,0 0 0 0 0,1-1 0 0 0,0 0 0 0 0,1 0 0 0 0,0 0 0 0 0,7 13 0 0 0,-3-11 26 0 0,0 0 0 0 0,1 0 0 0 0,0-1 1 0 0,1 0-1 0 0,0-1 0 0 0,0 0 0 0 0,1 0 1 0 0,15 9-1 0 0,10 2 44 0 0,1 0-1 0 0,1-3 1 0 0,0-1 0 0 0,1-2 0 0 0,54 14 0 0 0,-29-12-89 0 0,1-3 1 0 0,0-3 0 0 0,1-3-1 0 0,96 1 1 0 0,-133-11-74 0 0,-1-1 0 0 0,1-1 0 0 0,0-1 0 0 0,-1-1-1 0 0,0-2 1 0 0,-1-1 0 0 0,0-1 0 0 0,0-1 0 0 0,-1-2 0 0 0,0 0-1 0 0,-1-2 1 0 0,-1 0 0 0 0,-1-2 0 0 0,0-1 0 0 0,-1-1-1 0 0,0 0 1 0 0,-2-2 0 0 0,-1-1 0 0 0,21-28 0 0 0,-27 29-16 0 0,-1 0 0 0 0,-1-1 0 0 0,-1-1 0 0 0,-1 1 0 0 0,-1-2 0 0 0,-1 1 1 0 0,-1-1-1 0 0,-1 0 0 0 0,-1 0 0 0 0,-1 0 0 0 0,-1-1 0 0 0,-1 1 0 0 0,-1-1 0 0 0,-5-28 0 0 0,3 35 14 0 0,-1 0-1 0 0,-1 0 0 0 0,0 1 0 0 0,-2-1 0 0 0,0 1 0 0 0,0 1 0 0 0,-2-1 0 0 0,0 1 0 0 0,-1 0 0 0 0,-1 1 0 0 0,0 0 0 0 0,-1 1 0 0 0,-1 0 1 0 0,0 0-1 0 0,0 1 0 0 0,-2 1 0 0 0,1 0 0 0 0,-2 1 0 0 0,-27-16 0 0 0,13 13-8 0 0,0 1 1 0 0,-1 2-1 0 0,-1 1 0 0 0,1 1 0 0 0,-2 1 1 0 0,1 2-1 0 0,-55-3 0 0 0,72 7-170 0 0,7 1-14 0 0,-1 0 0 0 0,1 0 0 0 0,0 1 0 0 0,0 0 0 0 0,-1 0 0 0 0,1 1 0 0 0,0-1 1 0 0,0 2-1 0 0,-10 2 0 0 0,16-4 82 0 0,1 0 0 0 0,-1 1 0 0 0,0-1 0 0 0,1 1 0 0 0,-1-1 0 0 0,1 0 0 0 0,-1 1 1 0 0,1-1-1 0 0,-1 1 0 0 0,1-1 0 0 0,-1 1 0 0 0,1 0 0 0 0,0-1 0 0 0,-1 1 0 0 0,1-1 0 0 0,0 1 0 0 0,-1 0 0 0 0,1-1 1 0 0,0 1-1 0 0,0 0 0 0 0,-1-1 0 0 0,1 1 0 0 0,0 0 0 0 0,0-1 0 0 0,0 1 0 0 0,0 0 0 0 0,0-1 0 0 0,0 2 0 0 0,5 2-1029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4.201"/>
    </inkml:context>
    <inkml:brush xml:id="br0">
      <inkml:brushProperty name="width" value="0.05" units="cm"/>
      <inkml:brushProperty name="height" value="0.05" units="cm"/>
    </inkml:brush>
  </inkml:definitions>
  <inkml:trace contextRef="#ctx0" brushRef="#br0">312 4 8397 0 0,'0'0'9'0'0,"-1"-1"1"0"0,1 1-1 0 0,0 0 1 0 0,0 0-1 0 0,-1-1 1 0 0,1 1-1 0 0,0 0 1 0 0,-1 0-1 0 0,1 0 1 0 0,0 0-1 0 0,-1 0 1 0 0,1-1-1 0 0,0 1 0 0 0,-1 0 1 0 0,1 0-1 0 0,0 0 1 0 0,-1 0-1 0 0,1 0 1 0 0,0 0-1 0 0,-1 0 1 0 0,1 0-1 0 0,0 0 1 0 0,-1 0-1 0 0,1 0 1 0 0,0 1-1 0 0,-1-1 1 0 0,1 0-1 0 0,-1 0 1 0 0,1 0 29 0 0,0 0 1 0 0,0 0 0 0 0,0 1 0 0 0,0-1 0 0 0,0 0-1 0 0,0 0 1 0 0,-1 0 0 0 0,1 0 0 0 0,0 0-1 0 0,0 0 1 0 0,0 0 0 0 0,0 0 0 0 0,-1 0-1 0 0,1 0 1 0 0,0 0 0 0 0,0 0 0 0 0,0 0-1 0 0,0 0 1 0 0,-1 0 0 0 0,1 0 0 0 0,0 0 0 0 0,0 0-1 0 0,0 0 1 0 0,0 0 0 0 0,-1 0 0 0 0,1 0-1 0 0,0 0 1 0 0,0 0 0 0 0,0 0 0 0 0,0 0-1 0 0,0 0 1 0 0,-1 0 0 0 0,1-1 0 0 0,0 1 0 0 0,0 0-1 0 0,0 0 1 0 0,0 0 0 0 0,0 0 0 0 0,0 0-1 0 0,-1 0 1 0 0,1-1 0 0 0,0 1 0 0 0,0 0-1 0 0,0 0 1 0 0,0 0 0 0 0,-14 22 234 0 0,0-1 0 0 0,-2 0 0 0 0,-1-1-1 0 0,0-1 1 0 0,-30 27 0 0 0,6-11-605 0 0,-88 58 0 0 0,143-102 343 0 0,1 2 0 0 0,1-1-1 0 0,-1 2 1 0 0,1 0 0 0 0,20-4-1 0 0,-29 8 53 0 0,0 0 0 0 0,0 1-1 0 0,1 0 1 0 0,-1 0 0 0 0,1 1-1 0 0,-1 0 1 0 0,1 0 0 0 0,-1 0-1 0 0,0 1 1 0 0,1 0 0 0 0,-1 1-1 0 0,0 0 1 0 0,0 0 0 0 0,0 0-1 0 0,12 7 1 0 0,-15-6-25 0 0,1 1-1 0 0,-1 0 1 0 0,0 0 0 0 0,0 0-1 0 0,-1 0 1 0 0,1 1 0 0 0,-1-1-1 0 0,0 1 1 0 0,0 0 0 0 0,0 0-1 0 0,-1 0 1 0 0,3 9 0 0 0,3 9-558 0 0,6 37 0 0 0,-12-53 257 0 0,-1-3 24 0 0,-1-1-254 0 0,1 1 1 0 0,0-1 0 0 0,0 1 0 0 0,0-1 0 0 0,1 1 0 0 0,2 5-1 0 0,-3-5-400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14.547"/>
    </inkml:context>
    <inkml:brush xml:id="br0">
      <inkml:brushProperty name="width" value="0.05" units="cm"/>
      <inkml:brushProperty name="height" value="0.05" units="cm"/>
    </inkml:brush>
  </inkml:definitions>
  <inkml:trace contextRef="#ctx0" brushRef="#br0">20 109 7777 0 0,'-6'-15'169'0'0,"-5"-14"723"0"0,10 28-780 0 0,1 0 0 0 0,-1 0 0 0 0,1 0 0 0 0,0-1 0 0 0,0 1 0 0 0,-1 0 0 0 0,1-1 0 0 0,0 1 0 0 0,0 0 0 0 0,0 0 0 0 0,1-1 0 0 0,-1 1 0 0 0,0 0 0 0 0,0 0 0 0 0,1-1 0 0 0,-1 1 0 0 0,1-1 0 0 0,4 0 125 0 0,-1 0 1 0 0,1 1 0 0 0,-1-1-1 0 0,1 1 1 0 0,0 1 0 0 0,0-1-1 0 0,0 1 1 0 0,6 0 0 0 0,-10 0-190 0 0,350-30 3663 0 0,-319 28-4456 0 0,-32 2 714 0 0,1 0-1 0 0,-1 0 1 0 0,0 0 0 0 0,0 0 0 0 0,0 0 0 0 0,0 0 0 0 0,0 0 0 0 0,0 0 0 0 0,0 0-1 0 0,0 0 1 0 0,0 0 0 0 0,0 0 0 0 0,1 0 0 0 0,-1 0 0 0 0,0 0 0 0 0,0 0-1 0 0,0 0 1 0 0,0 0 0 0 0,0 0 0 0 0,0 0 0 0 0,0 0 0 0 0,0 0 0 0 0,0 0 0 0 0,0 0-1 0 0,0 0 1 0 0,0 1 0 0 0,0-1 0 0 0,0 0 0 0 0,0 0 0 0 0,0 0 0 0 0,0 0-1 0 0,1 0 1 0 0,-1 0 0 0 0,0 0 0 0 0,0 0 0 0 0,0 0 0 0 0,0 0 0 0 0,0 1 0 0 0,0-1-1 0 0,0 0 1 0 0,0 0 0 0 0,0 0 0 0 0,0 0 0 0 0,0 0 0 0 0,-1 0 0 0 0,1 0 0 0 0,0 0-1 0 0,0 0 1 0 0,0 0 0 0 0,0 0 0 0 0,0 1 0 0 0,0-1 0 0 0,0 0 0 0 0,0 0-1 0 0,0 0 1 0 0,0 0 0 0 0,0 0 0 0 0,0 0 0 0 0,0 0 0 0 0,0 0 0 0 0,0 0 0 0 0,0 0-1 0 0,0 0 1 0 0,-1 0 0 0 0,1 0 0 0 0,0 0 0 0 0,0 0 0 0 0,0 0 0 0 0,-16 10-2736 0 0,2-3 1008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4.300"/>
    </inkml:context>
    <inkml:brush xml:id="br0">
      <inkml:brushProperty name="width" value="0.05" units="cm"/>
      <inkml:brushProperty name="height" value="0.05" units="cm"/>
    </inkml:brush>
  </inkml:definitions>
  <inkml:trace contextRef="#ctx0" brushRef="#br0">126 470 8893 0 0,'-13'-37'98'0'0,"-1"0"-58"0"0,-66-206 329 0 0,78 233-221 0 0,0 1-1 0 0,0-1 0 0 0,1 0 0 0 0,0 1 1 0 0,2-19-1 0 0,-1 23 6 0 0,1 0 0 0 0,0 0 0 0 0,1 0 0 0 0,-1 0 1 0 0,1 0-1 0 0,0 1 0 0 0,0-1 0 0 0,0 1 0 0 0,6-9 0 0 0,-7 12-73 0 0,1-1 0 0 0,-1 0 1 0 0,1 1-1 0 0,0-1 0 0 0,0 1 0 0 0,-1-1 1 0 0,1 1-1 0 0,0 0 0 0 0,0 0 0 0 0,0 0 0 0 0,0 0 1 0 0,1 0-1 0 0,-1 0 0 0 0,0 1 0 0 0,0-1 0 0 0,0 1 1 0 0,1-1-1 0 0,-1 1 0 0 0,0 0 0 0 0,1 0 0 0 0,-1 0 1 0 0,0 0-1 0 0,4 1 0 0 0,5 1 193 0 0,1 0 1 0 0,0 1-1 0 0,15 6 0 0 0,-10-3 32 0 0,1-1-103 0 0,-1 2-1 0 0,0 0 0 0 0,0 1 1 0 0,-1 1-1 0 0,0 0 1 0 0,0 2-1 0 0,14 11 1 0 0,-22-15-98 0 0,0 0 0 0 0,0 1 0 0 0,-1 0 0 0 0,0 0 0 0 0,-1 0 1 0 0,0 1-1 0 0,0 0 0 0 0,-1 0 0 0 0,0 0 0 0 0,0 1 0 0 0,-1 0 0 0 0,0 0 1 0 0,2 13-1 0 0,-5-18 1057 0 0,-13 23-1090 0 0,2-6-70 0 0,0-2 0 0 0,-1 0 0 0 0,-1 0 0 0 0,-26 31 0 0 0,21-33-25 0 0,-1-1 0 0 0,-1-1 0 0 0,-1-1 0 0 0,-39 24 0 0 0,14-17-100 0 0,24-20-54 0 0,12-3 72 0 0,-43-2-1040 0 0,49 2 941 0 0,0 1 1 0 0,0-1-1 0 0,0 0 0 0 0,0 0 0 0 0,0 0 0 0 0,1 0 1 0 0,-1-1-1 0 0,0 1 0 0 0,1-1 0 0 0,-1 0 1 0 0,1 1-1 0 0,0-1 0 0 0,0 0 0 0 0,-3-3 0 0 0,3 3-999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6.676"/>
    </inkml:context>
    <inkml:brush xml:id="br0">
      <inkml:brushProperty name="width" value="0.05" units="cm"/>
      <inkml:brushProperty name="height" value="0.05" units="cm"/>
    </inkml:brush>
  </inkml:definitions>
  <inkml:trace contextRef="#ctx0" brushRef="#br0">311 80 7841 0 0,'0'-14'-88'0'0,"0"9"389"0"0,1-1 0 0 0,-1 1 0 0 0,-1-1 0 0 0,1 1 0 0 0,-1-1 0 0 0,0 1 0 0 0,-2-6 0 0 0,3 10-211 0 0,-1 0-1 0 0,1 0 1 0 0,-1 0-1 0 0,1 0 1 0 0,-1 0 0 0 0,1 0-1 0 0,-1 0 1 0 0,0 1-1 0 0,1-1 1 0 0,-1 0 0 0 0,0 0-1 0 0,0 1 1 0 0,0-1 0 0 0,0 1-1 0 0,0-1 1 0 0,1 1-1 0 0,-3-1 1 0 0,1 0-13 0 0,1 1 1 0 0,-1-1-1 0 0,0 1 1 0 0,0 0-1 0 0,0 0 1 0 0,0 0-1 0 0,0 0 0 0 0,0 0 1 0 0,0 0-1 0 0,0 1 1 0 0,0-1-1 0 0,-3 2 1 0 0,-11 3 150 0 0,1 1 0 0 0,-1 1 1 0 0,1 0-1 0 0,0 2 1 0 0,1-1-1 0 0,0 2 1 0 0,0 0-1 0 0,1 0 1 0 0,1 1-1 0 0,0 1 1 0 0,0 0-1 0 0,-12 18 1 0 0,22-28-169 0 0,1-1 1 0 0,0 1 0 0 0,0 0-1 0 0,1-1 1 0 0,-1 1 0 0 0,0 0-1 0 0,0 0 1 0 0,1 0 0 0 0,0 0-1 0 0,-1 0 1 0 0,1 0 0 0 0,0 0-1 0 0,0 0 1 0 0,0 0 0 0 0,0 0-1 0 0,0 0 1 0 0,0 0 0 0 0,0 0-1 0 0,1 0 1 0 0,0 2 0 0 0,1 0 40 0 0,-1-1 1 0 0,1 1 0 0 0,0-1 0 0 0,1 0-1 0 0,-1 1 1 0 0,0-1 0 0 0,1 0 0 0 0,0 0-1 0 0,4 4 1 0 0,7 3 160 0 0,-1-1 1 0 0,1 0-1 0 0,26 12 0 0 0,-40-21-261 0 0,67 31 389 0 0,-38-19-299 0 0,-1 1-1 0 0,-1 2 1 0 0,40 27-1 0 0,-66-42-88 0 0,0 1 0 0 0,1-1 0 0 0,-1 1-1 0 0,0 0 1 0 0,0 0 0 0 0,0-1-1 0 0,0 1 1 0 0,-1 0 0 0 0,1 0 0 0 0,0 0-1 0 0,0 0 1 0 0,0 0 0 0 0,-1 0-1 0 0,1 0 1 0 0,0 0 0 0 0,-1 1-1 0 0,1-1 1 0 0,-1 0 0 0 0,0 0 0 0 0,1 0-1 0 0,-1 1 1 0 0,0-1 0 0 0,0 0-1 0 0,0 1 1 0 0,0-1 0 0 0,0 0 0 0 0,0 0-1 0 0,0 1 1 0 0,0-1 0 0 0,0 0-1 0 0,0 0 1 0 0,-1 1 0 0 0,1-1-1 0 0,-1 0 1 0 0,1 0 0 0 0,-1 0 0 0 0,1 0-1 0 0,-1 1 1 0 0,0-1 0 0 0,1 0-1 0 0,-1 0 1 0 0,0 0 0 0 0,0 0 0 0 0,0-1-1 0 0,0 1 1 0 0,0 0 0 0 0,0 0-1 0 0,-1 0 1 0 0,-5 4 0 0 0,0 0 0 0 0,0-1 0 0 0,0 0 0 0 0,-1 0 0 0 0,0-1 0 0 0,-8 2 0 0 0,-3 1-216 0 0,0-1 0 0 0,-1 0 0 0 0,0-2 1 0 0,0-1-1 0 0,0 0 0 0 0,0-1 0 0 0,0-1 1 0 0,0-2-1 0 0,0 1 0 0 0,-36-10 0 0 0,51 10-69 0 0,1 0-1 0 0,-1-1 1 0 0,1 1 0 0 0,-1-1-1 0 0,1 0 1 0 0,0-1-1 0 0,-1 1 1 0 0,1-1 0 0 0,1 0-1 0 0,-1 0 1 0 0,0 0-1 0 0,1 0 1 0 0,-1-1-1 0 0,-3-4 1 0 0,5 5 2 0 0,0-1 0 0 0,0 0 0 0 0,1 1 0 0 0,-1-1 0 0 0,1 0 0 0 0,0 0 0 0 0,0 0 0 0 0,0 0 0 0 0,0 0 0 0 0,1 0 0 0 0,-1 0 0 0 0,1 0 0 0 0,0 0 0 0 0,0-1 0 0 0,1 1-1 0 0,1-6 1 0 0,2-13-861 0 0,0-2-72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4.172"/>
    </inkml:context>
    <inkml:brush xml:id="br0">
      <inkml:brushProperty name="width" value="0.05" units="cm"/>
      <inkml:brushProperty name="height" value="0.05" units="cm"/>
    </inkml:brush>
  </inkml:definitions>
  <inkml:trace contextRef="#ctx0" brushRef="#br0">6258 1913 5601 0 0,'9'2'19'0'0,"13"1"139"0"0,-22-3-145 0 0,0 0-1 0 0,-1 0 0 0 0,1 0 0 0 0,0 0 0 0 0,0 0 1 0 0,0 0-1 0 0,0 0 0 0 0,0 1 0 0 0,0-1 0 0 0,0 0 1 0 0,0 0-1 0 0,0 0 0 0 0,0 0 0 0 0,0 0 0 0 0,0 0 1 0 0,0 1-1 0 0,0-1 0 0 0,0 0 0 0 0,0 0 0 0 0,0 0 0 0 0,0 0 1 0 0,0 0-1 0 0,0 0 0 0 0,0 1 0 0 0,0-1 0 0 0,0 0 1 0 0,0 0-1 0 0,0 0 0 0 0,0 0 0 0 0,0 0 0 0 0,0 0 1 0 0,0 1-1 0 0,0-1 0 0 0,0 0 0 0 0,0 0 0 0 0,0 0 1 0 0,0 0-1 0 0,1 0 0 0 0,-1 0 0 0 0,0 0 0 0 0,0 0 1 0 0,0 1-1 0 0,0-1 0 0 0,0 0 0 0 0,-4 1 111 0 0,-1 1 1 0 0,0-1-1 0 0,-1-1 0 0 0,1 1 0 0 0,0-1 0 0 0,0 1 1 0 0,0-1-1 0 0,-8-1 0 0 0,10-2 637 0 0,8-2-98 0 0,-5 4-576 0 0,1 1 0 0 0,-1-1 0 0 0,1 1-1 0 0,0-1 1 0 0,-1 1 0 0 0,1-1 0 0 0,-1 1 0 0 0,0-1-1 0 0,1 0 1 0 0,-1 1 0 0 0,1-1 0 0 0,-1 1 0 0 0,0-1-1 0 0,1 0 1 0 0,-1 0 0 0 0,0 1 0 0 0,0-1-1 0 0,0 0 1 0 0,1 1 0 0 0,-1-1 0 0 0,0 0 0 0 0,0 0-1 0 0,0 1 1 0 0,0-2 0 0 0,-6-14 357 0 0,1 0-1 0 0,0 1 1 0 0,-3-23-1 0 0,-4-18-368 0 0,0 19-7 0 0,-1 1 1 0 0,-2 0-1 0 0,-2 0 0 0 0,-1 2 1 0 0,-2 0-1 0 0,-43-57 1 0 0,29 50-85 0 0,-2 2 1 0 0,-1 1-1 0 0,-2 2 1 0 0,-65-47-1 0 0,-386-220-12 0 0,-30 53 330 0 0,188 97 81 0 0,173 78-343 0 0,48 27-60 0 0,-164-46 1 0 0,-124-10-25 0 0,296 79 60 0 0,-679-119 122 0 0,627 128-184 0 0,0 7 1 0 0,-257 17 0 0 0,-117 56 25 0 0,490-55 18 0 0,0 2 0 0 0,1 2 1 0 0,-60 28-1 0 0,-17 7 24 0 0,61-29 11 0 0,3-2-26 0 0,0 2 0 0 0,2 3 0 0 0,-51 29 0 0 0,49-22-40 0 0,-57 23 0 0 0,55-28 22 0 0,-52 32 0 0 0,73-36 6 0 0,0-1 0 0 0,-2-2 0 0 0,0-2 1 0 0,-1-1-1 0 0,0-1 0 0 0,-1-2 0 0 0,0-2 0 0 0,-66 9 0 0 0,50-10 26 0 0,55-9-405 0 0,0-1 1 0 0,0 0-1 0 0,-1-1 0 0 0,1 1 1 0 0,0 0-1 0 0,-1-1 0 0 0,0 0 1 0 0,5-5-1 0 0,1-2-1124 0 0,0 3 349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4.772"/>
    </inkml:context>
    <inkml:brush xml:id="br0">
      <inkml:brushProperty name="width" value="0.05" units="cm"/>
      <inkml:brushProperty name="height" value="0.05" units="cm"/>
    </inkml:brush>
  </inkml:definitions>
  <inkml:trace contextRef="#ctx0" brushRef="#br0">334 38 6909 0 0,'0'-1'19'0'0,"0"0"1"0"0,0-1-1 0 0,0 1 1 0 0,1 0 0 0 0,-1-1-1 0 0,0 1 1 0 0,1 0 0 0 0,-1 0-1 0 0,1-1 1 0 0,-1 1-1 0 0,1 0 1 0 0,-1 0 0 0 0,1 0-1 0 0,1-2 1 0 0,-1 3 6 0 0,-1-1 0 0 0,0 1-1 0 0,1-1 1 0 0,-1 1 0 0 0,0-1 0 0 0,1 1 0 0 0,-1-1 0 0 0,0 1-1 0 0,0-1 1 0 0,1 1 0 0 0,-1-1 0 0 0,0 1 0 0 0,0-1 0 0 0,0 0 0 0 0,0 1-1 0 0,0-1 1 0 0,0 1 0 0 0,0-1 0 0 0,0 1 0 0 0,0-1 0 0 0,0 0-1 0 0,0 1 1 0 0,0-1 0 0 0,0 1 0 0 0,0-1 0 0 0,-1 1 0 0 0,1-1 0 0 0,0 1-1 0 0,0-1 1 0 0,-1 0 0 0 0,-24 54 739 0 0,1-6-758 0 0,-1-1 1 0 0,-3-1-1 0 0,-1-2 1 0 0,-3 0-1 0 0,-1-3 1 0 0,-63 62-1 0 0,83-91 3 0 0,9-8-5 0 0,0 0 0 0 0,1 0-1 0 0,-1 0 1 0 0,1 0 0 0 0,0 1 0 0 0,0-1 0 0 0,0 1 0 0 0,0 0-1 0 0,1 0 1 0 0,-3 4 0 0 0,5-7 7 0 0,0-1 1 0 0,0 1-1 0 0,0-1 0 0 0,0 1 0 0 0,0 0 1 0 0,0-1-1 0 0,0 1 0 0 0,1-1 0 0 0,-1 1 0 0 0,0-1 1 0 0,0 1-1 0 0,1-1 0 0 0,-1 1 0 0 0,0-1 1 0 0,0 1-1 0 0,1-1 0 0 0,-1 1 0 0 0,1-1 1 0 0,-1 1-1 0 0,0-1 0 0 0,1 1 0 0 0,-1-1 0 0 0,1 0 1 0 0,-1 1-1 0 0,1-1 0 0 0,-1 0 0 0 0,1 1 1 0 0,19 7 279 0 0,-14-6-153 0 0,186 70 1477 0 0,76 33-1239 0 0,-230-87-353 0 0,-15-8-17 0 0,28 17 1 0 0,-45-24-2 0 0,10 8 15 0 0,-16-10-18 0 0,1-1 1 0 0,-1 0-1 0 0,0 1 1 0 0,0-1-1 0 0,0 0 0 0 0,0 0 1 0 0,1 1-1 0 0,-1-1 1 0 0,0 0-1 0 0,0 1 1 0 0,0-1-1 0 0,0 0 1 0 0,0 1-1 0 0,0-1 1 0 0,0 0-1 0 0,0 1 1 0 0,0-1-1 0 0,0 0 0 0 0,0 1 1 0 0,0-1-1 0 0,0 0 1 0 0,0 1-1 0 0,0-1 1 0 0,0 0-1 0 0,-1 1 1 0 0,1-1-1 0 0,0 0 1 0 0,0 0-1 0 0,0 1 1 0 0,0-1-1 0 0,-1 0 0 0 0,1 0 1 0 0,0 1-1 0 0,0-1 1 0 0,0 0-1 0 0,-1 0 1 0 0,1 1-1 0 0,0-1 1 0 0,-1 0-1 0 0,1 0 1 0 0,0 0-1 0 0,0 0 1 0 0,-1 1-1 0 0,1-1 0 0 0,0 0 1 0 0,-1 0-1 0 0,1 0 1 0 0,0 0-1 0 0,-1 0 1 0 0,-4 2 41 0 0,0-1 1 0 0,1 1-1 0 0,-1-1 1 0 0,0 0-1 0 0,0-1 1 0 0,0 1-1 0 0,0-1 1 0 0,1 0-1 0 0,-1 0 1 0 0,-6-1-1 0 0,-9 0 267 0 0,16 0-238 0 0,6 2-57 0 0,-2-1-3 0 0,-2-1-104 0 0,3 0-46 0 0,0 1-1 0 0,0-1 0 0 0,0 1 1 0 0,0 0-1 0 0,0-1 1 0 0,0 1-1 0 0,0 0 0 0 0,0 0 1 0 0,0-1-1 0 0,0 1 0 0 0,0 0 1 0 0,0 0-1 0 0,0 0 1 0 0,0 0-1 0 0,0 0 0 0 0,2 1 1 0 0,9 0-1216 0 0,-1 1-2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6.455"/>
    </inkml:context>
    <inkml:brush xml:id="br0">
      <inkml:brushProperty name="width" value="0.05" units="cm"/>
      <inkml:brushProperty name="height" value="0.05" units="cm"/>
    </inkml:brush>
  </inkml:definitions>
  <inkml:trace contextRef="#ctx0" brushRef="#br0">1729 195 6469 0 0,'-7'-9'144'0'0,"0"0"0"0"0,0 0 0 0 0,1 0 0 0 0,0-1 0 0 0,0 1 0 0 0,1-1 1 0 0,1-1-1 0 0,0 1 0 0 0,-3-12 0 0 0,5 18-95 0 0,0 1-1 0 0,0-1 0 0 0,0 1 1 0 0,0 0-1 0 0,0-1 1 0 0,-1 1-1 0 0,0 0 1 0 0,1 0-1 0 0,-1 1 1 0 0,0-1-1 0 0,0 1 1 0 0,0-1-1 0 0,-1 1 1 0 0,1 0-1 0 0,-1 0 0 0 0,-3-1 1 0 0,-7-3 38 0 0,0 0 0 0 0,-28-5 0 0 0,15 5 1 0 0,-1 2 0 0 0,1 1-1 0 0,-1 2 1 0 0,0 0-1 0 0,0 2 1 0 0,0 1-1 0 0,-43 9 1 0 0,19 0 138 0 0,1 2 1 0 0,1 3-1 0 0,-54 24 1 0 0,-60 39 654 0 0,-253 163 0 0 0,400-231-824 0 0,-189 130 414 0 0,177-118-391 0 0,0 1 1 0 0,2 1-1 0 0,1 2 1 0 0,-37 47 0 0 0,56-65-51 0 0,2-1 0 0 0,-1 1 0 0 0,1 0 0 0 0,0 1 0 0 0,1-1 0 0 0,0 1 0 0 0,1 0 0 0 0,0 0 0 0 0,0 0 0 0 0,-1 14 0 0 0,4-18-9 0 0,0 0 1 0 0,0 0-1 0 0,0 0 1 0 0,1-1-1 0 0,0 1 1 0 0,0 0-1 0 0,1 0 1 0 0,-1-1-1 0 0,1 1 0 0 0,1-1 1 0 0,-1 1-1 0 0,1-1 1 0 0,0 0-1 0 0,0 0 1 0 0,0 0-1 0 0,0 0 1 0 0,1-1-1 0 0,0 0 0 0 0,7 7 1 0 0,2-1 28 0 0,0 0 1 0 0,0 0-1 0 0,1-2 0 0 0,0 0 1 0 0,0 0-1 0 0,29 9 0 0 0,96 23 191 0 0,-135-39-234 0 0,97 20 94 0 0,0-4-1 0 0,1-5 1 0 0,136-1 0 0 0,309-46-36 0 0,-114-32 3 0 0,-325 44-17 0 0,206-74 1 0 0,-276 82-64 0 0,-1-2-1 0 0,57-33 1 0 0,-85 45-3 0 0,0-1 0 0 0,0 0 0 0 0,-1-1 0 0 0,1 0 0 0 0,-2 0 0 0 0,1-1 0 0 0,-1 0 0 0 0,0 0 0 0 0,-1-1 0 0 0,0 0 0 0 0,0 0 0 0 0,-1 0 0 0 0,0-1 0 0 0,0 0 0 0 0,3-12 0 0 0,-7 14-6 0 0,0 0 0 0 0,0 1 0 0 0,0-1 0 0 0,-1 0 0 0 0,-1 0 0 0 0,1 0-1 0 0,-1 1 1 0 0,-1-1 0 0 0,1 1 0 0 0,-1-1 0 0 0,-1 1 0 0 0,1-1 0 0 0,-1 1 0 0 0,-1 0 0 0 0,1 0 0 0 0,-1 0 0 0 0,0 1 0 0 0,-7-9 0 0 0,-5-5-25 0 0,-1 1 0 0 0,0 1 0 0 0,-1 1 0 0 0,-30-22 0 0 0,5 7 9 0 0,-2 2 0 0 0,-1 2 1 0 0,-1 3-1 0 0,-56-23 0 0 0,37 23 22 0 0,-1 2-1 0 0,-117-22 1 0 0,74 28 1 0 0,-1 5 0 0 0,0 5 0 0 0,-216 14 1 0 0,13 31-36 0 0,237-24-209 0 0,-149 50 1 0 0,213-59 113 0 0,-1 0-1 0 0,1 1 1 0 0,0 1 0 0 0,1 0 0 0 0,-13 9 0 0 0,23-14 70 0 0,-1 0 1 0 0,1 0-1 0 0,0 1 0 0 0,-1-1 0 0 0,1 1 1 0 0,0-1-1 0 0,0 1 0 0 0,0 0 0 0 0,1 0 0 0 0,-1-1 1 0 0,1 1-1 0 0,-2 4 0 0 0,3-5-3 0 0,0 0-1 0 0,-1 0 1 0 0,1 0-1 0 0,0 1 1 0 0,0-1 0 0 0,0 0-1 0 0,0 0 1 0 0,1 0-1 0 0,-1 0 1 0 0,1 0 0 0 0,-1 0-1 0 0,1 0 1 0 0,0 0-1 0 0,-1 0 1 0 0,1 0 0 0 0,0 0-1 0 0,1 0 1 0 0,-1 0-1 0 0,0 0 1 0 0,2 2 0 0 0,1 0-71 0 0,0 0 1 0 0,1 0 0 0 0,-1 0-1 0 0,0-1 1 0 0,1 0 0 0 0,0 1-1 0 0,0-2 1 0 0,0 1 0 0 0,6 2 0 0 0,51 15-995 0 0,-24-11 342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7.262"/>
    </inkml:context>
    <inkml:brush xml:id="br0">
      <inkml:brushProperty name="width" value="0.05" units="cm"/>
      <inkml:brushProperty name="height" value="0.05" units="cm"/>
    </inkml:brush>
  </inkml:definitions>
  <inkml:trace contextRef="#ctx0" brushRef="#br0">4562 201 7681 0 0,'2'-1'108'0'0,"0"-1"1"0"0,-1 1-1 0 0,1-1 0 0 0,-1 1 1 0 0,1-1-1 0 0,-1 0 1 0 0,0 1-1 0 0,0-1 1 0 0,0 0-1 0 0,0 0 1 0 0,0 0-1 0 0,0 0 0 0 0,0 0 1 0 0,-1 0-1 0 0,1 0 1 0 0,-1 0-1 0 0,0 0 1 0 0,1-1-1 0 0,-1 1 1 0 0,0 0-1 0 0,0 0 0 0 0,0 0 1 0 0,0 0-1 0 0,-1 0 1 0 0,1 0-1 0 0,-1-1 1 0 0,1 1-1 0 0,-1 0 0 0 0,0 0 1 0 0,1 0-1 0 0,-1 0 1 0 0,0 1-1 0 0,-1-1 1 0 0,-1-3-1 0 0,-1 0 52 0 0,0 0 0 0 0,-1 1 0 0 0,1-1-1 0 0,-1 1 1 0 0,-1 0 0 0 0,1 0 0 0 0,0 0-1 0 0,-1 1 1 0 0,0-1 0 0 0,-9-2 0 0 0,-25-9-9 0 0,0 2 0 0 0,-1 2 0 0 0,-77-10 0 0 0,-131 1-147 0 0,199 17 38 0 0,-1050 14 285 0 0,6 99-73 0 0,175 23-205 0 0,307-41 5 0 0,384-65 42 0 0,214-27-15 0 0,21-5 45 0 0,23-3-26 0 0,-6 4-200 0 0,-9 1-276 0 0,1 0 0 0 0,-1 1 0 0 0,0 0 0 0 0,1 2 0 0 0,17 0-1 0 0,-33 0 341 0 0,0 0-1 0 0,0 0 1 0 0,0 0-1 0 0,0 0 1 0 0,1 0-1 0 0,-1 0 1 0 0,0 0-1 0 0,0 1 1 0 0,0-1-1 0 0,0 0 1 0 0,0 0-1 0 0,1 0 1 0 0,-1 0-1 0 0,0 0 1 0 0,0 0-1 0 0,0 0 1 0 0,0 0-1 0 0,0 0 0 0 0,1 0 1 0 0,-1 0-1 0 0,0 1 1 0 0,0-1-1 0 0,0 0 1 0 0,0 0-1 0 0,0 0 1 0 0,0 0-1 0 0,0 0 1 0 0,0 0-1 0 0,0 1 1 0 0,0-1-1 0 0,0 0 1 0 0,1 0-1 0 0,-1 0 1 0 0,0 0-1 0 0,0 0 1 0 0,0 1-1 0 0,0-1 0 0 0,0 0 1 0 0,0 0-1 0 0,0 0 1 0 0,0 1-1 0 0,0 3-883 0 0,4 0-67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8.234"/>
    </inkml:context>
    <inkml:brush xml:id="br0">
      <inkml:brushProperty name="width" value="0.05" units="cm"/>
      <inkml:brushProperty name="height" value="0.05" units="cm"/>
    </inkml:brush>
  </inkml:definitions>
  <inkml:trace contextRef="#ctx0" brushRef="#br0">179 210 7805 0 0,'-1'2'50'0'0,"-1"-1"0"0"0,1 0 0 0 0,-1-1 0 0 0,1 1 1 0 0,-1 0-1 0 0,1 0 0 0 0,-1-1 0 0 0,1 1 0 0 0,-1 0 0 0 0,0-1 1 0 0,1 0-1 0 0,-1 1 0 0 0,0-1 0 0 0,0 0 0 0 0,1 0 0 0 0,-1 0 1 0 0,0 0-1 0 0,1 0 0 0 0,-3-1 0 0 0,-35-6 2047 0 0,37 6-1929 0 0,1 1 0 0 0,-1-1 0 0 0,0 1 1 0 0,1-1-1 0 0,-1 0 0 0 0,0 1 0 0 0,1-1 0 0 0,-1 0 0 0 0,1 0 0 0 0,-1 0 1 0 0,1 0-1 0 0,0-1 0 0 0,-1 1 0 0 0,1 0 0 0 0,0-1 0 0 0,-2-2 0 0 0,3 2-90 0 0,-1-1-1 0 0,1 0 1 0 0,0 1-1 0 0,0-1 0 0 0,0 1 1 0 0,1-1-1 0 0,-1 0 0 0 0,1 1 1 0 0,-1-1-1 0 0,1 1 1 0 0,0-1-1 0 0,1-2 0 0 0,2-5-40 0 0,-1 1-1 0 0,2 0 1 0 0,-1-1-1 0 0,1 1 1 0 0,1 1-1 0 0,-1-1 1 0 0,2 1-1 0 0,-1 0 0 0 0,1 0 1 0 0,0 1-1 0 0,1 0 1 0 0,-1 0-1 0 0,1 1 1 0 0,1 0-1 0 0,12-7 1 0 0,-14 9-42 0 0,0 1 0 0 0,-1 0 0 0 0,2 1 1 0 0,-1-1-1 0 0,0 1 0 0 0,1 1 1 0 0,-1-1-1 0 0,0 1 0 0 0,1 0 0 0 0,0 1 1 0 0,-1 0-1 0 0,1 0 0 0 0,-1 1 0 0 0,1 0 1 0 0,-1 0-1 0 0,1 1 0 0 0,-1-1 1 0 0,0 2-1 0 0,1-1 0 0 0,-1 1 0 0 0,11 6 1 0 0,-12-5 1 0 0,1 0 1 0 0,-1 0-1 0 0,0 1 1 0 0,-1 0-1 0 0,1 0 1 0 0,-1 0 0 0 0,0 1-1 0 0,0-1 1 0 0,0 1-1 0 0,-1 1 1 0 0,0-1-1 0 0,6 13 1 0 0,-6-10 2 0 0,-1 1 0 0 0,0 0 0 0 0,-1 0 1 0 0,0 0-1 0 0,0 0 0 0 0,-1 0 0 0 0,0 0 0 0 0,-2 17 1 0 0,-1-6-11 0 0,-1 0 0 0 0,-1 0 0 0 0,-1-1 0 0 0,0 1 0 0 0,-2-1 0 0 0,-1 0 0 0 0,0-1 0 0 0,-16 28 0 0 0,4-16-54 0 0,-1-1-1 0 0,-1 0 1 0 0,-2-2 0 0 0,-1 0-1 0 0,-44 37 1 0 0,54-52 49 0 0,-1 0 1 0 0,0-2-1 0 0,-1 1 1 0 0,0-2-1 0 0,-1 0 1 0 0,0-2 0 0 0,0 0-1 0 0,-31 10 1 0 0,48-18 10 0 0,0 0 0 0 0,0 1 0 0 0,0-1 0 0 0,0 0 0 0 0,0 0 0 0 0,1 0 0 0 0,-1 1 0 0 0,0-1 0 0 0,0 0 1 0 0,0 0-1 0 0,0 0 0 0 0,0 0 0 0 0,0-1 0 0 0,0 1 0 0 0,0 0 0 0 0,0 0 0 0 0,0-1 0 0 0,0 1 0 0 0,1 0 0 0 0,-1-1 1 0 0,0 1-1 0 0,0-1 0 0 0,0 1 0 0 0,1-1 0 0 0,-1 1 0 0 0,0-1 0 0 0,-1 0 0 0 0,2-1-8 0 0,-1 1-1 0 0,1-1 1 0 0,0 1-1 0 0,0 0 1 0 0,-1-1-1 0 0,1 1 1 0 0,0-1-1 0 0,0 1 1 0 0,0-1 0 0 0,0 1-1 0 0,1 0 1 0 0,-1-1-1 0 0,0 1 1 0 0,1-1-1 0 0,0-1 1 0 0,3-8-59 0 0,1 0 0 0 0,0 1 0 0 0,7-12 0 0 0,-12 22 71 0 0,18-30-38 0 0,2 2 0 0 0,1 0 0 0 0,1 1 0 0 0,48-46 0 0 0,-57 62 37 0 0,0 0 1 0 0,1 1-1 0 0,0 0 1 0 0,0 1-1 0 0,1 1 1 0 0,0 0 0 0 0,1 1-1 0 0,0 1 1 0 0,0 0-1 0 0,0 1 1 0 0,1 1-1 0 0,18-2 1 0 0,-24 5 6 0 0,0 0 0 0 0,0 1 0 0 0,0 0 0 0 0,0 1 0 0 0,0 0 0 0 0,0 1 0 0 0,0 0 0 0 0,11 4 0 0 0,-17-4 0 0 0,1 0 0 0 0,-1 0 1 0 0,0 1-1 0 0,0-1 0 0 0,0 1 1 0 0,-1 1-1 0 0,1-1 0 0 0,-1 0 1 0 0,0 1-1 0 0,0 0 0 0 0,0 0 1 0 0,0 1-1 0 0,0-1 1 0 0,-1 1-1 0 0,0-1 0 0 0,0 1 1 0 0,2 6-1 0 0,-3-7-135 0 0,0 0 0 0 0,0 0-1 0 0,0 0 1 0 0,1-1 0 0 0,-1 1 0 0 0,1-1 0 0 0,0 0 0 0 0,0 1-1 0 0,6 4 1 0 0,-8-7 13 0 0,0-1 1 0 0,0 1-1 0 0,0-1 0 0 0,0 1 0 0 0,1-1 0 0 0,-1 1 0 0 0,0-1 0 0 0,0 1 0 0 0,0-1 1 0 0,1 0-1 0 0,-1 0 0 0 0,0 0 0 0 0,0 0 0 0 0,0 0 0 0 0,1 0 0 0 0,-1 0 1 0 0,0 0-1 0 0,0 0 0 0 0,1 0 0 0 0,-1-1 0 0 0,0 1 0 0 0,0 0 0 0 0,0-1 0 0 0,0 1 1 0 0,0-1-1 0 0,0 0 0 0 0,1 1 0 0 0,-1-1 0 0 0,0 0 0 0 0,-1 0 0 0 0,1 1 0 0 0,0-1 1 0 0,0 0-1 0 0,0 0 0 0 0,0 0 0 0 0,-1 0 0 0 0,1 0 0 0 0,0-1 0 0 0,7-9-824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8.618"/>
    </inkml:context>
    <inkml:brush xml:id="br0">
      <inkml:brushProperty name="width" value="0.05" units="cm"/>
      <inkml:brushProperty name="height" value="0.05" units="cm"/>
    </inkml:brush>
  </inkml:definitions>
  <inkml:trace contextRef="#ctx0" brushRef="#br0">19 103 7841 0 0,'-5'-18'527'0'0,"0"0"0"0"0,2 0 0 0 0,-3-31 0 0 0,8 94 230 0 0,1-1 0 0 0,12 62 1 0 0,-8-75-715 0 0,1-1 0 0 0,1 0 0 0 0,1 0 0 0 0,21 42 0 0 0,-29-70-130 0 0,-1 1-1 0 0,1 0 0 0 0,0-1 0 0 0,0 1 0 0 0,0-1 0 0 0,0 0 0 0 0,0 1 0 0 0,0-1 0 0 0,0 0 0 0 0,1 0 0 0 0,-1-1 0 0 0,5 3 0 0 0,-5-3-49 0 0,0 0 0 0 0,0 0 1 0 0,-1-1-1 0 0,1 1 0 0 0,0-1 0 0 0,0 0 0 0 0,0 0 0 0 0,0 1 0 0 0,0-1 1 0 0,0 0-1 0 0,0 0 0 0 0,0-1 0 0 0,0 1 0 0 0,0 0 0 0 0,0-1 1 0 0,0 1-1 0 0,-1-1 0 0 0,1 0 0 0 0,3-1 0 0 0,6-2-764 0 0,8 1-213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29.203"/>
    </inkml:context>
    <inkml:brush xml:id="br0">
      <inkml:brushProperty name="width" value="0.05" units="cm"/>
      <inkml:brushProperty name="height" value="0.05" units="cm"/>
    </inkml:brush>
  </inkml:definitions>
  <inkml:trace contextRef="#ctx0" brushRef="#br0">1259 549 7517 0 0,'-3'-4'97'0'0,"0"0"0"0"0,0 1 0 0 0,-1-1 0 0 0,1 1 1 0 0,-1 0-1 0 0,0 0 0 0 0,0 1 0 0 0,0-1 0 0 0,0 1 0 0 0,0-1 1 0 0,0 1-1 0 0,-1 1 0 0 0,1-1 0 0 0,-1 1 0 0 0,1-1 1 0 0,-1 1-1 0 0,0 1 0 0 0,1-1 0 0 0,-6 0 0 0 0,8 1-53 0 0,0 0 0 0 0,0 0 1 0 0,1 0-1 0 0,-1 0 0 0 0,0 1 0 0 0,1-1 0 0 0,-1 0 0 0 0,0 1 0 0 0,1-1 1 0 0,-1 1-1 0 0,1-1 0 0 0,-1 1 0 0 0,1 0 0 0 0,-1 0 0 0 0,1 0 0 0 0,-1 0 1 0 0,1 0-1 0 0,0 0 0 0 0,0 0 0 0 0,-1 0 0 0 0,1 0 0 0 0,0 1 0 0 0,0-1 0 0 0,0 0 1 0 0,-1 3-1 0 0,2-2-17 0 0,-1-1 0 0 0,1 1 0 0 0,0 0 0 0 0,-1 0 0 0 0,1-1 0 0 0,0 1 0 0 0,0 0 0 0 0,0 0 1 0 0,1 0-1 0 0,-1-1 0 0 0,0 1 0 0 0,1 0 0 0 0,-1 0 0 0 0,1-1 0 0 0,0 1 0 0 0,-1 0 0 0 0,1-1 0 0 0,0 1 0 0 0,0-1 1 0 0,0 1-1 0 0,0-1 0 0 0,0 1 0 0 0,0-1 0 0 0,3 2 0 0 0,19 19 319 0 0,1-1-1 0 0,1-2 1 0 0,36 23-1 0 0,-34-26-243 0 0,-1 2 1 0 0,-1 2-1 0 0,36 33 0 0 0,-59-50-103 0 0,1 0 0 0 0,-1 0 0 0 0,1 0 0 0 0,-1 0-1 0 0,0 1 1 0 0,0-1 0 0 0,0 0 0 0 0,-1 1 0 0 0,1 0 0 0 0,-1-1 0 0 0,0 1 0 0 0,0 0 0 0 0,0 0 0 0 0,-1-1 0 0 0,1 1 0 0 0,-1 0-1 0 0,0 5 1 0 0,0-7-92 0 0,-1 0-1 0 0,1 0 0 0 0,-1 0 1 0 0,0 0-1 0 0,0 0 1 0 0,1 0-1 0 0,-1-1 0 0 0,-1 1 1 0 0,1 0-1 0 0,0 0 0 0 0,0-1 1 0 0,-1 1-1 0 0,1-1 0 0 0,-1 1 1 0 0,1-1-1 0 0,-1 1 0 0 0,0-1 1 0 0,1 0-1 0 0,-1 0 1 0 0,0 0-1 0 0,0 0 0 0 0,0 0 1 0 0,0 0-1 0 0,0-1 0 0 0,0 1 1 0 0,0 0-1 0 0,0-1 0 0 0,0 0 1 0 0,0 1-1 0 0,0-1 1 0 0,0 0-1 0 0,-4-1 0 0 0,4 2-38 0 0,-1-1 1 0 0,0 0-1 0 0,0 0 0 0 0,1 0 0 0 0,-1-1 0 0 0,0 1 1 0 0,0-1-1 0 0,1 1 0 0 0,-1-1 0 0 0,0 0 0 0 0,1 0 1 0 0,-1 0-1 0 0,1 0 0 0 0,-1-1 0 0 0,1 1 0 0 0,0-1 0 0 0,0 1 1 0 0,-1-1-1 0 0,1 0 0 0 0,0 0 0 0 0,1 0 0 0 0,-3-2 1 0 0,-4-4 107 0 0,0 0 0 0 0,0-1 0 0 0,1 1 0 0 0,0-1 0 0 0,1-1 0 0 0,0 1 0 0 0,0-1 0 0 0,1 0 1 0 0,1-1-1 0 0,0 1 0 0 0,0-1 0 0 0,1 0 0 0 0,0 0 0 0 0,1 0 0 0 0,0 0 0 0 0,0 0 0 0 0,2-1 0 0 0,-1 1 0 0 0,2-13 1 0 0,3-2 22 0 0,0 1 0 0 0,2-1 1 0 0,1 1-1 0 0,1 0 0 0 0,1 1 1 0 0,1 0-1 0 0,1 1 1 0 0,1 0-1 0 0,1 0 0 0 0,2 1 1 0 0,0 1-1 0 0,1 1 0 0 0,34-35 1 0 0,-13 21 84 0 0,0 1 0 0 0,3 2 0 0 0,0 2 1 0 0,2 2-1 0 0,1 1 0 0 0,60-25 0 0 0,-97 48-45 0 0,-1 1-15 0 0,-1 0-1 0 0,0 0 0 0 0,0 0 1 0 0,0 0-1 0 0,0 0 0 0 0,0-1 0 0 0,0 0 1 0 0,-1 0-1 0 0,5-5 0 0 0,-8 8-29 0 0,1 0 0 0 0,-1 0 0 0 0,0-1 0 0 0,0 1 0 0 0,0 0 0 0 0,0 0 0 0 0,0-1 0 0 0,0 1 0 0 0,1 0 0 0 0,-1 0 0 0 0,0-1-1 0 0,0 1 1 0 0,0 0 0 0 0,0 0 0 0 0,0-1 0 0 0,0 1 0 0 0,0 0 0 0 0,0 0 0 0 0,0-1 0 0 0,0 1 0 0 0,0 0 0 0 0,0-1 0 0 0,-1 1 0 0 0,1 0-1 0 0,0 0 1 0 0,0-1 0 0 0,0 1 0 0 0,0 0 0 0 0,0 0 0 0 0,0 0 0 0 0,-1-1 0 0 0,1 1 0 0 0,0 0 0 0 0,0 0 0 0 0,-1-1 0 0 0,-11-5-172 0 0,-15 1-161 0 0,-55 4-893 0 0,-158 19-1 0 0,132-7 1184 0 0,-7 1 779 0 0,-166 39-1 0 0,199-29-247 0 0,2 3-1 0 0,-138 62 0 0 0,17 21 367 0 0,158-81-490 0 0,2 2 1 0 0,-64 57 0 0 0,85-67-195 0 0,1 1-1 0 0,1 0 1 0 0,1 2 0 0 0,0 0 0 0 0,2 1 0 0 0,-16 32 0 0 0,22-37-58 0 0,2 1 0 0 0,0 0 0 0 0,1 0 0 0 0,0 0 0 0 0,2 1 0 0 0,1 0 0 0 0,0 0 0 0 0,1 0 0 0 0,2 32 0 0 0,2-29 37 0 0,1 0-1 0 0,0-1 0 0 0,2 0 0 0 0,1 0 0 0 0,0 0 1 0 0,2 0-1 0 0,1-1 0 0 0,0 0 0 0 0,1-1 0 0 0,2 0 0 0 0,0-1 1 0 0,1 0-1 0 0,0-1 0 0 0,22 22 0 0 0,-13-18 3 0 0,0-1-1 0 0,2-1 0 0 0,1-1 0 0 0,0-1 1 0 0,1-1-1 0 0,1-2 0 0 0,0 0 0 0 0,1-2 1 0 0,1-1-1 0 0,31 9 0 0 0,-9-8-86 0 0,0-2-1 0 0,1-2 1 0 0,0-2-1 0 0,0-3 1 0 0,0-2-1 0 0,0-2 1 0 0,79-10-1 0 0,-65 0-61 0 0,-1-3-1 0 0,-1-3 1 0 0,-1-2-1 0 0,0-4 1 0 0,91-44-1 0 0,-108 43-71 0 0,81-58-1 0 0,-102 63-33 0 0,-1-2 1 0 0,-1 0 0 0 0,0-2-1 0 0,27-35 1 0 0,-40 44 5 0 0,-1 0 1 0 0,-1-1-1 0 0,0 1 0 0 0,-1-2 1 0 0,-1 1-1 0 0,0-1 1 0 0,-1 0-1 0 0,-1 0 1 0 0,0-1-1 0 0,2-16 0 0 0,-4 11-72 0 0,-1 0-1 0 0,-1 0 0 0 0,-1 0 0 0 0,0 1 0 0 0,-2-1 0 0 0,-9-38 1 0 0,-2 16-69 0 0,-2 0 1 0 0,-1 1 0 0 0,-3 2 0 0 0,-1 0 0 0 0,-2 1 0 0 0,-38-50 0 0 0,31 48 133 0 0,-1 2 1 0 0,-3 1-1 0 0,-1 1 1 0 0,-1 2-1 0 0,-67-49 1 0 0,84 72 100 0 0,0 0 0 0 0,-1 1 0 0 0,0 2 0 0 0,0 0 0 0 0,-1 1 1 0 0,-32-9-1 0 0,37 14 17 0 0,0 1 0 0 0,0 0 0 0 0,0 0 0 0 0,0 2 0 0 0,0 0 0 0 0,0 1 0 0 0,0 1 0 0 0,0 0 0 0 0,0 1 0 0 0,-15 5 0 0 0,13-2 3 0 0,0 1 0 0 0,0 1 1 0 0,1 1-1 0 0,0 1 0 0 0,0 0 1 0 0,1 1-1 0 0,0 0 0 0 0,1 2 0 0 0,1 0 1 0 0,0 0-1 0 0,-20 26 0 0 0,25-28-87 0 0,0 0-1 0 0,1 2 0 0 0,1-1 0 0 0,0 1 0 0 0,0 0 1 0 0,1 0-1 0 0,1 0 0 0 0,0 1 0 0 0,1 0 0 0 0,0 0 1 0 0,2 0-1 0 0,-1 1 0 0 0,2-1 0 0 0,0 1 0 0 0,0-1 1 0 0,3 19-1 0 0,0-22-112 0 0,1 0 1 0 0,0-1 0 0 0,1 1-1 0 0,0-1 1 0 0,1 0-1 0 0,0 0 1 0 0,8 11 0 0 0,-13-21 188 0 0,16 28-873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0.855"/>
    </inkml:context>
    <inkml:brush xml:id="br0">
      <inkml:brushProperty name="width" value="0.05" units="cm"/>
      <inkml:brushProperty name="height" value="0.05" units="cm"/>
    </inkml:brush>
  </inkml:definitions>
  <inkml:trace contextRef="#ctx0" brushRef="#br0">260 44 7873 0 0,'-4'2'15'0'0,"0"0"-1"0"0,1-1 1 0 0,-1 1 0 0 0,0-1 0 0 0,0 1 0 0 0,0-1 0 0 0,-1-1 0 0 0,1 1 0 0 0,-8 0 0 0 0,-41-4 1298 0 0,40 1-533 0 0,1 2-1 0 0,-20 0 0 0 0,15 4 933 0 0,35-4-912 0 0,592-47-752 0 0,-374 38-1892 0 0,-233 11 836 0 0,-10 3 535 0 0,-12 3-101 0 0,-336 56-2658 0 0,-4 2 3428 0 0,311-54-61 0 0,4 1 800 0 0,-75 10 1 0 0,337-41 2373 0 0,133 0-3050 0 0,-188 11 108 0 0,-29 2-167 0 0,97-6-984 0 0,-224 10 143 0 0,-7-1-615 0 0,-7 3-149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7.202"/>
    </inkml:context>
    <inkml:brush xml:id="br0">
      <inkml:brushProperty name="width" value="0.05" units="cm"/>
      <inkml:brushProperty name="height" value="0.05" units="cm"/>
    </inkml:brush>
  </inkml:definitions>
  <inkml:trace contextRef="#ctx0" brushRef="#br0">10 161 7873 0 0,'1'-34'44'0'0,"0"21"974"0"0,-1-1 1 0 0,0 1 0 0 0,-1 0-1 0 0,0 0 1 0 0,-6-22 0 0 0,6 34-945 0 0,1 0 1 0 0,0 0 0 0 0,-1 0 0 0 0,1 0-1 0 0,0 0 1 0 0,0 0 0 0 0,-1-1-1 0 0,1 1 1 0 0,0 0 0 0 0,0 0 0 0 0,0 0-1 0 0,1 0 1 0 0,-1 0 0 0 0,0-1 0 0 0,0 1-1 0 0,0 0 1 0 0,1 0 0 0 0,0-1 0 0 0,-1 1-48 0 0,1 1 0 0 0,-1 0 0 0 0,1-1 0 0 0,-1 1 0 0 0,1 0 0 0 0,-1-1 0 0 0,1 1 0 0 0,-1 0 0 0 0,1 0 0 0 0,-1 0 0 0 0,1 0 1 0 0,-1-1-1 0 0,1 1 0 0 0,0 0 0 0 0,-1 0 0 0 0,1 0 0 0 0,-1 0 0 0 0,1 0 0 0 0,-1 0 0 0 0,1 1 0 0 0,0-1 0 0 0,-1 0 1 0 0,1 0-1 0 0,-1 0 0 0 0,1 1 0 0 0,4 1 40 0 0,-1 0 0 0 0,1 0 0 0 0,-1 0-1 0 0,0 1 1 0 0,0 0 0 0 0,0 0 0 0 0,5 4 0 0 0,24 29 263 0 0,-2 2 0 0 0,-1 1 0 0 0,-2 2-1 0 0,-1 0 1 0 0,28 61 0 0 0,154 351 1439 0 0,-107-224-848 0 0,-93-210-851 0 0,14 33 157 0 0,2-1 1 0 0,43 63-1 0 0,-58-100-420 0 0,1-1 0 0 0,0-1-1 0 0,2 0 1 0 0,21 17 0 0 0,-15-20-759 0 0,-19-9 873 0 0,1 0 0 0 0,-1 0 1 0 0,1 0-1 0 0,-1 0 0 0 0,1 0 1 0 0,-1 0-1 0 0,1 0 1 0 0,-1 0-1 0 0,1 0 0 0 0,-1 0 1 0 0,1-1-1 0 0,-1 1 0 0 0,1 0 1 0 0,-1 0-1 0 0,1 0 1 0 0,-1-1-1 0 0,1 1 0 0 0,-1 0 1 0 0,0-1-1 0 0,1 1 0 0 0,-1 0 1 0 0,1-1-1 0 0,0-1-140 0 0,-1 1 0 0 0,1-1 0 0 0,-1 1 1 0 0,1-1-1 0 0,-1 1 0 0 0,0-1 0 0 0,0 1 0 0 0,0-1 0 0 0,0 1 0 0 0,0-1 1 0 0,0 1-1 0 0,0-1 0 0 0,0 1 0 0 0,-1-1 0 0 0,1 1 0 0 0,0-1 0 0 0,-1 1 1 0 0,1-1-1 0 0,-1 1 0 0 0,0-2 0 0 0,-11-32-2855 0 0,2 13 1551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7.608"/>
    </inkml:context>
    <inkml:brush xml:id="br0">
      <inkml:brushProperty name="width" value="0.05" units="cm"/>
      <inkml:brushProperty name="height" value="0.05" units="cm"/>
    </inkml:brush>
  </inkml:definitions>
  <inkml:trace contextRef="#ctx0" brushRef="#br0">1128 1 8993 0 0,'-11'15'335'0'0,"0"-4"-78"0"0,-47 69 1130 0 0,-169 254 3435 0 0,-35 127-1303 0 0,227-405-3008 0 0,-69 85-1 0 0,-56 42 668 0 0,120-139-847 0 0,15-16-90 0 0,-85 103 601 0 0,98-114-786 0 0,1 0 0 0 0,1 1 0 0 0,0 0 0 0 0,2 1 0 0 0,0 0 0 0 0,-7 25-1 0 0,13-38-41 0 0,0 2 5 0 0,0 0 0 0 0,0 0-1 0 0,1 0 1 0 0,-1 10 0 0 0,25-43 497 0 0,-14 14-638 0 0,1 0 1 0 0,1 0 0 0 0,0 1-1 0 0,0 1 1 0 0,22-15 0 0 0,-17 14-1149 0 0,-1-2 1 0 0,22-21-1 0 0,-29 25 251 0 0,-7 7 656 0 0,1-1-1 0 0,0 1 0 0 0,-1-1 0 0 0,1 0 1 0 0,-1 1-1 0 0,0-1 0 0 0,0 0 1 0 0,0 0-1 0 0,0 0 0 0 0,0 0 1 0 0,0 0-1 0 0,1-3 0 0 0,0-4-1424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7.002"/>
    </inkml:context>
    <inkml:brush xml:id="br0">
      <inkml:brushProperty name="width" value="0.05" units="cm"/>
      <inkml:brushProperty name="height" value="0.05" units="cm"/>
    </inkml:brush>
  </inkml:definitions>
  <inkml:trace contextRef="#ctx0" brushRef="#br0">0 1 9097 0 0,'2'0'108'0'0,"0"-1"1"0"0,0 1 0 0 0,-1 0-1 0 0,1 0 1 0 0,0 1-1 0 0,0-1 1 0 0,0 0-1 0 0,-1 1 1 0 0,1-1 0 0 0,0 1-1 0 0,0-1 1 0 0,-1 1-1 0 0,1 0 1 0 0,2 1 0 0 0,-3 0 232 0 0,0 0 0 0 0,1-1 0 0 0,-2 1 0 0 0,1 0 0 0 0,0 0 0 0 0,0 0 0 0 0,0-1 0 0 0,-1 1 0 0 0,1 0 0 0 0,0 4 0 0 0,1 5 629 0 0,11 30 1729 0 0,-8-28-2298 0 0,-1-1 1 0 0,0 2-1 0 0,-1-1 1 0 0,2 24-1 0 0,-8 158 1977 0 0,-1-124-1872 0 0,11 134 0 0 0,-5-187-526 0 0,-2-10 29 0 0,1 1 0 0 0,1 0-1 0 0,-1 0 1 0 0,1-1 0 0 0,1 1-1 0 0,3 8 1 0 0,-5-15-65 0 0,1 0-1 0 0,-1 0 1 0 0,1 1 0 0 0,-1-1 0 0 0,1 0 0 0 0,0-1-1 0 0,-1 1 1 0 0,1 0 0 0 0,0 0 0 0 0,1-1-1 0 0,-1 1 1 0 0,0-1 0 0 0,0 0 0 0 0,0 1 0 0 0,1-1-1 0 0,-1 0 1 0 0,1 0 0 0 0,-1-1 0 0 0,1 1-1 0 0,-1 0 1 0 0,1-1 0 0 0,-1 0 0 0 0,1 1-1 0 0,0-1 1 0 0,3-1 0 0 0,5 1-445 0 0,0-1-1 0 0,1-1 1 0 0,-1 0-1 0 0,0-1 1 0 0,-1 0-1 0 0,22-9 1 0 0,-7 1-1874 0 0,39-26 0 0 0,-57 34 1867 0 0,-1-2-1 0 0,0 1 1 0 0,0-1-1 0 0,-1 0 1 0 0,1 0-1 0 0,-1 0 1 0 0,5-8-1 0 0,-7 10 275 0 0,-1 0-1 0 0,-1-1 0 0 0,1 1 1 0 0,0-1-1 0 0,-1 1 1 0 0,1-1-1 0 0,-1 0 0 0 0,0 0 1 0 0,-1 1-1 0 0,1-1 0 0 0,-1 0 1 0 0,1 0-1 0 0,-1 0 0 0 0,0 0 1 0 0,-1-5-1 0 0,-3-15-873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8.582"/>
    </inkml:context>
    <inkml:brush xml:id="br0">
      <inkml:brushProperty name="width" value="0.05" units="cm"/>
      <inkml:brushProperty name="height" value="0.05" units="cm"/>
    </inkml:brush>
  </inkml:definitions>
  <inkml:trace contextRef="#ctx0" brushRef="#br0">0 33 7841 0 0,'0'0'67'0'0,"6"-11"5040"0"0,-6 11-4989 0 0,0-1-1 0 0,0 0 1 0 0,0 1-1 0 0,0-1 0 0 0,0 0 1 0 0,0 0-1 0 0,0 1 1 0 0,0-1-1 0 0,0 0 1 0 0,0 0-1 0 0,0 1 1 0 0,0-1-1 0 0,0 0 1 0 0,1 0-1 0 0,-1 1 1 0 0,0-1-1 0 0,1 0 0 0 0,-1 1 1 0 0,0-1-1 0 0,1 0 1 0 0,-1 1-1 0 0,1-1 1 0 0,-1 1-1 0 0,1-1 1 0 0,-1 1-1 0 0,1-1 1 0 0,-1 1-1 0 0,1-1 0 0 0,0 1 1 0 0,-1-1-1 0 0,1 1 1 0 0,0 0-1 0 0,-1-1 1 0 0,1 1-1 0 0,0 0 1 0 0,-1 0-1 0 0,1 0 1 0 0,0-1-1 0 0,0 1 1 0 0,-1 0-1 0 0,1 0 0 0 0,0 0 1 0 0,1 0-1 0 0,0 1-112 0 0,1 0 0 0 0,-1-1-1 0 0,0 1 1 0 0,0 0-1 0 0,0 0 1 0 0,0 0-1 0 0,0 0 1 0 0,0 0 0 0 0,0 1-1 0 0,0-1 1 0 0,0 1-1 0 0,2 3 1 0 0,10 13-6 0 0,-1 2 0 0 0,-1-1-1 0 0,-1 2 1 0 0,-1 0 0 0 0,0 0 0 0 0,9 34-1 0 0,-8-22 25 0 0,30 56-1 0 0,-38-83-364 0 0,24 36 996 0 0,-10-28-2064 0 0,-16-14 1215 0 0,-1 0 1 0 0,1 1 0 0 0,-1-1-1 0 0,1 0 1 0 0,0 0-1 0 0,-1 0 1 0 0,1 0 0 0 0,0 0-1 0 0,-1 0 1 0 0,1 0 0 0 0,0 0-1 0 0,-1 0 1 0 0,1 0-1 0 0,0 0 1 0 0,-1 0 0 0 0,1 0-1 0 0,0-1 1 0 0,-1 1 0 0 0,1 0-1 0 0,0 0 1 0 0,-1-1 0 0 0,1 1-1 0 0,-1 0 1 0 0,1-1-1 0 0,0 0 1 0 0,8-4-1472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8.924"/>
    </inkml:context>
    <inkml:brush xml:id="br0">
      <inkml:brushProperty name="width" value="0.05" units="cm"/>
      <inkml:brushProperty name="height" value="0.05" units="cm"/>
    </inkml:brush>
  </inkml:definitions>
  <inkml:trace contextRef="#ctx0" brushRef="#br0">35 21 8429 0 0,'-32'-16'1131'0'0,"30"12"-79"0"0,2 4-1039 0 0,0 0 1 0 0,1 0 0 0 0,-1 0-1 0 0,0 0 1 0 0,1 0 0 0 0,-1 0-1 0 0,0 0 1 0 0,0 0 0 0 0,1 1-1 0 0,-1-1 1 0 0,0 0 0 0 0,0 0-1 0 0,1 0 1 0 0,-1 0-1 0 0,0 1 1 0 0,0-1 0 0 0,0 0-1 0 0,1 0 1 0 0,-1 0 0 0 0,0 1-1 0 0,0-1 1 0 0,0 0 0 0 0,0 0-1 0 0,0 0 1 0 0,1 1 0 0 0,-1-1-1 0 0,0 0 1 0 0,0 1-1 0 0,0-1 1 0 0,0 0 0 0 0,0 0-1 0 0,0 1 1 0 0,0-1 0 0 0,1 2 22 0 0,1 0-1 0 0,-1 0 1 0 0,1 0 0 0 0,-1-1 0 0 0,1 1 0 0 0,0 0 0 0 0,-1-1 0 0 0,1 0 0 0 0,0 1-1 0 0,0-1 1 0 0,0 0 0 0 0,4 2 0 0 0,-3-2-109 0 0,0 0 0 0 0,-1 1 0 0 0,0-1 0 0 0,1 1 0 0 0,-1-1 0 0 0,0 1 0 0 0,1 0 0 0 0,-1 0-1 0 0,0 0 1 0 0,2 4 0 0 0,2 2-534 0 0,0 0-1 0 0,0-1 1 0 0,13 13-1 0 0,-5-7-321 0 0,-2 1-89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9.254"/>
    </inkml:context>
    <inkml:brush xml:id="br0">
      <inkml:brushProperty name="width" value="0.05" units="cm"/>
      <inkml:brushProperty name="height" value="0.05" units="cm"/>
    </inkml:brush>
  </inkml:definitions>
  <inkml:trace contextRef="#ctx0" brushRef="#br0">1 221 9029 0 0,'0'0'10'0'0,"0"0"0"0"0,0 0 0 0 0,0 0 1 0 0,0 1-1 0 0,0-1 0 0 0,1 0 0 0 0,-1 0 0 0 0,0 0 1 0 0,0 0-1 0 0,0 1 0 0 0,0-1 0 0 0,1 0 0 0 0,-1 0 1 0 0,0 0-1 0 0,0 0 0 0 0,1 0 0 0 0,-1 0 0 0 0,0 0 1 0 0,0 0-1 0 0,1 1 0 0 0,-1-1 0 0 0,0 0 0 0 0,0 0 1 0 0,1 0-1 0 0,-1 0 0 0 0,0 0 0 0 0,0 0 0 0 0,0 0 1 0 0,1-1-1 0 0,-1 1 0 0 0,0 0 0 0 0,0 0 0 0 0,1 0 1 0 0,-1 0-1 0 0,0 0 0 0 0,0 0 0 0 0,1 0 0 0 0,10-8 735 0 0,2 0 246 0 0,-10 7-829 0 0,-1 0-1 0 0,1 1 0 0 0,0-1 0 0 0,0 1 0 0 0,0 0 0 0 0,0 0 0 0 0,0 0 1 0 0,-1 0-1 0 0,1 0 0 0 0,0 0 0 0 0,0 1 0 0 0,0 0 0 0 0,-1-1 1 0 0,1 1-1 0 0,0 0 0 0 0,0 0 0 0 0,-1 1 0 0 0,1-1 0 0 0,-1 1 1 0 0,1-1-1 0 0,-1 1 0 0 0,0 0 0 0 0,0-1 0 0 0,4 5 0 0 0,11 17 22 0 0,-11-17-151 0 0,0 1 0 0 0,0 1 1 0 0,-1-1-1 0 0,0 1 1 0 0,0 0-1 0 0,-1 0 0 0 0,0 0 1 0 0,-1 0-1 0 0,0 1 0 0 0,0 0 1 0 0,1 8-1 0 0,3 17 99 0 0,-4-21-64 0 0,-8-30-67 0 0,3 8-7 0 0,1 0 0 0 0,0-1 1 0 0,0 1-1 0 0,1-1 0 0 0,0 1 0 0 0,1 0 0 0 0,0-1 1 0 0,3-9-1 0 0,3-10-4 0 0,13-35 0 0 0,-19 61 10 0 0,9-26-6 0 0,23-46 1 0 0,-30 68 6 0 0,1 1 0 0 0,0-1 0 0 0,0 1 0 0 0,1 0 0 0 0,0 0 0 0 0,0 0 1 0 0,0 1-1 0 0,1 0 0 0 0,-1 0 0 0 0,1 0 0 0 0,0 1 0 0 0,11-6 0 0 0,-14 8 1 0 0,1 1 0 0 0,-1-1 1 0 0,1 1-1 0 0,0 0 0 0 0,0 0 0 0 0,-1 1 0 0 0,1-1 0 0 0,0 1 0 0 0,0-1 0 0 0,0 1 1 0 0,0 1-1 0 0,0-1 0 0 0,-1 0 0 0 0,1 1 0 0 0,0 0 0 0 0,0 0 0 0 0,0 0 1 0 0,-1 0-1 0 0,4 2 0 0 0,-2 0 0 0 0,-1-1 0 0 0,0 1-1 0 0,0 0 1 0 0,-1 0 0 0 0,1 0 0 0 0,-1 1 0 0 0,1-1 0 0 0,-1 1 0 0 0,0 0 0 0 0,0 0 0 0 0,-1 0-1 0 0,1 0 1 0 0,-1 0 0 0 0,3 8 0 0 0,-4-11-1 0 0,-1 1 0 0 0,1-1 0 0 0,-1 1 1 0 0,0 0-1 0 0,1-1 0 0 0,-1 1 0 0 0,0-1 0 0 0,0 1 0 0 0,0 0 0 0 0,0-1 0 0 0,0 1 1 0 0,-1 0-1 0 0,1-1 0 0 0,0 1 0 0 0,-1-1 0 0 0,1 1 0 0 0,-1-1 0 0 0,0 1 0 0 0,1-1 0 0 0,-2 3 1 0 0,0-2 0 0 0,1 0 0 0 0,0 0 0 0 0,0 1 0 0 0,0-1 0 0 0,1 0 0 0 0,-1 1 0 0 0,1-1 0 0 0,-1 1 0 0 0,1-1 0 0 0,0 1 0 0 0,0 3 0 0 0,0-5 0 0 0,4 43 42 0 0,-4 85 0 0 0,-2-110-125 0 0,2-8-151 0 0,-1 0 0 0 0,-4 18 0 0 0,4-26-324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39.699"/>
    </inkml:context>
    <inkml:brush xml:id="br0">
      <inkml:brushProperty name="width" value="0.05" units="cm"/>
      <inkml:brushProperty name="height" value="0.05" units="cm"/>
    </inkml:brush>
  </inkml:definitions>
  <inkml:trace contextRef="#ctx0" brushRef="#br0">15 149 8165 0 0,'-2'-12'116'0'0,"0"0"0"0"0,1-1-1 0 0,1 1 1 0 0,0-1 0 0 0,2-18 0 0 0,-2 28-35 0 0,0-1-1 0 0,0 1 1 0 0,-1-1 0 0 0,0 1-1 0 0,1-1 1 0 0,-3-4 0 0 0,2 6 4 0 0,1 1 1 0 0,-1-1-1 0 0,0 0 1 0 0,1 1 0 0 0,0-1-1 0 0,-1 0 1 0 0,1 1-1 0 0,0-1 1 0 0,0 0 0 0 0,0 0-1 0 0,0 0 1 0 0,0 1-1 0 0,1-4 1 0 0,11 19 780 0 0,-7-1-496 0 0,0 0 0 0 0,-1 0 1 0 0,-1 1-1 0 0,0-1 0 0 0,1 25 0 0 0,-1-17 394 0 0,8 35 0 0 0,23 52 713 0 0,10 38-380 0 0,-36-115-947 0 0,-2 1-1 0 0,4 58 0 0 0,-9-56-131 0 0,-1-7-8 0 0,2 1 0 0 0,8 42 0 0 0,-10-69-31 0 0,0-1 1 0 0,0 1-1 0 0,0 0 0 0 0,0 0 0 0 0,0 0 0 0 0,1-1 0 0 0,-1 1 0 0 0,0 0 0 0 0,1-1 0 0 0,-1 1 1 0 0,0 0-1 0 0,1 0 0 0 0,-1-1 0 0 0,1 1 0 0 0,-1-1 0 0 0,1 1 0 0 0,-1 0 0 0 0,1-1 0 0 0,0 1 1 0 0,-1-1-1 0 0,1 1 0 0 0,0-1 0 0 0,-1 0 0 0 0,1 1 0 0 0,0-1 0 0 0,-1 0 0 0 0,1 1 0 0 0,0-1 0 0 0,0 0 1 0 0,0 0-1 0 0,-1 0 0 0 0,1 0 0 0 0,0 0 0 0 0,0 0 0 0 0,0 0 0 0 0,-1 0 0 0 0,1 0 0 0 0,0 0 1 0 0,0 0-1 0 0,-1 0 0 0 0,1 0 0 0 0,0-1 0 0 0,0 1 0 0 0,-1 0 0 0 0,1-1 0 0 0,0 1 0 0 0,1-1 1 0 0,5-3-362 0 0,0 0 1 0 0,-1-1-1 0 0,1 0 1 0 0,5-5-1 0 0,-3 3 69 0 0,18-16-866 0 0,0-1 1 0 0,-2-1-1 0 0,27-34 1 0 0,-42 46 933 0 0,0 0 1 0 0,-1 0 0 0 0,-1-1-1 0 0,0 0 1 0 0,-1 0 0 0 0,-1-1-1 0 0,0 0 1 0 0,-1 0 0 0 0,5-25-1 0 0,-9 37 238 0 0,-1-1-1 0 0,1 0 0 0 0,-1 1 1 0 0,0-1-1 0 0,0 1 0 0 0,0-1 1 0 0,0 0-1 0 0,-1 1 0 0 0,1-1 1 0 0,-1 1-1 0 0,0-1 0 0 0,0 1 1 0 0,0-1-1 0 0,-1 1 0 0 0,1 0 1 0 0,-1-1-1 0 0,0 1 0 0 0,0 0 1 0 0,0 0-1 0 0,0 0 0 0 0,-1 1 1 0 0,1-1-1 0 0,-1 0 0 0 0,1 1 0 0 0,-1 0 1 0 0,0-1-1 0 0,0 1 0 0 0,0 0 1 0 0,0 1-1 0 0,0-1 0 0 0,-1 0 1 0 0,1 1-1 0 0,0 0 0 0 0,-5-1 1 0 0,-6-1 36 0 0,-1 0 1 0 0,1 2 0 0 0,-1 0-1 0 0,0 0 1 0 0,-25 4-1 0 0,-74 16 250 0 0,72-8-106 0 0,20-5 347 0 0,1-1 0 0 0,-1-1-1 0 0,-37 2 1 0 0,222-23 11 0 0,-77 5-1507 0 0,36-8-1047 0 0,-86 13 965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0.292"/>
    </inkml:context>
    <inkml:brush xml:id="br0">
      <inkml:brushProperty name="width" value="0.05" units="cm"/>
      <inkml:brushProperty name="height" value="0.05" units="cm"/>
    </inkml:brush>
  </inkml:definitions>
  <inkml:trace contextRef="#ctx0" brushRef="#br0">6 123 8037 0 0,'2'-27'167'0'0,"-1"21"2"0"0,0 1 0 0 0,-1-1 0 0 0,0 0 0 0 0,-1-10 0 0 0,3-3 523 0 0,-1 18-532 0 0,-1-1 1 0 0,1 0-1 0 0,-1 0 1 0 0,1 1-1 0 0,-1-1 1 0 0,0 0-1 0 0,0 0 1 0 0,0 1-1 0 0,0-1 1 0 0,0 0-1 0 0,0 0 1 0 0,0 0-1 0 0,0 1 1 0 0,-1-1-1 0 0,1 0 1 0 0,-1 0-1 0 0,1 1 1 0 0,-1-1-1 0 0,-2-2 1 0 0,3 4-81 0 0,0 0 0 0 0,-1 1 0 0 0,1-1 0 0 0,-1 1 0 0 0,1-1 1 0 0,0 1-1 0 0,0-1 0 0 0,-1 1 0 0 0,1 0 0 0 0,0-1 0 0 0,0 1 1 0 0,0-1-1 0 0,-1 1 0 0 0,1-1 0 0 0,0 1 0 0 0,0 0 0 0 0,0-1 1 0 0,0 1-1 0 0,0-1 0 0 0,0 1 0 0 0,0 0 0 0 0,0-1 0 0 0,1 1 1 0 0,-1-1-1 0 0,0 2 0 0 0,2 35-124 0 0,-1-9 185 0 0,-4 62 90 0 0,-1 30 34 0 0,5-104-244 0 0,0 0-1 0 0,1 0 1 0 0,1 0 0 0 0,0-1-1 0 0,7 21 1 0 0,-9-32-14 0 0,1-1-1 0 0,0 1 1 0 0,-1 0 0 0 0,1 0-1 0 0,0-1 1 0 0,0 1 0 0 0,1-1-1 0 0,-1 0 1 0 0,1 0-1 0 0,0 0 1 0 0,0 0 0 0 0,0 0-1 0 0,0 0 1 0 0,0-1 0 0 0,1 1-1 0 0,-1-1 1 0 0,1 0-1 0 0,-1 0 1 0 0,1 0 0 0 0,0-1-1 0 0,0 1 1 0 0,0-1 0 0 0,0 0-1 0 0,0 0 1 0 0,0-1 0 0 0,8 1-1 0 0,-5-1-11 0 0,0 0-1 0 0,0-1 1 0 0,0 0-1 0 0,1-1 0 0 0,-1 0 1 0 0,0 0-1 0 0,-1 0 1 0 0,1-1-1 0 0,0 0 1 0 0,-1 0-1 0 0,0-1 1 0 0,1 1-1 0 0,-1-1 1 0 0,8-8-1 0 0,-2 0-6 0 0,0 0-1 0 0,-1-1 1 0 0,0 0 0 0 0,-1-1-1 0 0,-1 0 1 0 0,0 0 0 0 0,-1-1-1 0 0,0 0 1 0 0,-1-1 0 0 0,-1 0-1 0 0,-1 0 1 0 0,0 0 0 0 0,-1 0-1 0 0,-1-1 1 0 0,2-21 0 0 0,-8-8-44 0 0,2 41 2429 0 0,-4 64-2215 0 0,4-44 122 0 0,3 35-170 0 0,4 158-6 0 0,-1-96 20 0 0,-3-95-101 0 0,1 16-210 0 0,14 104 595 0 0,-14-119-1214 0 0,1 0 0 0 0,1-1 0 0 0,1 0-1 0 0,1 0 1 0 0,12 24 0 0 0,-18-40 644 0 0,-1 0 16 0 0,0-1 0 0 0,0 1 0 0 0,0-1 0 0 0,1 1 0 0 0,-1-1 0 0 0,0 1 0 0 0,1-1 0 0 0,-1 1 0 0 0,0-1 0 0 0,1 0 0 0 0,-1 1 0 0 0,0-1 0 0 0,1 0 0 0 0,-1 1 0 0 0,1-1 0 0 0,-1 0 1 0 0,1 1-1 0 0,-1-1 0 0 0,2 0 0 0 0,2-1-1571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0.864"/>
    </inkml:context>
    <inkml:brush xml:id="br0">
      <inkml:brushProperty name="width" value="0.05" units="cm"/>
      <inkml:brushProperty name="height" value="0.05" units="cm"/>
    </inkml:brush>
  </inkml:definitions>
  <inkml:trace contextRef="#ctx0" brushRef="#br0">3064 314 8497 0 0,'-48'-29'7'0'0,"-2"3"0"0"0,0 2 0 0 0,-2 2 0 0 0,-1 3 0 0 0,0 2 1 0 0,-61-12-1 0 0,-17 7 442 0 0,-1 6 1 0 0,0 6-1 0 0,-1 5 1 0 0,0 7-1 0 0,1 5 1 0 0,-1 6-1 0 0,-223 51 0 0 0,-129 74 781 0 0,390-104-1060 0 0,2 5 0 0 0,2 4 0 0 0,-87 55 1 0 0,148-79-92 0 0,0 1 0 0 0,2 2 0 0 0,0 0 1 0 0,2 2-1 0 0,0 1 0 0 0,2 2 0 0 0,1 0 1 0 0,1 1-1 0 0,1 1 0 0 0,2 1 0 0 0,1 1 1 0 0,1 1-1 0 0,2 0 0 0 0,1 1 0 0 0,-16 58 1 0 0,15-28 56 0 0,2-1 0 0 0,4 1 0 0 0,2 1 0 0 0,3 0 0 0 0,3 0 0 0 0,3 0 0 0 0,9 63 0 0 0,-7-102-93 0 0,1 0 1 0 0,1 0-1 0 0,1-1 0 0 0,1 0 1 0 0,1 0-1 0 0,2-1 0 0 0,0 0 1 0 0,1-1-1 0 0,1 0 0 0 0,1-1 1 0 0,1-1-1 0 0,1 0 0 0 0,0-1 1 0 0,2-1-1 0 0,0 0 0 0 0,1-1 1 0 0,1-2-1 0 0,22 15 0 0 0,7-1 22 0 0,1-2 0 0 0,1-2 0 0 0,1-3-1 0 0,1-2 1 0 0,79 19 0 0 0,-12-12 50 0 0,176 16-1 0 0,-119-29-71 0 0,0-9 0 0 0,212-19-1 0 0,346-94-304 0 0,-400 27-95 0 0,-229 49 170 0 0,111-50-1 0 0,-166 59 123 0 0,-2-3-1 0 0,0-1 0 0 0,-1-2 1 0 0,83-69-1 0 0,-102 72 45 0 0,-1-1-1 0 0,-1-2 0 0 0,-2-1 1 0 0,-1 0-1 0 0,-1-2 0 0 0,-2-1 1 0 0,32-65-1 0 0,-35 56-57 0 0,-1-1 1 0 0,-3-1 0 0 0,-1-1-1 0 0,-2 1 1 0 0,-3-2-1 0 0,5-61 1 0 0,-11 76 42 0 0,-2 1-1 0 0,0-1 1 0 0,-3 1-1 0 0,0-1 1 0 0,-2 1 0 0 0,-1 0-1 0 0,-2 1 1 0 0,0 0-1 0 0,-2 0 1 0 0,-23-45-1 0 0,18 44 32 0 0,-2 1 0 0 0,-1 0 0 0 0,-1 2 0 0 0,-2 0 0 0 0,0 2 0 0 0,-2 0 0 0 0,-1 1 0 0 0,-45-35 0 0 0,8 19-8 0 0,0 3 0 0 0,-3 3 1 0 0,-1 3-1 0 0,-84-29 0 0 0,-284-64-26 0 0,26 49 91 0 0,328 66-86 0 0,0 4 1 0 0,0 3-1 0 0,-96 11 1 0 0,158-7-145 0 0,-1 0 1 0 0,0 2-1 0 0,-18 5 0 0 0,28-6-124 0 0,0 1 0 0 0,0-1 0 0 0,0 1 0 0 0,0 1 0 0 0,1-1 0 0 0,0 1-1 0 0,0 1 1 0 0,-9 7 0 0 0,-3 6-941 0 0,-1 4-234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4.529"/>
    </inkml:context>
    <inkml:brush xml:id="br0">
      <inkml:brushProperty name="width" value="0.05" units="cm"/>
      <inkml:brushProperty name="height" value="0.05" units="cm"/>
    </inkml:brush>
  </inkml:definitions>
  <inkml:trace contextRef="#ctx0" brushRef="#br0">1 18 8229 0 0,'1'-12'-507'0'0,"-1"6"400"0"0,8 12 694 0 0,-4-2-429 0 0,-1 0 0 0 0,0 1 0 0 0,-1 0 0 0 0,1 0 1 0 0,-1 0-1 0 0,0 0 0 0 0,1 5 0 0 0,1 0 111 0 0,20 63 1129 0 0,15 83 0 0 0,-13-51-546 0 0,46 277 1399 0 0,-68-356-1978 0 0,3 5-50 0 0,1-1-1 0 0,1 0 1 0 0,2-1-1 0 0,1 0 1 0 0,1-1 0 0 0,31 51-1 0 0,-33-59-76 0 0,-2 2 0 0 0,0-1 0 0 0,-2 1 0 0 0,9 36-1 0 0,-7-24-20 0 0,7 37 254 0 0,-3 1-1 0 0,-3 1 1 0 0,1 100-1 0 0,-3-60-36 0 0,0 36 85 0 0,1 49 288 0 0,1 2 826 0 0,-11-108-1317 0 0,6 377 533 0 0,8-289-684 0 0,-2-57 168 0 0,44 419 595 0 0,14-63-112 0 0,-25-188-281 0 0,-36-201-87 0 0,-2 107 0 0 0,-1 6 114 0 0,0-131-289 0 0,4-1 0 0 0,28 114 0 0 0,-19-109 116 0 0,13 155 0 0 0,-18-115-86 0 0,-5-51-129 0 0,21 128-23 0 0,-22-176-153 0 0,0-12-405 0 0,-6-6 433 0 0,0 0-1 0 0,0 1 1 0 0,-1-1 0 0 0,1 0-1 0 0,0 1 1 0 0,-1-1-1 0 0,1 0 1 0 0,0 0 0 0 0,-1 0-1 0 0,1 0 1 0 0,-1 0-1 0 0,0 0 1 0 0,1 0 0 0 0,-1 0-1 0 0,0 0 1 0 0,1 0-1 0 0,-1 0 1 0 0,0 0 0 0 0,0 0-1 0 0,0 0 1 0 0,0 0-1 0 0,0 0 1 0 0,0 0 0 0 0,-1-1-1 0 0,5-36-2627 0 0,-3 33 2275 0 0,0-1-1 0 0,-1 0 1 0 0,1 0 0 0 0,-1 0 0 0 0,0 0 0 0 0,-1 0-1 0 0,1 0 1 0 0,-3-8 0 0 0,0 6-106 0 0,-13-34-3436 0 0,15 40 3615 0 0,0 0 1 0 0,-1 0-1 0 0,1 0 0 0 0,-1 0 1 0 0,0 0-1 0 0,1 0 0 0 0,-1 0 0 0 0,0 1 1 0 0,0-1-1 0 0,0 1 0 0 0,0-1 1 0 0,0 1-1 0 0,-1 0 0 0 0,1 0 1 0 0,-4-2-1 0 0,-9-1-1304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4.923"/>
    </inkml:context>
    <inkml:brush xml:id="br0">
      <inkml:brushProperty name="width" value="0.05" units="cm"/>
      <inkml:brushProperty name="height" value="0.05" units="cm"/>
    </inkml:brush>
  </inkml:definitions>
  <inkml:trace contextRef="#ctx0" brushRef="#br0">8 73 12865 0 0,'-4'14'637'0'0,"4"-13"-564"0"0,-1 0 0 0 0,1-1-1 0 0,0 1 1 0 0,-1 0 0 0 0,1-1-1 0 0,0 1 1 0 0,-1 0 0 0 0,1 0 0 0 0,0-1-1 0 0,0 1 1 0 0,0 0 0 0 0,0 0 0 0 0,0-1-1 0 0,0 1 1 0 0,0 0 0 0 0,0 0 0 0 0,0 0-1 0 0,0-1 1 0 0,0 1 0 0 0,0 0 0 0 0,0 0-1 0 0,1-1 1 0 0,-1 1 0 0 0,0 0 0 0 0,1 0-1 0 0,-1-1 1 0 0,0 1 0 0 0,1 0 0 0 0,-1-1-1 0 0,1 1 1 0 0,-1 0 0 0 0,1-1 0 0 0,-1 1-1 0 0,1-1 1 0 0,0 1 0 0 0,0 0-1 0 0,13 11 202 0 0,-1 0 1 0 0,0 1-1 0 0,15 20 0 0 0,21 22-228 0 0,-42-48-162 0 0,0 0 0 0 0,1-1 0 0 0,0 0 0 0 0,0 0 0 0 0,14 7 0 0 0,-18-12-99 0 0,-1 1 0 0 0,1-1 0 0 0,0 0 0 0 0,-1 0 0 0 0,1-1 0 0 0,0 1-1 0 0,0-1 1 0 0,0 0 0 0 0,0 0 0 0 0,0 0 0 0 0,-1 0 0 0 0,1-1 0 0 0,0 1 0 0 0,0-1-1 0 0,0 0 1 0 0,5-2 0 0 0,1-2-304 0 0,1 1 0 0 0,-1-2 0 0 0,0 1 0 0 0,0-2 0 0 0,0 1 0 0 0,-1-1 0 0 0,0-1 0 0 0,-1 1 0 0 0,1-2 0 0 0,7-9-1 0 0,6-11 695 0 0,34-60-1 0 0,-26 39 918 0 0,-3 15 7774 0 0,-28 40-8409 0 0,1-1 0 0 0,-1 0 0 0 0,0 1 0 0 0,0-1 0 0 0,0 0 0 0 0,-1 0 1 0 0,1 0-1 0 0,-1 0 0 0 0,0 0 0 0 0,0 0 0 0 0,-1-1 0 0 0,1 1 0 0 0,-4 3 1 0 0,-6 7-541 0 0,-25 23 0 0 0,19-20 94 0 0,-10 10-2253 0 0,-55 41 1 0 0,45-40 65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6.839"/>
    </inkml:context>
    <inkml:brush xml:id="br0">
      <inkml:brushProperty name="width" value="0.05" units="cm"/>
      <inkml:brushProperty name="height" value="0.05" units="cm"/>
    </inkml:brush>
  </inkml:definitions>
  <inkml:trace contextRef="#ctx0" brushRef="#br0">6968 3556 7905 0 0,'-11'-71'1075'0'0,"-2"-132"0"0"0,0-9 738 0 0,-5 57-684 0 0,-20-132 459 0 0,27 233-1424 0 0,-2 0-1 0 0,-3 0 0 0 0,-26-62 1 0 0,-3 19 81 0 0,-66-108 1 0 0,75 147-245 0 0,-3 3-1 0 0,-92-102 0 0 0,38 66-24 0 0,-164-124-1 0 0,-128-44 84 0 0,281 194-34 0 0,-262-146 8 0 0,343 200-26 0 0,-106-52-55 0 0,-168-58 1 0 0,245 104 43 0 0,-490-142-65 0 0,-732-70-49 0 0,546 111 25 0 0,188 28-151 0 0,226 50-78 0 0,-2 14 1 0 0,-325 16-1 0 0,594 11 322 0 0,-273-5 19 0 0,320 4-27 0 0,0 0 0 0 0,0 0 0 0 0,0 0 0 0 0,0 0 0 0 0,0 0 0 0 0,-1 0 0 0 0,1 0-1 0 0,0 0 1 0 0,0 0 0 0 0,0 0 0 0 0,0 0 0 0 0,0 0 0 0 0,0-1 0 0 0,0 1 0 0 0,-1 0 0 0 0,1 0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0,1 0 0 0 0,-1-1 0 0 0,0 1 0 0 0,0 0 0 0 0,0 0 0 0 0,0 0 0 0 0,0 0 0 0 0,0 0-1 0 0,1 0 1 0 0,-1 0 0 0 0,0 0 0 0 0,0 0 0 0 0,0 0 0 0 0,0 0 0 0 0,0 0 0 0 0,1 0 0 0 0,-1 0 0 0 0,18-15-1454 0 0,26-10-2345 0 0,-34 21 2974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7.356"/>
    </inkml:context>
    <inkml:brush xml:id="br0">
      <inkml:brushProperty name="width" value="0.05" units="cm"/>
      <inkml:brushProperty name="height" value="0.05" units="cm"/>
    </inkml:brush>
  </inkml:definitions>
  <inkml:trace contextRef="#ctx0" brushRef="#br0">396 116 6345 0 0,'41'-41'477'0'0,"-11"12"-219"0"0,-13 14-154 0 0,-14 13-113 0 0,0 0 1 0 0,0 0-1 0 0,0-1 0 0 0,-1 1 1 0 0,1-1-1 0 0,-1 0 0 0 0,1 0 1 0 0,2-4-1 0 0,-5 6 12 0 0,0 1 0 0 0,-1 0-1 0 0,1 0 1 0 0,0-1 0 0 0,0 1 0 0 0,-1 0 0 0 0,1 0 0 0 0,0-1-1 0 0,0 1 1 0 0,-1 0 0 0 0,1 0 0 0 0,0 0 0 0 0,-1 0-1 0 0,1 0 1 0 0,0 0 0 0 0,-1-1 0 0 0,1 1 0 0 0,0 0 0 0 0,-1 0-1 0 0,1 0 1 0 0,0 0 0 0 0,-1 0 0 0 0,1 0 0 0 0,0 0-1 0 0,-1 0 1 0 0,1 0 0 0 0,0 1 0 0 0,-1-1 0 0 0,1 0 0 0 0,0 0-1 0 0,-1 0 1 0 0,1 0 0 0 0,-15 3-2 0 0,-18 9-5 0 0,1 2 1 0 0,-36 21-1 0 0,24-12 10 0 0,-37 16 21 0 0,33-16 177 0 0,-85 52 0 0 0,129-72-172 0 0,-1 0-1 0 0,1 0 1 0 0,0 1-1 0 0,1-1 1 0 0,-1 1-1 0 0,1 0 1 0 0,-1 0 0 0 0,1 0-1 0 0,0 0 1 0 0,-4 9-1 0 0,7-11 0 0 0,-1 0 1 0 0,0-1-1 0 0,1 1 0 0 0,0 0 1 0 0,-1 0-1 0 0,1 0 0 0 0,0 0 1 0 0,0 0-1 0 0,0 0 0 0 0,0 0 0 0 0,0 0 1 0 0,1 0-1 0 0,-1 0 0 0 0,1 0 1 0 0,-1-1-1 0 0,1 1 0 0 0,0 0 1 0 0,-1 0-1 0 0,1 0 0 0 0,0-1 0 0 0,0 1 1 0 0,0-1-1 0 0,1 1 0 0 0,-1 0 1 0 0,0-1-1 0 0,0 0 0 0 0,1 1 1 0 0,-1-1-1 0 0,1 0 0 0 0,3 2 0 0 0,4 3 45 0 0,0 0-1 0 0,1 0 0 0 0,0-1 0 0 0,1-1 0 0 0,-1 0 0 0 0,20 5 0 0 0,72 10-15 0 0,-48-10 3 0 0,3 1-13 0 0,-16-3-40 0 0,0 1 1 0 0,0 2 0 0 0,53 20-1 0 0,-93-29-11 0 0,0-1-1 0 0,0 0 1 0 0,0 1-1 0 0,0-1 1 0 0,0 1 0 0 0,0-1-1 0 0,0 1 1 0 0,0-1-1 0 0,0 1 1 0 0,0 0-1 0 0,0 0 1 0 0,-1-1-1 0 0,1 1 1 0 0,0 0-1 0 0,0 0 1 0 0,-1 0 0 0 0,1 0-1 0 0,0 0 1 0 0,-1 0-1 0 0,1 0 1 0 0,-1 0-1 0 0,0 0 1 0 0,1 2-1 0 0,-1-2 3 0 0,0 0 1 0 0,0 0-1 0 0,-1 1 0 0 0,1-1 0 0 0,-1 0 0 0 0,1 0 0 0 0,-1 0 0 0 0,1 0 0 0 0,-1 0 0 0 0,1 0 0 0 0,-1 0 0 0 0,0 0 0 0 0,0 0 1 0 0,0 0-1 0 0,0 0 0 0 0,1 0 0 0 0,-3 1 0 0 0,-7 5 11 0 0,0-1 0 0 0,0 0 0 0 0,-17 7 0 0 0,20-10-19 0 0,4-1 8 0 0,-8 3-54 0 0,1 0 1 0 0,-1 0-1 0 0,0-1 0 0 0,-1 0 1 0 0,1-1-1 0 0,-1-1 1 0 0,-14 2-1 0 0,21-1-512 0 0,1-2-99 0 0,0-10-110 0 0,2 7 368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7.330"/>
    </inkml:context>
    <inkml:brush xml:id="br0">
      <inkml:brushProperty name="width" value="0.05" units="cm"/>
      <inkml:brushProperty name="height" value="0.05" units="cm"/>
    </inkml:brush>
  </inkml:definitions>
  <inkml:trace contextRef="#ctx0" brushRef="#br0">243 34 6657 0 0,'-28'-6'876'0'0,"-1"1"0"0"0,0 1 1 0 0,0 2-1 0 0,-1 1 1 0 0,-51 4-1 0 0,80-3-747 0 0,0 0 0 0 0,0 0 0 0 0,0 0-1 0 0,0 1 1 0 0,0-1 0 0 0,0 0 0 0 0,0 0 0 0 0,1 0-1 0 0,-1 1 1 0 0,0-1 0 0 0,0 0 0 0 0,0 1 0 0 0,0-1 0 0 0,1 1-1 0 0,-1-1 1 0 0,0 1 0 0 0,-1 1 0 0 0,3-2-49 0 0,-1 1 1 0 0,1-1-1 0 0,0 0 0 0 0,-1 1 1 0 0,1-1-1 0 0,-1 0 1 0 0,1 0-1 0 0,0 1 0 0 0,-1-1 1 0 0,1 0-1 0 0,0 0 1 0 0,-1 0-1 0 0,1 0 0 0 0,0 1 1 0 0,-1-1-1 0 0,1 0 1 0 0,0-1-1 0 0,0 1 0 0 0,-1 0 1 0 0,1 0-1 0 0,0 0 1 0 0,-1 0-1 0 0,2-1 0 0 0,80-5 1510 0 0,126-15-881 0 0,-203 20-921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49.571"/>
    </inkml:context>
    <inkml:brush xml:id="br0">
      <inkml:brushProperty name="width" value="0.05" units="cm"/>
      <inkml:brushProperty name="height" value="0.05" units="cm"/>
    </inkml:brush>
  </inkml:definitions>
  <inkml:trace contextRef="#ctx0" brushRef="#br0">113 43 6345 0 0,'-51'-5'385'0'0,"40"4"-136"0"0,-1 0 0 0 0,1 0 0 0 0,-17-5 1 0 0,29 5-188 0 0,0-1-1 0 0,0 1 1 0 0,0-1 0 0 0,1 1 0 0 0,-1-1 0 0 0,0 1 0 0 0,1 0-1 0 0,-1 0 1 0 0,1 0 0 0 0,-1 0 0 0 0,1 0 0 0 0,-1 0 0 0 0,1 0 0 0 0,0 0-1 0 0,-1 1 1 0 0,3-2 0 0 0,12-2-29 0 0,14-1-42 0 0,-29 5 22 0 0,-1 2-34 0 0,0-2 130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41:50.963"/>
    </inkml:context>
    <inkml:brush xml:id="br0">
      <inkml:brushProperty name="width" value="0.05" units="cm"/>
      <inkml:brushProperty name="height" value="0.05" units="cm"/>
    </inkml:brush>
  </inkml:definitions>
  <inkml:trace contextRef="#ctx0" brushRef="#br0">20 939 5941 0 0,'-1'9'46'0'0,"-4"10"193"0"0,1-21-42 0 0,-2-13 76 0 0,5 11-95 0 0,0 0-1 0 0,1 0 1 0 0,-1 0 0 0 0,1 1 0 0 0,0-1 0 0 0,0 0-1 0 0,0 0 1 0 0,1-7 0 0 0,1-7 5137 0 0,9 28-5157 0 0,-3-2-124 0 0,-1-3 4 0 0,0 1-1 0 0,-1 1 1 0 0,1-1-1 0 0,-1 1 1 0 0,0 0-1 0 0,-1 1 1 0 0,0-1-1 0 0,0 1 1 0 0,-1 0-1 0 0,0 1 0 0 0,0-1 1 0 0,-1 1-1 0 0,0-1 1 0 0,0 1-1 0 0,2 18 1 0 0,19 219 1272 0 0,-20-225-1367 0 0,1-13 495 0 0,-5-8-373 0 0,0 0-1 0 0,0 0 1 0 0,1 0-1 0 0,-1 0 1 0 0,0 0-1 0 0,0 0 1 0 0,1 0 0 0 0,-1 0-1 0 0,0 0 1 0 0,0 0-1 0 0,1 0 1 0 0,-1 0 0 0 0,0 0-1 0 0,0 0 1 0 0,0 0-1 0 0,1 0 1 0 0,-1 0-1 0 0,0 0 1 0 0,0 0 0 0 0,1 0-1 0 0,-1 0 1 0 0,0 0-1 0 0,0-1 1 0 0,0 1 0 0 0,0 0-1 0 0,1 0 1 0 0,-1 0-1 0 0,0 0 1 0 0,0-1 0 0 0,0 1-1 0 0,0 0 1 0 0,0 0-1 0 0,1 0 1 0 0,-1-1-1 0 0,0 1 1 0 0,34-52-57 0 0,54-112 0 0 0,-87 161-8 0 0,256-492-120 0 0,-205 410 123 0 0,3 3-1 0 0,3 2 1 0 0,92-95-1 0 0,-143 167-2 0 0,92-89-5 0 0,-83 83 4 0 0,0 1 1 0 0,2 0-1 0 0,-1 1 1 0 0,29-13 0 0 0,-44 24-2 0 0,-1 1-20 0 0,-2 1 17 0 0,-1 0 1 0 0,1 0 0 0 0,0 0 0 0 0,0 0 0 0 0,1 0 0 0 0,-1 0 0 0 0,0 0 0 0 0,0 1 0 0 0,0-1 0 0 0,1 0 0 0 0,-1 0 0 0 0,1 1-1 0 0,-1-1 1 0 0,0 2 0 0 0,0 7-76 0 0,0-1-1 0 0,1 0 1 0 0,0 1-1 0 0,0-1 1 0 0,1 0-1 0 0,2 10 1 0 0,11 31-3111 0 0,-7-6-755 0 0,0-27 2511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57:07.850"/>
    </inkml:context>
    <inkml:brush xml:id="br0">
      <inkml:brushProperty name="width" value="0.05" units="cm"/>
      <inkml:brushProperty name="height" value="0.05" units="cm"/>
    </inkml:brush>
  </inkml:definitions>
  <inkml:trace contextRef="#ctx0" brushRef="#br0">0 1 24575</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4.584"/>
    </inkml:context>
    <inkml:brush xml:id="br0">
      <inkml:brushProperty name="width" value="0.05" units="cm"/>
      <inkml:brushProperty name="height" value="0.05" units="cm"/>
    </inkml:brush>
  </inkml:definitions>
  <inkml:trace contextRef="#ctx0" brushRef="#br0">111 519 4548 0 0,'21'-37'530'0'0,"-17"31"-328"0"0,0 0 0 0 0,0 0-1 0 0,0-1 1 0 0,-1 1 0 0 0,0-1 0 0 0,3-11 0 0 0,-2 6-62 0 0,0 0 1 0 0,1 0-1 0 0,1 0 1 0 0,0 1 0 0 0,0 0-1 0 0,11-14 1 0 0,-8 13-40 0 0,-1 0 1 0 0,-1-1-1 0 0,0 0 0 0 0,8-19 0 0 0,-13 25 14 0 0,-1 0-1 0 0,1-1 0 0 0,-1 1 0 0 0,0 0 0 0 0,0 0 1 0 0,-1-1-1 0 0,0 1 0 0 0,-1 0 0 0 0,1-1 0 0 0,-1 1 1 0 0,-1 0-1 0 0,0 0 0 0 0,-2-8 0 0 0,4 13-40 0 0,0 1 1 0 0,-1-1-1 0 0,1 0 0 0 0,1 1 1 0 0,-1-1-1 0 0,0 1 0 0 0,0-1 0 0 0,1 0 1 0 0,-1 1-1 0 0,1-1 0 0 0,-1 1 1 0 0,1-1-1 0 0,-1 1 0 0 0,1 0 0 0 0,0-1 1 0 0,0 1-1 0 0,0 0 0 0 0,0-1 1 0 0,0 1-1 0 0,0 0 0 0 0,1-1 0 0 0,0-3 172 0 0,0 1 0 0 0,-1-1 0 0 0,0 0-1 0 0,0 1 1 0 0,0-1 0 0 0,0 0 0 0 0,-1 0-1 0 0,0 0 1 0 0,0-6 0 0 0,0 11-163 0 0,-11 26-175 0 0,-75 202 105 0 0,3-7 7 0 0,44-117-22 0 0,-11 42 3 0 0,49-145-7 0 0,1 0 1 0 0,-1 0 0 0 0,1 1 0 0 0,-1-1-1 0 0,1 0 1 0 0,0 0 0 0 0,0 1 0 0 0,0-1-1 0 0,0 0 1 0 0,0 1 0 0 0,0-1-1 0 0,0 0 1 0 0,0 1 0 0 0,0-1 0 0 0,1 2-1 0 0,-1-3-3 0 0,1 0 0 0 0,-1 0 0 0 0,1 0-1 0 0,-1 0 1 0 0,1 0 0 0 0,-1 0 0 0 0,1-1-1 0 0,-1 1 1 0 0,1 0 0 0 0,-1 0 0 0 0,1 0-1 0 0,-1 0 1 0 0,1-1 0 0 0,-1 1-1 0 0,1 0 1 0 0,-1-1 0 0 0,0 1 0 0 0,1 0-1 0 0,-1-1 1 0 0,0 1 0 0 0,1 0 0 0 0,-1-1-1 0 0,0 1 1 0 0,1 0 0 0 0,-1-1-1 0 0,31-40-407 0 0,-27 36 416 0 0,36-55-462 0 0,57-114 0 0 0,14-73 147 0 0,-49 105 295 0 0,-55 126 18 0 0,1 0-1 0 0,18-27 1 0 0,-23 38-2 0 0,0 2 1 0 0,0-1-1 0 0,0 0 1 0 0,0 1-1 0 0,1-1 1 0 0,0 1-1 0 0,-1 0 1 0 0,1 0-1 0 0,0 1 0 0 0,0-1 1 0 0,1 1-1 0 0,-1 0 1 0 0,0 0-1 0 0,1 0 1 0 0,7-2-1 0 0,-9 4 5 0 0,0 0 0 0 0,0 0 0 0 0,0 0 0 0 0,0 0 0 0 0,1 1 0 0 0,-1-1 0 0 0,0 1 0 0 0,0 0 0 0 0,0 0 0 0 0,0 0 0 0 0,-1 0 0 0 0,1 1 0 0 0,0-1 0 0 0,0 1 0 0 0,-1-1 0 0 0,1 1 0 0 0,-1 0 0 0 0,1 0 0 0 0,-1 0 0 0 0,0 1 0 0 0,0-1 0 0 0,0 0 0 0 0,0 1 0 0 0,0-1 0 0 0,2 6 0 0 0,4 6 42 0 0,0 1-1 0 0,-2 0 1 0 0,9 24-1 0 0,-13-33-29 0 0,12 39 107 0 0,-2 0 0 0 0,10 80 0 0 0,-4 96-6 0 0,-12-119-102 0 0,4 31-811 0 0,-10-130 687 0 0,2 8-714 0 0,-2-11 781 0 0,0 0-1 0 0,0-1 1 0 0,0 1 0 0 0,0 0 0 0 0,0 0 0 0 0,0 0 0 0 0,0 0-1 0 0,0 0 1 0 0,0 0 0 0 0,0 0 0 0 0,0 0 0 0 0,0 0 0 0 0,1 0-1 0 0,-1 0 1 0 0,0 0 0 0 0,0 0 0 0 0,0 0 0 0 0,0 0-1 0 0,0 0 1 0 0,0 0 0 0 0,0 0 0 0 0,0 0 0 0 0,0 0 0 0 0,0 0-1 0 0,0 0 1 0 0,1 0 0 0 0,-1 0 0 0 0,0 0 0 0 0,0 0 0 0 0,0 0-1 0 0,0 0 1 0 0,0 0 0 0 0,0 0 0 0 0,0 0 0 0 0,0 0-1 0 0,1-5-1033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5.456"/>
    </inkml:context>
    <inkml:brush xml:id="br0">
      <inkml:brushProperty name="width" value="0.05" units="cm"/>
      <inkml:brushProperty name="height" value="0.05" units="cm"/>
    </inkml:brush>
  </inkml:definitions>
  <inkml:trace contextRef="#ctx0" brushRef="#br0">673 68 5817 0 0,'1'-3'21'0'0,"-1"0"0"0"0,1 0 1 0 0,0 0-1 0 0,0 0 1 0 0,0 0-1 0 0,0 1 1 0 0,1-1-1 0 0,-1 0 1 0 0,1 1-1 0 0,-1-1 1 0 0,1 1-1 0 0,0 0 1 0 0,2-3-1 0 0,0 1 71 0 0,-1 1 0 0 0,0 0 0 0 0,1-1 0 0 0,0 1 0 0 0,0 0 0 0 0,8-4 0 0 0,-12 7-84 0 0,1 0 0 0 0,-1 0-1 0 0,1-1 1 0 0,-1 1-1 0 0,1 0 1 0 0,-1 0 0 0 0,1 0-1 0 0,-1 0 1 0 0,1 0 0 0 0,-1 0-1 0 0,1 0 1 0 0,-1 0-1 0 0,1 1 1 0 0,-1-1 0 0 0,1 0-1 0 0,-1 0 1 0 0,1 0 0 0 0,-1 0-1 0 0,0 1 1 0 0,1-1 0 0 0,-1 0-1 0 0,1 0 1 0 0,-1 1-1 0 0,0-1 1 0 0,1 0 0 0 0,0 1-1 0 0,9 16 527 0 0,3 25 684 0 0,-12-36-1068 0 0,6 31 72 0 0,-2 1 0 0 0,-2-1-1 0 0,-2 1 1 0 0,-3 47-1 0 0,1-39-145 0 0,-7 338 106 0 0,9-268 143 0 0,17 120-1 0 0,-9-140-136 0 0,30 250 311 0 0,-1-15 0 0 0,-38-322-485 0 0,52 615 457 0 0,-36 3-388 0 0,-109 503-50 0 0,-116-14 407 0 0,173-957-269 0 0,-160 723 723 0 0,49 8-645 0 0,-6 903 1034 0 0,100-1001-415 0 0,20-313-265 0 0,11 77-4 0 0,25-376-459 0 0,29 197 0 0 0,-31-373-142 0 0,37 222 62 0 0,-26-169-45 0 0,46 181 18 0 0,-16-24 55 0 0,-37-187-86 0 0,7 74 6 0 0,-12-90-38 0 0,-2-15-462 0 0,-4-19-1095 0 0,6 22 1443 0 0,-15-36-2455 0 0,10 7 918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6.154"/>
    </inkml:context>
    <inkml:brush xml:id="br0">
      <inkml:brushProperty name="width" value="0.05" units="cm"/>
      <inkml:brushProperty name="height" value="0.05" units="cm"/>
    </inkml:brush>
  </inkml:definitions>
  <inkml:trace contextRef="#ctx0" brushRef="#br0">20 738 7741 0 0,'-1'0'2'0'0,"0"0"0"0"0,0 0 0 0 0,0 0 0 0 0,0 0 0 0 0,-1 0 0 0 0,1 0 1 0 0,0-1-1 0 0,0 1 0 0 0,0-1 0 0 0,0 1 0 0 0,1 0 0 0 0,-1-1 0 0 0,0 0 0 0 0,0 1 1 0 0,0-1-1 0 0,0 1 0 0 0,0-1 0 0 0,-1-1 0 0 0,2 1 11 0 0,0 1 0 0 0,0-1 0 0 0,0 1 0 0 0,0-1 0 0 0,0 0-1 0 0,0 1 1 0 0,0-1 0 0 0,0 1 0 0 0,1-1 0 0 0,-1 1 0 0 0,0-1 0 0 0,0 1 0 0 0,0-1 0 0 0,0 1 0 0 0,1-1-1 0 0,-1 1 1 0 0,0-1 0 0 0,1 1 0 0 0,-1 0 0 0 0,0-1 0 0 0,1 1 0 0 0,-1-1 0 0 0,0 1 0 0 0,1 0 0 0 0,0-1-1 0 0,4-3 127 0 0,0 0 0 0 0,0 1 0 0 0,1-1 0 0 0,11-4 0 0 0,12-3 174 0 0,0 1 0 0 0,0 2 0 0 0,41-7 0 0 0,96-6 391 0 0,-145 19-638 0 0,709-61 1140 0 0,-83 8-791 0 0,3374-256-305 0 0,-947 196 155 0 0,0 58-276 0 0,-798 50 663 0 0,1 30 193 0 0,-1022-7-507 0 0,2263-2 78 0 0,-3130-17-386 0 0,899-20 418 0 0,-1164 18 82 0 0,-118 4-203 0 0,-15-1-194 0 0,-19 1-323 0 0,16 2-314 0 0,1-1-1 0 0,-1 0 1 0 0,1 0 0 0 0,0-1 0 0 0,-1-1-1 0 0,1 0 1 0 0,0-1 0 0 0,0 0 0 0 0,0-1 0 0 0,-21-9-1 0 0,15 4-1074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6.484"/>
    </inkml:context>
    <inkml:brush xml:id="br0">
      <inkml:brushProperty name="width" value="0.05" units="cm"/>
      <inkml:brushProperty name="height" value="0.05" units="cm"/>
    </inkml:brush>
  </inkml:definitions>
  <inkml:trace contextRef="#ctx0" brushRef="#br0">120 16 9229 0 0,'-6'-4'134'0'0,"-10"-5"277"0"0,10 7 160 0 0,5 4 415 0 0,2-1-922 0 0,0 0 0 0 0,-1-1 0 0 0,1 1 0 0 0,0 0 1 0 0,0 0-1 0 0,-1-1 0 0 0,1 1 0 0 0,0 0 0 0 0,0-1 0 0 0,0 1 0 0 0,0-1 0 0 0,0 1 0 0 0,0-1 0 0 0,0 0 0 0 0,0 1 1 0 0,0-1-1 0 0,0 0 0 0 0,0 0 0 0 0,0 0 0 0 0,0 0 0 0 0,0 0 0 0 0,1 0 0 0 0,31 0-11 0 0,-20-1 48 0 0,63 1 126 0 0,145 20 1 0 0,-190-14-96 0 0,0 1-1 0 0,0 1 1 0 0,-1 1-1 0 0,0 2 1 0 0,-1 1-1 0 0,0 2 1 0 0,38 23-1 0 0,-49-25-62 0 0,0 0 0 0 0,-1 1 0 0 0,-1 1 0 0 0,29 30 0 0 0,-41-39-53 0 0,1 1 0 0 0,-1-1 0 0 0,-1 1 1 0 0,1 0-1 0 0,-1 0 0 0 0,0 1 1 0 0,0-1-1 0 0,-1 1 0 0 0,0-1 0 0 0,0 1 1 0 0,-1 0-1 0 0,1-1 0 0 0,-1 1 0 0 0,-1 0 1 0 0,1 0-1 0 0,-1 0 0 0 0,-1 0 1 0 0,1 0-1 0 0,-3 10 0 0 0,0-7 5 0 0,-1 0-1 0 0,0 1 1 0 0,0-2-1 0 0,-1 1 1 0 0,-1 0 0 0 0,1-1-1 0 0,-2 0 1 0 0,1 0-1 0 0,-1-1 1 0 0,0 0 0 0 0,-1 0-1 0 0,0-1 1 0 0,-16 12-1 0 0,-11 6-8 0 0,0-3 0 0 0,-44 22 0 0 0,74-42-14 0 0,-300 138-682 0 0,38-20-2803 0 0,208-88 1837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6.933"/>
    </inkml:context>
    <inkml:brush xml:id="br0">
      <inkml:brushProperty name="width" value="0.05" units="cm"/>
      <inkml:brushProperty name="height" value="0.05" units="cm"/>
    </inkml:brush>
  </inkml:definitions>
  <inkml:trace contextRef="#ctx0" brushRef="#br0">173 22 8861 0 0,'-26'-2'429'0'0,"-49"-8"-1"0"0,3 0 1278 0 0,176 26-408 0 0,827 17-210 0 0,-595-28-1019 0 0,532 12-73 0 0,-833-17-93 0 0,-12 2-192 0 0,-1-2-1 0 0,0-1 1 0 0,43-7 0 0 0,-93-3-2282 0 0,6 6 1446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7.310"/>
    </inkml:context>
    <inkml:brush xml:id="br0">
      <inkml:brushProperty name="width" value="0.05" units="cm"/>
      <inkml:brushProperty name="height" value="0.05" units="cm"/>
    </inkml:brush>
  </inkml:definitions>
  <inkml:trace contextRef="#ctx0" brushRef="#br0">32 129 10497 0 0,'1'-2'108'0'0,"-1"-1"1"0"0,0 1-1 0 0,0-1 1 0 0,0 1-1 0 0,0-1 1 0 0,0 1-1 0 0,-1-1 1 0 0,1 1-1 0 0,-1-1 1 0 0,1 1-1 0 0,-1-1 1 0 0,0 1-1 0 0,0 0 1 0 0,0 0-1 0 0,0-1 0 0 0,0 1 1 0 0,-1 0-1 0 0,1 0 1 0 0,-1 0-1 0 0,-2-2 1 0 0,2 0 226 0 0,0 1 0 0 0,-1 0 1 0 0,1-1-1 0 0,0 0 0 0 0,-2-6 1 0 0,4 8-320 0 0,0 1 0 0 0,0 0 0 0 0,0 0 0 0 0,0-1 0 0 0,1 1 0 0 0,-1 0 0 0 0,0 0 0 0 0,1-1 0 0 0,-1 1 0 0 0,0 0 0 0 0,1 0 0 0 0,0 0 0 0 0,-1 0 0 0 0,1-1 0 0 0,0 1 0 0 0,-1 0 0 0 0,1 0 0 0 0,0 0 0 0 0,0 1 1 0 0,0-1-1 0 0,0 0 0 0 0,0 0 0 0 0,0 0 0 0 0,0 1 0 0 0,0-1 0 0 0,0 0 0 0 0,1 1 0 0 0,-1-1 0 0 0,0 1 0 0 0,0 0 0 0 0,0-1 0 0 0,3 1 0 0 0,41-11 293 0 0,-10 7-317 0 0,0 2-1 0 0,0 1 0 0 0,0 2 1 0 0,1 1-1 0 0,49 10 0 0 0,-38-2-4 0 0,0 2-1 0 0,-1 2 0 0 0,66 30 1 0 0,-92-35 8 0 0,0 1 1 0 0,0 1-1 0 0,-1 1 0 0 0,34 27 1 0 0,-48-34 0 0 0,0 0 1 0 0,-1 0-1 0 0,1 0 1 0 0,-1 1-1 0 0,0-1 1 0 0,0 1-1 0 0,0 0 1 0 0,4 13-1 0 0,-6-15 0 0 0,-1 0 1 0 0,0 0-1 0 0,0 0 1 0 0,-1 1-1 0 0,1-1 0 0 0,-1 0 1 0 0,0 1-1 0 0,0-1 0 0 0,0 0 1 0 0,-1 1-1 0 0,1-1 1 0 0,-1 0-1 0 0,0 0 0 0 0,-1 1 1 0 0,-2 5-1 0 0,0-1-7 0 0,-1 0 0 0 0,-1 0-1 0 0,0 0 1 0 0,0-1 0 0 0,0 0-1 0 0,-1 0 1 0 0,0-1 0 0 0,-1 0 0 0 0,-13 11-1 0 0,-8 2-31 0 0,-46 25 0 0 0,-333 158-191 0 0,385-194 63 0 0,14-6 29 0 0,8-3 39 0 0,2-1-30 0 0,47-31-251 0 0,-5 10-589 0 0,0 2-1 0 0,84-27 1 0 0,-68 27-631 0 0,-30 10 505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7.871"/>
    </inkml:context>
    <inkml:brush xml:id="br0">
      <inkml:brushProperty name="width" value="0.05" units="cm"/>
      <inkml:brushProperty name="height" value="0.05" units="cm"/>
    </inkml:brush>
  </inkml:definitions>
  <inkml:trace contextRef="#ctx0" brushRef="#br0">2 256 10185 0 0,'-1'-9'241'0'0,"1"0"0"0"0,0 0 1 0 0,1 0-1 0 0,0 0 0 0 0,1 1 1 0 0,0-1-1 0 0,5-17 0 0 0,-5 22-213 0 0,0 0 0 0 0,1 1-1 0 0,-1-1 1 0 0,1 1 0 0 0,-1-1-1 0 0,1 1 1 0 0,0 0 0 0 0,0 0-1 0 0,1 0 1 0 0,-1 0 0 0 0,0 0 0 0 0,1 1-1 0 0,0 0 1 0 0,0 0 0 0 0,7-3-1 0 0,6-3 67 0 0,1 2-1 0 0,21-6 1 0 0,25-3-84 0 0,1 2 0 0 0,1 4 0 0 0,121-3 0 0 0,-161 12 2 0 0,0 2-1 0 0,34 5 0 0 0,-52-6-9 0 0,0 1-1 0 0,0 0 0 0 0,1 1 1 0 0,-1-1-1 0 0,-1 2 1 0 0,1-1-1 0 0,0 1 0 0 0,-1 0 1 0 0,0 1-1 0 0,0-1 0 0 0,7 8 1 0 0,-11-10-5 0 0,0 1-1 0 0,-1 0 1 0 0,0 0-1 0 0,1 0 1 0 0,-1 0 0 0 0,0 0-1 0 0,-1 0 1 0 0,1 1 0 0 0,0-1-1 0 0,-1 1 1 0 0,0-1 0 0 0,0 1-1 0 0,0-1 1 0 0,0 1 0 0 0,0 5-1 0 0,-1-4 3 0 0,0 1 0 0 0,-1 0 0 0 0,0 0 0 0 0,1-1 0 0 0,-2 1 0 0 0,1 0 0 0 0,-1-1 0 0 0,0 1 0 0 0,-2 4 0 0 0,-6 8 8 0 0,1-1 0 0 0,-2-1 0 0 0,-1 0 0 0 0,-22 25 0 0 0,9-14 6 0 0,-2-2 0 0 0,0 0 0 0 0,-36 23 1 0 0,-96 54 19 0 0,88-59 1 0 0,35-17-11 0 0,68-33 37 0 0,16-10-47 0 0,0-1 0 0 0,-1-3 0 0 0,73-44 1 0 0,10-16-38 0 0,235-196 0 0 0,-356 269 31 0 0,2 0 8 0 0,-1 0-1 0 0,0-1 1 0 0,0-1 0 0 0,-1 0 0 0 0,0 0-1 0 0,-1-1 1 0 0,9-14 0 0 0,-16 24-9 0 0,-1 0 0 0 0,1 1 0 0 0,-1-1 1 0 0,0 0-1 0 0,1 0 0 0 0,-1 0 0 0 0,0 1 1 0 0,0-1-1 0 0,1 0 0 0 0,-1 0 0 0 0,0 0 0 0 0,0 0 1 0 0,0 0-1 0 0,0 0 0 0 0,0 1 0 0 0,0-1 0 0 0,0 0 1 0 0,0 0-1 0 0,-1 0 0 0 0,1 0 0 0 0,0 0 0 0 0,-1 1 1 0 0,1-1-1 0 0,0 0 0 0 0,-1 0 0 0 0,1 0 0 0 0,-1 1 1 0 0,0-2-1 0 0,-1 1 4 0 0,1 0 0 0 0,-1 0-1 0 0,0 0 1 0 0,1 0 0 0 0,-1 0 0 0 0,0 1 0 0 0,0-1 0 0 0,0 1 0 0 0,1-1-1 0 0,-1 1 1 0 0,0 0 0 0 0,-4 0 0 0 0,-5 0 39 0 0,0 1 0 0 0,-1 0-1 0 0,-16 4 1 0 0,-15 6 163 0 0,0 2 0 0 0,1 2 1 0 0,1 1-1 0 0,0 3 0 0 0,1 1 0 0 0,1 2 0 0 0,1 1 0 0 0,-41 35 0 0 0,65-47-91 0 0,1 2 0 0 0,0 0 0 0 0,1 0 0 0 0,0 1 0 0 0,1 1 0 0 0,1 0 0 0 0,-16 31 0 0 0,24-42-87 0 0,1 0 0 0 0,-1-1 0 0 0,1 1 0 0 0,0 0 0 0 0,0 0 0 0 0,0 0 0 0 0,1 0 0 0 0,0 0 0 0 0,-1 0 0 0 0,1 0 0 0 0,1 0 0 0 0,-1 0 0 0 0,0 0 0 0 0,1 0 0 0 0,0 0 0 0 0,0 0 0 0 0,0 0 0 0 0,1 0 1 0 0,-1-1-1 0 0,1 1 0 0 0,0 0 0 0 0,0-1 0 0 0,0 1 0 0 0,0-1 0 0 0,1 0 0 0 0,-1 0 0 0 0,1 0 0 0 0,4 3 0 0 0,1 1 38 0 0,0 0-1 0 0,1-1 1 0 0,0 0-1 0 0,0 0 1 0 0,1-1 0 0 0,-1 0-1 0 0,1-1 1 0 0,0 0-1 0 0,15 3 1 0 0,13 1-24 0 0,0-1 0 0 0,0-2 1 0 0,76-1-1 0 0,116-22-57 0 0,-194 13-413 0 0,1-1 0 0 0,-1-3 1 0 0,0-1-1 0 0,49-20 0 0 0,-82 29 181 0 0,0-1-1 0 0,0 1 0 0 0,0-1 1 0 0,0 0-1 0 0,0 1 0 0 0,0-1 1 0 0,-1-1-1 0 0,1 1 0 0 0,-1 0 1 0 0,4-5-1 0 0,3-8-1527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9.404"/>
    </inkml:context>
    <inkml:brush xml:id="br0">
      <inkml:brushProperty name="width" value="0.05" units="cm"/>
      <inkml:brushProperty name="height" value="0.05" units="cm"/>
    </inkml:brush>
  </inkml:definitions>
  <inkml:trace contextRef="#ctx0" brushRef="#br0">87 74 8993 0 0,'0'0'459'0'0,"-3"-7"-87"0"0,-9-21 116 0 0,9 21 3533 0 0,-9-19-2942 0 0,10 21 1765 0 0,0 16-2395 0 0,-7 36-26 0 0,7-36 291 0 0,-3 26-405 0 0,-16 115-38 0 0,9-35 61 0 0,11-89-249 0 0,-1-8-60 0 0,2 0-1 0 0,0 0 0 0 0,2 0 0 0 0,5 29 1 0 0,-6-42-180 0 0,1 0 1 0 0,0 0-1 0 0,0-1 1 0 0,1 1-1 0 0,0-1 0 0 0,0 0 1 0 0,1 0-1 0 0,-1 0 1 0 0,1 0-1 0 0,0 0 1 0 0,1-1-1 0 0,-1 0 1 0 0,1 0-1 0 0,0 0 1 0 0,1-1-1 0 0,7 6 1 0 0,-9-7-123 0 0,2 1-296 0 0,0 0-1 0 0,0-1 1 0 0,0 0 0 0 0,7 2 0 0 0,11 0-1553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9.228"/>
    </inkml:context>
    <inkml:brush xml:id="br0">
      <inkml:brushProperty name="width" value="0.05" units="cm"/>
      <inkml:brushProperty name="height" value="0.05" units="cm"/>
    </inkml:brush>
  </inkml:definitions>
  <inkml:trace contextRef="#ctx0" brushRef="#br0">32 0 5909 0 0,'-2'1'41'0'0,"0"0"1"0"0,1 0-1 0 0,-1 0 1 0 0,0 0-1 0 0,1 0 1 0 0,-1 1-1 0 0,1-1 1 0 0,0 0 0 0 0,-1 1-1 0 0,1-1 1 0 0,0 1-1 0 0,0-1 1 0 0,0 1-1 0 0,0 0 1 0 0,0-1 0 0 0,0 1-1 0 0,0 0 1 0 0,1 0-1 0 0,-1 0 1 0 0,1-1-1 0 0,-1 1 1 0 0,1 3-1 0 0,-2 8 147 0 0,0-1-1 0 0,1 19 1 0 0,1-19-58 0 0,2 67 449 0 0,4 0 0 0 0,26 130 0 0 0,-11-84 38 0 0,58 570 1984 0 0,-52-350-1881 0 0,20 222 98 0 0,-24-402-669 0 0,-18-138-149 0 0,-2-5-228 0 0,-5-25-1140 0 0,-7-34-865 0 0,4 11 788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19.658"/>
    </inkml:context>
    <inkml:brush xml:id="br0">
      <inkml:brushProperty name="width" value="0.05" units="cm"/>
      <inkml:brushProperty name="height" value="0.05" units="cm"/>
    </inkml:brush>
  </inkml:definitions>
  <inkml:trace contextRef="#ctx0" brushRef="#br0">432 11 8761 0 0,'-3'-1'3'0'0,"-1"0"1"0"0,1 0-1 0 0,-1 1 1 0 0,1-1 0 0 0,0 1-1 0 0,-1 0 1 0 0,1 0-1 0 0,-1 0 1 0 0,1 1-1 0 0,-1-1 1 0 0,1 1 0 0 0,-1-1-1 0 0,1 1 1 0 0,0 1-1 0 0,-1-1 1 0 0,1 0-1 0 0,0 1 1 0 0,0-1-1 0 0,0 1 1 0 0,0 0 0 0 0,0 0-1 0 0,0 0 1 0 0,1 0-1 0 0,-4 4 1 0 0,-6 6 19 0 0,0 1 1 0 0,2 0-1 0 0,-17 25 1 0 0,20-28-25 0 0,-199 319 42 0 0,195-307-38 0 0,7-14-3 0 0,1-1 1 0 0,-1 0-1 0 0,-1 1 1 0 0,1-2-1 0 0,-1 1 1 0 0,-12 12-1 0 0,17-19 1 0 0,0 1 0 0 0,0-1 0 0 0,-1 0 0 0 0,1 0 0 0 0,0 1-1 0 0,-1-1 1 0 0,1 0 0 0 0,0 0 0 0 0,-1 1 0 0 0,1-1 0 0 0,0 0 0 0 0,-1 0 0 0 0,1 0 0 0 0,-1 0-1 0 0,1 1 1 0 0,0-1 0 0 0,-1 0 0 0 0,1 0 0 0 0,-1 0 0 0 0,1 0 0 0 0,0 0 0 0 0,-1 0-1 0 0,1 0 1 0 0,-1 0 0 0 0,1 0 0 0 0,0 0 0 0 0,-1 0 0 0 0,1-1 0 0 0,-1 1 0 0 0,1 0 0 0 0,-1 0-1 0 0,-5-13 0 0 0,4-19-18 0 0,2 30 19 0 0,1-16-11 0 0,0 0-1 0 0,2 1 1 0 0,0-1-1 0 0,1 1 0 0 0,7-21 1 0 0,38-85-29 0 0,-38 99 31 0 0,4-12 2 0 0,-3 5-13 0 0,20-35 0 0 0,-28 59 16 0 0,0 0-1 0 0,0 0 0 0 0,1 0 1 0 0,0 1-1 0 0,1 0 1 0 0,-1 0-1 0 0,1 0 1 0 0,0 0-1 0 0,1 1 1 0 0,8-5-1 0 0,-13 8 7 0 0,1 1 0 0 0,-1 0 0 0 0,1 0-1 0 0,0 0 1 0 0,-1 1 0 0 0,1-1 0 0 0,0 0 0 0 0,0 1 0 0 0,0 0 0 0 0,-1 0-1 0 0,1 0 1 0 0,0 0 0 0 0,0 0 0 0 0,5 1 0 0 0,-3 1 16 0 0,1 0 1 0 0,0 0-1 0 0,-1 0 1 0 0,0 0-1 0 0,1 1 1 0 0,7 5-1 0 0,2 3 56 0 0,-1 1-1 0 0,0 0 1 0 0,18 22 0 0 0,65 85 248 0 0,-58-69-520 0 0,67 69 1 0 0,-97-111-36 0 0,-1-1 0 0 0,1 0 0 0 0,15 8 0 0 0,-2-3-447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0.237"/>
    </inkml:context>
    <inkml:brush xml:id="br0">
      <inkml:brushProperty name="width" value="0.05" units="cm"/>
      <inkml:brushProperty name="height" value="0.05" units="cm"/>
    </inkml:brush>
  </inkml:definitions>
  <inkml:trace contextRef="#ctx0" brushRef="#br0">25 321 9569 0 0,'-6'-10'7'0'0,"3"7"7"0"0,1 0-1 0 0,0 0 1 0 0,1-1-1 0 0,-1 1 0 0 0,0 0 1 0 0,1-1-1 0 0,0 1 0 0 0,0-1 1 0 0,0 1-1 0 0,0-1 1 0 0,0-6-1 0 0,12 19 310 0 0,4 11-174 0 0,0 1-1 0 0,-2 0 0 0 0,22 46 1 0 0,-22-39-135 0 0,2-2 1 0 0,20 31 0 0 0,-30-50-10 0 0,1 0 0 0 0,0-1 0 0 0,-1 0 0 0 0,2 0 0 0 0,-1 0 0 0 0,1-1 0 0 0,0 1 1 0 0,0-2-1 0 0,9 6 0 0 0,-10-8-1 0 0,0 1-1 0 0,1-1 1 0 0,-1 0 0 0 0,0-1-1 0 0,1 0 1 0 0,-1 0 0 0 0,0 0-1 0 0,1-1 1 0 0,-1 1 0 0 0,1-2 0 0 0,0 1-1 0 0,10-2 1 0 0,6-4-2 0 0,-1 0-1 0 0,1-1 1 0 0,-1-1-1 0 0,0-1 1 0 0,-1-1 0 0 0,0-1-1 0 0,0-1 1 0 0,27-20-1 0 0,-31 19 1 0 0,-1-1 0 0 0,0 0-1 0 0,-1-1 1 0 0,-1-1-1 0 0,0 0 1 0 0,-1-1 0 0 0,0-1-1 0 0,-2 0 1 0 0,14-29 0 0 0,-20 37 5 0 0,-1-1 0 0 0,-1 0 0 0 0,0 0 0 0 0,0 0 0 0 0,-1 0 0 0 0,-1 0 0 0 0,0-1 0 0 0,0 1 1 0 0,-1 0-1 0 0,-1-1 0 0 0,0 1 0 0 0,0 0 0 0 0,-1 0 0 0 0,-1-1 0 0 0,0 1 0 0 0,0 1 0 0 0,-1-1 0 0 0,0 0 0 0 0,-1 1 1 0 0,0 0-1 0 0,-1 0 0 0 0,0 1 0 0 0,-1-1 0 0 0,-8-9 0 0 0,14 17 3 0 0,-1 1 0 0 0,0-1 0 0 0,1 0 0 0 0,-1 1 0 0 0,0-1 0 0 0,0 1 0 0 0,0 0 0 0 0,0-1 0 0 0,0 1 0 0 0,0 0 0 0 0,-1 0 0 0 0,1 0 0 0 0,-3 0 0 0 0,4 1-7 0 0,-1 0 0 0 0,1 0 0 0 0,0 0 0 0 0,0 0 0 0 0,0 1 0 0 0,0-1 0 0 0,0 0 0 0 0,0 1 0 0 0,0-1 0 0 0,0 0 0 0 0,0 1 0 0 0,1-1 0 0 0,-1 1 0 0 0,0 0 0 0 0,0-1 0 0 0,0 1 0 0 0,0 0 0 0 0,1-1 0 0 0,-1 1 0 0 0,0 0 0 0 0,1 0 0 0 0,-1 0 0 0 0,0 0 0 0 0,1 0 0 0 0,-1 0 0 0 0,1 0 0 0 0,0-1 0 0 0,-1 1 0 0 0,1 0 0 0 0,0 1 0 0 0,-1 0 0 0 0,-2 11 15 0 0,0 0 0 0 0,0 0 0 0 0,1 1 0 0 0,1-1 0 0 0,0 0 0 0 0,2 21 0 0 0,14 80 111 0 0,-4-60-22 0 0,38 104 0 0 0,34 44 10 0 0,5 11-44 0 0,-86-207-73 0 0,7 16 10 0 0,-2 0-1 0 0,-1 0 1 0 0,7 38 0 0 0,-13-54-6 0 0,1-1 0 0 0,-1 1 0 0 0,0 0 0 0 0,0 0 0 0 0,0-1 1 0 0,-1 1-1 0 0,0 0 0 0 0,0-1 0 0 0,0 1 0 0 0,-1-1 0 0 0,0 1 0 0 0,0-1 0 0 0,0 0 0 0 0,-1 0 0 0 0,0 0 0 0 0,0 0 0 0 0,0 0 0 0 0,0-1 0 0 0,-1 1 0 0 0,-5 4 0 0 0,0-2 5 0 0,0 0-1 0 0,0-1 1 0 0,0 0-1 0 0,0-1 1 0 0,-1 0-1 0 0,0 0 1 0 0,0-1-1 0 0,-1-1 1 0 0,1 1-1 0 0,-1-2 1 0 0,0 1-1 0 0,-14 0 0 0 0,6-2 3 0 0,1 0-1 0 0,-1-1 1 0 0,1-1-1 0 0,-1-1 0 0 0,1 0 1 0 0,-28-9-1 0 0,30 7 0 0 0,0-1 1 0 0,0-1-1 0 0,0-1 0 0 0,1 0 0 0 0,-23-15 0 0 0,32 19-5 0 0,1-1-1 0 0,1 0 1 0 0,-1 0-1 0 0,0 0 1 0 0,1 0-1 0 0,0-1 0 0 0,0 0 1 0 0,0 0-1 0 0,1 0 1 0 0,0 0-1 0 0,0-1 0 0 0,0 1 1 0 0,0-1-1 0 0,1 0 1 0 0,0 0-1 0 0,0 0 1 0 0,1 0-1 0 0,-2-8 0 0 0,3 6 0 0 0,-1-1 0 0 0,1 1-1 0 0,0 0 1 0 0,1-1-1 0 0,0 1 1 0 0,0 0-1 0 0,1 0 1 0 0,0 0 0 0 0,0 0-1 0 0,1 0 1 0 0,0 0-1 0 0,0 1 1 0 0,1-1-1 0 0,0 1 1 0 0,0 0-1 0 0,1 0 1 0 0,0 1 0 0 0,0-1-1 0 0,1 1 1 0 0,-1 0-1 0 0,1 0 1 0 0,1 1-1 0 0,-1 0 1 0 0,1 0 0 0 0,0 0-1 0 0,0 1 1 0 0,0 0-1 0 0,1 1 1 0 0,-1-1-1 0 0,1 1 1 0 0,11-2-1 0 0,-7 1-39 0 0,1 1-1 0 0,0 0 0 0 0,0 1 0 0 0,0 1 0 0 0,1 0 0 0 0,-1 1 0 0 0,15 1 0 0 0,-21 0-103 0 0,-1 0 0 0 0,1 0 0 0 0,-1 0 0 0 0,1 1 0 0 0,-1 1 0 0 0,0-1 0 0 0,0 1 0 0 0,0 0 0 0 0,0 0 0 0 0,0 0 0 0 0,-1 1 0 0 0,1 0 0 0 0,-1 0 0 0 0,0 1 0 0 0,9 9 0 0 0,6 14-1178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1.587"/>
    </inkml:context>
    <inkml:brush xml:id="br0">
      <inkml:brushProperty name="width" value="0.05" units="cm"/>
      <inkml:brushProperty name="height" value="0.05" units="cm"/>
    </inkml:brush>
  </inkml:definitions>
  <inkml:trace contextRef="#ctx0" brushRef="#br0">2 69 10461 0 0,'-2'-3'56'0'0,"6"2"28"0"0,-4-4 16 0 0,14 8-4 0 0,-12-7 16 0 0,4 5-8 0 0,5-2 4 0 0,5-2-16 0 0,2-1-44 0 0,6 1-32 0 0,3-4-48 0 0,3 1-92 0 0,4-2-188 0 0,-5-2-216 0 0,7 1-300 0 0,-1 1-328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2.226"/>
    </inkml:context>
    <inkml:brush xml:id="br0">
      <inkml:brushProperty name="width" value="0.05" units="cm"/>
      <inkml:brushProperty name="height" value="0.05" units="cm"/>
    </inkml:brush>
  </inkml:definitions>
  <inkml:trace contextRef="#ctx0" brushRef="#br0">0 84 8729 0 0,'0'-1'37'0'0,"1"0"1"0"0,-1 1 0 0 0,0-1-1 0 0,1 0 1 0 0,-1 1-1 0 0,1-1 1 0 0,-1 1 0 0 0,1-1-1 0 0,-1 1 1 0 0,1-1 0 0 0,-1 1-1 0 0,1-1 1 0 0,-1 1-1 0 0,1-1 1 0 0,0 1 0 0 0,-1-1-1 0 0,1 1 1 0 0,0 0-1 0 0,-1 0 1 0 0,1-1 0 0 0,0 1-1 0 0,0 0 1 0 0,-1 0-1 0 0,1 0 1 0 0,0 0 0 0 0,0 0-1 0 0,0 0 1 0 0,29-3 473 0 0,-20 2-400 0 0,53-7-557 0 0,1-3 0 0 0,84-26 0 0 0,-115 24-635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3.534"/>
    </inkml:context>
    <inkml:brush xml:id="br0">
      <inkml:brushProperty name="width" value="0.05" units="cm"/>
      <inkml:brushProperty name="height" value="0.05" units="cm"/>
    </inkml:brush>
  </inkml:definitions>
  <inkml:trace contextRef="#ctx0" brushRef="#br0">0 108 7905 0 0,'6'-1'149'0'0,"0"0"0"0"0,-1-1 0 0 0,0 0 0 0 0,1 0 0 0 0,7-5 0 0 0,7-2 77 0 0,23-6-266 0 0,0 2 0 0 0,1 2 1 0 0,50-6-1 0 0,-86 15-115 0 0,0 0-1 0 0,0 0 0 0 0,15-7 1 0 0,-14 5-42 0 0,19-4-597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4.006"/>
    </inkml:context>
    <inkml:brush xml:id="br0">
      <inkml:brushProperty name="width" value="0.05" units="cm"/>
      <inkml:brushProperty name="height" value="0.05" units="cm"/>
    </inkml:brush>
  </inkml:definitions>
  <inkml:trace contextRef="#ctx0" brushRef="#br0">2 121 9029 0 0,'0'0'20'0'0,"0"0"0"0"0,0 0 1 0 0,-1 0-1 0 0,1 0 0 0 0,0 1 1 0 0,0-1-1 0 0,0 0 0 0 0,0 0 0 0 0,0 0 1 0 0,0 1-1 0 0,0-1 0 0 0,0 0 1 0 0,0 0-1 0 0,0 0 0 0 0,0 0 0 0 0,0 1 1 0 0,0-1-1 0 0,0 0 0 0 0,0 0 0 0 0,0 0 1 0 0,0 1-1 0 0,0-1 0 0 0,0 0 1 0 0,0 0-1 0 0,0 0 0 0 0,0 0 0 0 0,0 1 1 0 0,0-1-1 0 0,1 0 0 0 0,-1 0 1 0 0,0 0-1 0 0,0 0 0 0 0,0 0 0 0 0,0 1 1 0 0,0-1-1 0 0,0 0 0 0 0,1 0 1 0 0,-1 0-1 0 0,0 0 0 0 0,10-1 619 0 0,20-10 42 0 0,-17 5-689 0 0,170-49-310 0 0,-33 11-2200 0 0,-124 34 1579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4.450"/>
    </inkml:context>
    <inkml:brush xml:id="br0">
      <inkml:brushProperty name="width" value="0.05" units="cm"/>
      <inkml:brushProperty name="height" value="0.05" units="cm"/>
    </inkml:brush>
  </inkml:definitions>
  <inkml:trace contextRef="#ctx0" brushRef="#br0">0 146 8993 0 0,'41'-10'583'0'0,"50"-4"0"0"0,45-9-605 0 0,165-62-1992 0 0,-262 71 1156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4.898"/>
    </inkml:context>
    <inkml:brush xml:id="br0">
      <inkml:brushProperty name="width" value="0.05" units="cm"/>
      <inkml:brushProperty name="height" value="0.05" units="cm"/>
    </inkml:brush>
  </inkml:definitions>
  <inkml:trace contextRef="#ctx0" brushRef="#br0">7 171 8461 0 0,'-6'-5'0'0'0,"7"4"8"0"0,-1 0-7 0 0,0 1 0 0 0,1 0 0 0 0,-1 0-1 0 0,0-1 1 0 0,0 1 0 0 0,1 0 0 0 0,-1 0-1 0 0,0-1 1 0 0,0 1 0 0 0,1 0 0 0 0,-1-1-1 0 0,0 1 1 0 0,0 0 0 0 0,0-1 0 0 0,1 1-1 0 0,-1 0 1 0 0,0-1 0 0 0,0 1 0 0 0,0 0-1 0 0,0-1 1 0 0,0 1 0 0 0,0 0 0 0 0,0-1-1 0 0,0 1 1 0 0,0-1 0 0 0,0 0 1 0 0,1 0 0 0 0,-1-1-1 0 0,0 1 1 0 0,1 0 0 0 0,-1 0 0 0 0,1 0 0 0 0,0 0 0 0 0,-1 0 0 0 0,1 0 0 0 0,0 0 0 0 0,-1 0-1 0 0,1 0 1 0 0,0 1 0 0 0,0-1 0 0 0,0 0 0 0 0,0 0 0 0 0,0 1 0 0 0,0-1 0 0 0,0 1 0 0 0,1-2-1 0 0,28-11 7 0 0,-19 8-28 0 0,24-9-178 0 0,45-13 1 0 0,17-6-345 0 0,-25 4-284 0 0,-37 15 154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5.285"/>
    </inkml:context>
    <inkml:brush xml:id="br0">
      <inkml:brushProperty name="width" value="0.05" units="cm"/>
      <inkml:brushProperty name="height" value="0.05" units="cm"/>
    </inkml:brush>
  </inkml:definitions>
  <inkml:trace contextRef="#ctx0" brushRef="#br0">0 300 7873 0 0,'0'0'384'0'0,"83"-85"-372"0"0,71-28-96 0 0,-123 94-88 0 0,-1-1-72 0 0,2 0 8 0 0,5 1-160 0 0,-5-4-312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19.749"/>
    </inkml:context>
    <inkml:brush xml:id="br0">
      <inkml:brushProperty name="width" value="0.05" units="cm"/>
      <inkml:brushProperty name="height" value="0.05" units="cm"/>
    </inkml:brush>
  </inkml:definitions>
  <inkml:trace contextRef="#ctx0" brushRef="#br0">17 1 10601 0 0,'-1'0'74'0'0,"1"0"-1"0"0,-1 1 1 0 0,0-1-1 0 0,1 0 1 0 0,-1 1 0 0 0,0-1-1 0 0,1 1 1 0 0,-1-1-1 0 0,0 1 1 0 0,1-1 0 0 0,-1 1-1 0 0,1-1 1 0 0,-1 1 0 0 0,1 0-1 0 0,-1-1 1 0 0,1 1-1 0 0,-1 0 1 0 0,1-1 0 0 0,0 1-1 0 0,-1 0 1 0 0,1 0-1 0 0,0 0 1 0 0,-4 27 1199 0 0,9 39 62 0 0,-3-50-1236 0 0,4 133 216 0 0,-2-29-3853 0 0,-1-96 1168 0 0,-1-13 1011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1.937"/>
    </inkml:context>
    <inkml:brush xml:id="br0">
      <inkml:brushProperty name="width" value="0.05" units="cm"/>
      <inkml:brushProperty name="height" value="0.05" units="cm"/>
    </inkml:brush>
  </inkml:definitions>
  <inkml:trace contextRef="#ctx0" brushRef="#br0">718 240 8201 0 0,'0'-1'3'0'0,"0"1"0"0"0,0 0 1 0 0,0-1-1 0 0,0 1 0 0 0,0 0 1 0 0,0-1-1 0 0,0 1 0 0 0,0 0 1 0 0,0-1-1 0 0,0 1 0 0 0,0-1 1 0 0,0 1-1 0 0,0 0 0 0 0,0-1 1 0 0,0 1-1 0 0,0 0 0 0 0,0-1 0 0 0,-1 1 1 0 0,1 0-1 0 0,0-1 0 0 0,0 1 1 0 0,0 0-1 0 0,-1-1 0 0 0,1 1 1 0 0,0 0-1 0 0,-1 0 0 0 0,1-1 1 0 0,0 1-1 0 0,0 0 0 0 0,-1-1 1 0 0,0 1 2 0 0,1 0 0 0 0,0 0 1 0 0,-1-1-1 0 0,1 1 0 0 0,-1 0 1 0 0,1-1-1 0 0,0 1 1 0 0,0-1-1 0 0,-1 1 0 0 0,1 0 1 0 0,0-1-1 0 0,-1 1 0 0 0,1-1 1 0 0,0 1-1 0 0,0-1 0 0 0,0 1 1 0 0,0-1-1 0 0,-1 1 1 0 0,1-1-1 0 0,0 1 0 0 0,0-1 1 0 0,0 1-1 0 0,0-1 0 0 0,0 1 1 0 0,0-1-1 0 0,1 0 0 0 0,5-23 317 0 0,-4 20-253 0 0,-1-1 0 0 0,1 1 0 0 0,-1-1 1 0 0,-1 1-1 0 0,2-8 0 0 0,-2 1 67 0 0,-1 1-1 0 0,0-1 1 0 0,0 1 0 0 0,-1-1-1 0 0,0 1 1 0 0,-1 0 0 0 0,0 0-1 0 0,-6-15 1 0 0,7 22-95 0 0,0-1 1 0 0,1 1-1 0 0,-1 0 1 0 0,-1 0-1 0 0,1 0 1 0 0,0 0-1 0 0,-1 1 0 0 0,1-1 1 0 0,-1 1-1 0 0,0-1 1 0 0,0 1-1 0 0,0 0 1 0 0,0 0-1 0 0,0 0 0 0 0,-1 0 1 0 0,1 1-1 0 0,0 0 1 0 0,-1-1-1 0 0,0 1 1 0 0,1 0-1 0 0,-1 0 0 0 0,1 1 1 0 0,-1-1-1 0 0,0 1 1 0 0,1 0-1 0 0,-1 0 1 0 0,-5 1-1 0 0,-13 3 166 0 0,1 1-1 0 0,-1 1 1 0 0,1 2 0 0 0,1 0 0 0 0,0 1-1 0 0,-24 14 1 0 0,22-12-52 0 0,-28 16 239 0 0,2 2 1 0 0,0 2 0 0 0,2 3 0 0 0,2 1 0 0 0,-49 51 0 0 0,83-76-308 0 0,1 0 1 0 0,0 1-1 0 0,1 0 0 0 0,0 0 1 0 0,1 1-1 0 0,0 0 0 0 0,1 0 0 0 0,0 0 1 0 0,-7 25-1 0 0,11-28-47 0 0,0 0 0 0 0,1 0-1 0 0,0 1 1 0 0,0-1 0 0 0,1 0 0 0 0,0 0 0 0 0,0 0 0 0 0,1 1-1 0 0,1-1 1 0 0,-1 0 0 0 0,1 0 0 0 0,1 0 0 0 0,0 0 0 0 0,0-1-1 0 0,7 13 1 0 0,-5-11-11 0 0,1 0-1 0 0,1-1 0 0 0,-1 0 0 0 0,1 0 1 0 0,1 0-1 0 0,-1-1 0 0 0,2 0 0 0 0,-1-1 1 0 0,1 0-1 0 0,0 0 0 0 0,0-1 1 0 0,13 7-1 0 0,-8-7-26 0 0,0 0 0 0 0,1-1 0 0 0,0 0-1 0 0,0-1 1 0 0,0-1 0 0 0,0-1 0 0 0,0 0 0 0 0,18 0 0 0 0,2-3-547 0 0,0-1 1 0 0,-1-2 0 0 0,1-1 0 0 0,-1-2-1 0 0,0-2 1 0 0,-1 0 0 0 0,41-19 0 0 0,48-27-3317 0 0,-89 36 2490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2.610"/>
    </inkml:context>
    <inkml:brush xml:id="br0">
      <inkml:brushProperty name="width" value="0.05" units="cm"/>
      <inkml:brushProperty name="height" value="0.05" units="cm"/>
    </inkml:brush>
  </inkml:definitions>
  <inkml:trace contextRef="#ctx0" brushRef="#br0">397 454 8397 0 0,'0'0'53'0'0,"1"0"0"0"0,-1 0 0 0 0,1 0 0 0 0,-1 0 0 0 0,1 0 0 0 0,-1 0 0 0 0,0 0 0 0 0,1 0 0 0 0,-1 0 0 0 0,1 0 0 0 0,-1 0 0 0 0,1 0 0 0 0,-1-1 0 0 0,1 1 0 0 0,-1 0 0 0 0,0 0 0 0 0,1-1 0 0 0,-1 1 0 0 0,0 0 0 0 0,1 0 0 0 0,-1-1 0 0 0,0 1 0 0 0,1 0 0 0 0,-1-1 0 0 0,0 1 0 0 0,1 0 0 0 0,-1-1 0 0 0,0 1 0 0 0,0-1 0 0 0,0 1 0 0 0,1 0 0 0 0,-1-1 0 0 0,0 1 0 0 0,0-1 0 0 0,0 1 0 0 0,0-1 0 0 0,0 1 0 0 0,0-1 0 0 0,0 1 0 0 0,0 0 0 0 0,0-1 0 0 0,0 1 0 0 0,0-1 0 0 0,1-2 119 0 0,-1 1 0 0 0,0 0 0 0 0,1 0 0 0 0,-1 0 0 0 0,0 0 0 0 0,0-1 0 0 0,0 1-1 0 0,-1 0 1 0 0,0-4 0 0 0,-1 1-94 0 0,-1-1-1 0 0,0 1 0 0 0,0-1 0 0 0,0 1 0 0 0,-1 0 0 0 0,1 0 1 0 0,-1 1-1 0 0,0-1 0 0 0,-1 1 0 0 0,-5-5 0 0 0,6 6-48 0 0,0 1 0 0 0,0 0 0 0 0,0 0 0 0 0,1 0 0 0 0,-2 1 0 0 0,1-1 0 0 0,0 1 0 0 0,0 0 0 0 0,0 0 0 0 0,-1 0 0 0 0,1 1 0 0 0,0 0 0 0 0,-1-1 0 0 0,1 2 0 0 0,-7 0 0 0 0,-5 1 3 0 0,1 2 1 0 0,0 0 0 0 0,0 1 0 0 0,0 0 0 0 0,1 1-1 0 0,0 1 1 0 0,0 0 0 0 0,1 1 0 0 0,0 0 0 0 0,0 1-1 0 0,0 1 1 0 0,2 0 0 0 0,-1 1 0 0 0,1 0 0 0 0,1 0-1 0 0,0 1 1 0 0,0 1 0 0 0,1-1 0 0 0,-9 19 0 0 0,12-17-8 0 0,1 0 0 0 0,0 1 1 0 0,1-1-1 0 0,1 1 0 0 0,-2 16 1 0 0,3-24-24 0 0,2 0 0 0 0,-1 1 0 0 0,1-1 0 0 0,0 0 1 0 0,1 1-1 0 0,0-1 0 0 0,0 0 0 0 0,0 0 1 0 0,1 0-1 0 0,0 0 0 0 0,1 0 0 0 0,5 12 0 0 0,-6-16 1 0 0,0 0-1 0 0,0 0 1 0 0,1 0-1 0 0,-1 0 1 0 0,1-1-1 0 0,-1 1 1 0 0,1 0-1 0 0,0-1 1 0 0,0 0-1 0 0,0 0 1 0 0,1 0-1 0 0,-1 0 1 0 0,0 0-1 0 0,1-1 1 0 0,4 2-1 0 0,-2-2 1 0 0,0 1 0 0 0,0-2-1 0 0,0 1 1 0 0,0 0 0 0 0,0-1 0 0 0,0-1 0 0 0,0 1-1 0 0,10-2 1 0 0,0-2-37 0 0,0-1 0 0 0,-1 0 0 0 0,1-1 0 0 0,-1-1 1 0 0,-1 0-1 0 0,16-10 0 0 0,-11 4-107 0 0,-1-1 1 0 0,-1 0-1 0 0,0-1 0 0 0,-1-1 1 0 0,0-1-1 0 0,-2 0 1 0 0,0-1-1 0 0,0 0 1 0 0,-2-1-1 0 0,-1-1 0 0 0,12-25 1 0 0,-16 31 106 0 0,-5 11 28 0 0,0 1-1 0 0,-1-1 1 0 0,0 0-1 0 0,1 0 0 0 0,-1 0 1 0 0,0 0-1 0 0,0 0 1 0 0,-1 0-1 0 0,2-6 0 0 0,-2 9 17 0 0,-1 0-11 0 0,0 0-1 0 0,1 0 0 0 0,-1 1 0 0 0,1-1 1 0 0,-1 0-1 0 0,0 0 0 0 0,1 1 0 0 0,-1-1 1 0 0,1 0-1 0 0,-1 1 0 0 0,1-1 0 0 0,-1 0 0 0 0,1 1 1 0 0,-1-1-1 0 0,1 1 0 0 0,-1-1 0 0 0,1 1 1 0 0,0-1-1 0 0,-1 1 0 0 0,1 0 0 0 0,0-1 1 0 0,-1 1-1 0 0,1-1 0 0 0,0 1 0 0 0,0 0 0 0 0,0-1 1 0 0,-1 1-1 0 0,1-1 0 0 0,0 2 0 0 0,-4 24 48 0 0,4-19-15 0 0,-1 0-16 0 0,-2 13 57 0 0,1 0 0 0 0,1 1 0 0 0,3 31 0 0 0,-2-47-62 0 0,0-1 0 0 0,1 1 0 0 0,0-1 0 0 0,0 1 0 0 0,0-1 0 0 0,0 0 0 0 0,1 0 0 0 0,0 1 0 0 0,0-1 0 0 0,0 0 0 0 0,0-1 0 0 0,0 1 0 0 0,1 0 0 0 0,0-1 0 0 0,0 1 0 0 0,0-1 0 0 0,0 0 0 0 0,0 0 0 0 0,1 0 0 0 0,-1 0 0 0 0,1-1 0 0 0,6 4 0 0 0,-6-5-18 0 0,-1 0 1 0 0,1 0-1 0 0,-1 0 0 0 0,1-1 1 0 0,0 0-1 0 0,-1 0 0 0 0,1 0 0 0 0,0 0 1 0 0,-1 0-1 0 0,1-1 0 0 0,0 1 0 0 0,-1-1 1 0 0,1 0-1 0 0,-1 0 0 0 0,1 0 1 0 0,5-4-1 0 0,7-3-214 0 0,0-1 0 0 0,16-12 1 0 0,-24 16 96 0 0,26-21-612 0 0,-1-1 1 0 0,-2-1 0 0 0,32-36-1 0 0,-52 51 662 0 0,0-1 1 0 0,-1-1-1 0 0,-1 1 0 0 0,0-2 0 0 0,-1 1 0 0 0,-1-1 1 0 0,0 0-1 0 0,-1-1 0 0 0,0 1 0 0 0,5-35 1 0 0,-7 27 97 0 0,-2 1 0 0 0,0-1 0 0 0,-1 0 1 0 0,-2 1-1 0 0,0-1 0 0 0,-2 0 0 0 0,-8-37 0 0 0,-6 11 269 0 0,17 48-269 0 0,-1 1 1 0 0,1-1 0 0 0,-1 0-1 0 0,0 1 1 0 0,0-1 0 0 0,1 1-1 0 0,-1-1 1 0 0,0 1 0 0 0,0-1-1 0 0,-1 1 1 0 0,1 0-1 0 0,0-1 1 0 0,0 1 0 0 0,-1 0-1 0 0,1 0 1 0 0,-1 0 0 0 0,1 0-1 0 0,-1 0 1 0 0,1 0 0 0 0,-1 0-1 0 0,1 1 1 0 0,-1-1 0 0 0,0 0-1 0 0,1 1 1 0 0,-4-1 0 0 0,3 2 12 0 0,0 0 1 0 0,0-1 0 0 0,0 1 0 0 0,0 0 0 0 0,0 0 0 0 0,1 1 0 0 0,-1-1-1 0 0,0 0 1 0 0,1 1 0 0 0,-1-1 0 0 0,1 1 0 0 0,-1-1 0 0 0,1 1 0 0 0,0 0-1 0 0,-2 3 1 0 0,-16 30 299 0 0,17-32-305 0 0,-11 28 223 0 0,2 0 1 0 0,0 1-1 0 0,2 1 1 0 0,2 0-1 0 0,1 0 1 0 0,1 0-1 0 0,0 41 1 0 0,5-13-300 0 0,2 0 0 0 0,3-1 1 0 0,14 66-1 0 0,-17-115-563 0 0,1 0 0 0 0,0 0 0 0 0,0 0 0 0 0,1 0 0 0 0,0-1 0 0 0,9 16 0 0 0,-8-18-428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57:22.984"/>
    </inkml:context>
    <inkml:brush xml:id="br0">
      <inkml:brushProperty name="width" value="0.05" units="cm"/>
      <inkml:brushProperty name="height" value="0.05" units="cm"/>
    </inkml:brush>
  </inkml:definitions>
  <inkml:trace contextRef="#ctx0" brushRef="#br0">20 222 8397,'0'0'30,"-1"0"1,1 1 0,-1-1 0,1 0-1,-1 1 1,1-1 0,-1 0-1,1 0 1,-1 0 0,0 1-1,1-1 1,-1 0 0,1 0 0,-1 0-1,1 0 1,-1 0 0,0 0-1,1 0 1,-1 0 0,1 0-1,-1-1 1,1 1 0,-1 0 0,1 0-1,-1 0 1,1-1 0,-1 1-1,1 0 1,-1-1 0,1 1-1,-1-1 1,-1-5 538,12 0-509,14 2-50,0 1 1,45 0-1,14-2 12,9-7 22,147-40 0,-237 52-41,15-5 6,27-12 0,-41 16 13,0-1 0,1 1 0,-1-1 0,0 0 1,-1 0-1,1 0 0,0 0 0,-1 0 0,1 0 1,-1-1-1,1 0 0,-1 1 0,0-1 1,0 0-1,3-6 0,-5 7 0,1 1-1,-1-1 1,0 0 0,0 0 0,0 0-1,0 0 1,0 1 0,0-1-1,0 0 1,0 0 0,-1 0 0,1 1-1,-1-1 1,1 0 0,-1 0-1,0 1 1,0-1 0,1 1-1,-1-1 1,0 0 0,-1 1 0,1 0-1,0-1 1,0 1 0,-1 0-1,1 0 1,0-1 0,-1 1 0,1 0-1,-4-1 1,0-1-2,0 1 0,1 0 0,-1 0 0,0 0 0,0 0-1,-1 1 1,1 0 0,0 0 0,-9 0 0,0 2 64,-1 0-1,0 1 1,1 1 0,-1 0 0,1 1-1,0 1 1,0 0 0,-24 13-1,8-1 243,2 0 0,-48 40 0,66-49-177,0 1 0,1 0 0,0 1 0,0 0 1,-9 15-1,15-19-89,-1 0 1,1 0-1,0 0 1,1 1 0,-1-1-1,1 1 1,1-1-1,-1 1 1,1 0-1,0 0 1,1 0-1,0 7 1,0-6-32,0 0 0,1 1 0,1-1 0,0 0 0,0 0 0,0 0-1,1 0 1,0 0 0,0 0 0,1-1 0,0 1 0,8 9 0,-7-11-29,0-1 0,0 1 0,1-1 0,0-1 0,0 1 0,0-1 0,1 0 0,-1 0 0,1-1 0,0 0 0,0 0 0,0 0 0,0-1 0,10 1 0,10 1-474,0-1-1,1-2 1,-1 0-1,1-2 1,-1-1-1,1-2 0,-1 0 1,0-2-1,39-13 1,-41 10-622,35-19 0,-23 8-172</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3.625"/>
    </inkml:context>
    <inkml:brush xml:id="br0">
      <inkml:brushProperty name="width" value="0.05" units="cm"/>
      <inkml:brushProperty name="height" value="0.05" units="cm"/>
    </inkml:brush>
  </inkml:definitions>
  <inkml:trace contextRef="#ctx0" brushRef="#br0">237 216 6753 0 0,'2'14'-65'0'0,"3"3"1156"0"0,-4-17-1039 0 0,0 0 1 0 0,0-1 0 0 0,-1 1 0 0 0,1 0-1 0 0,0-1 1 0 0,0 1 0 0 0,0-1 0 0 0,-1 1-1 0 0,1-1 1 0 0,0 1 0 0 0,-1-1-1 0 0,1 0 1 0 0,0 1 0 0 0,-1-1 0 0 0,1 0-1 0 0,-1 1 1 0 0,1-1 0 0 0,-1 0 0 0 0,1 0-1 0 0,-1 0 1 0 0,1 1 0 0 0,-1-1-1 0 0,1-2 1 0 0,11-14 333 0 0,1 0 0 0 0,1 1-1 0 0,0 1 1 0 0,17-15 0 0 0,-13 14-63 0 0,-2-1 0 0 0,30-37 0 0 0,-45 52-296 0 0,0 1-1 0 0,0 0 0 0 0,0-1 0 0 0,0 1 0 0 0,0 0 0 0 0,-1-1 0 0 0,1 1 0 0 0,0-1 1 0 0,-1 1-1 0 0,1-1 0 0 0,-1 1 0 0 0,0-1 0 0 0,0 0 0 0 0,1 1 0 0 0,-1-1 0 0 0,0 1 1 0 0,0-1-1 0 0,0 0 0 0 0,-1 1 0 0 0,1-1 0 0 0,-1-2 0 0 0,0 3-14 0 0,0 0-1 0 0,0 0 1 0 0,0 0-1 0 0,0 0 1 0 0,0 0 0 0 0,0 0-1 0 0,0 0 1 0 0,0 1-1 0 0,-1-1 1 0 0,1 0-1 0 0,0 1 1 0 0,0-1 0 0 0,-1 1-1 0 0,1-1 1 0 0,0 1-1 0 0,-1 0 1 0 0,1 0-1 0 0,0-1 1 0 0,-1 1-1 0 0,1 0 1 0 0,-1 0 0 0 0,1 0-1 0 0,0 1 1 0 0,-1-1-1 0 0,-2 1 1 0 0,-13 2 51 0 0,-1 1-1 0 0,1 1 1 0 0,0 0-1 0 0,0 1 1 0 0,1 1 0 0 0,-1 1-1 0 0,2 0 1 0 0,-29 20 0 0 0,9-3 205 0 0,2 2 1 0 0,-46 47-1 0 0,70-65-229 0 0,1 0 1 0 0,0 0-1 0 0,1 0 0 0 0,0 1 0 0 0,0 0 0 0 0,1 1 1 0 0,0 0-1 0 0,-6 17 0 0 0,12-27-38 0 0,-1 0 0 0 0,1 0 0 0 0,0 1 0 0 0,0-1 0 0 0,0 0 0 0 0,0 0 0 0 0,0 1 0 0 0,0-1 1 0 0,0 0-1 0 0,0 0 0 0 0,0 1 0 0 0,1-1 0 0 0,-1 0 0 0 0,1 0 0 0 0,-1 1 0 0 0,1-1 0 0 0,-1 0 0 0 0,1 0 0 0 0,-1 0 0 0 0,1 0 0 0 0,0 0 0 0 0,0 0 0 0 0,0 0 0 0 0,-1 0 1 0 0,1 0-1 0 0,0 0 0 0 0,0-1 0 0 0,0 1 0 0 0,0 0 0 0 0,0 0 0 0 0,1-1 0 0 0,-1 1 0 0 0,0-1 0 0 0,2 1 0 0 0,3 2 3 0 0,0-1 1 0 0,0-1-1 0 0,0 1 1 0 0,0-1-1 0 0,11 1 0 0 0,-4-2-21 0 0,0 0 0 0 0,1-1 0 0 0,-1-1-1 0 0,0 0 1 0 0,16-5 0 0 0,65-24-507 0 0,-83 27 429 0 0,2-1-11 0 0,0 0 0 0 0,-1 0 0 0 0,0-2 0 0 0,0 1 0 0 0,0-2 0 0 0,-1 1-1 0 0,20-19 1 0 0,-27 23 100 0 0,0-1-1 0 0,-1 0 0 0 0,0-1 1 0 0,1 1-1 0 0,-1-1 0 0 0,-1 1 0 0 0,1-1 1 0 0,-1 0-1 0 0,1 0 0 0 0,-1 0 1 0 0,-1 0-1 0 0,1 0 0 0 0,-1-1 1 0 0,0 1-1 0 0,0 0 0 0 0,-1-1 1 0 0,1 1-1 0 0,-1-1 0 0 0,0 1 1 0 0,-1-1-1 0 0,1 1 0 0 0,-3-9 1 0 0,3 13 5 0 0,0 0 1 0 0,0 1 0 0 0,0-1 0 0 0,0 0-1 0 0,0 1 1 0 0,0-1 0 0 0,0 1 0 0 0,-1-1 0 0 0,1 0-1 0 0,0 1 1 0 0,0-1 0 0 0,-1 1 0 0 0,1-1 0 0 0,0 1-1 0 0,0-1 1 0 0,-1 0 0 0 0,1 1 0 0 0,-1-1-1 0 0,1 1 1 0 0,0 0 0 0 0,-1-1 0 0 0,1 1 0 0 0,-1-1-1 0 0,1 1 1 0 0,-1 0 0 0 0,0-1 0 0 0,1 1 0 0 0,-1 0-1 0 0,0-1 1 0 0,0 2 0 0 0,0-1 0 0 0,1 1 0 0 0,-1-1-1 0 0,0 1 1 0 0,0 0 0 0 0,1-1 0 0 0,-1 1 0 0 0,0 0 0 0 0,1 0-1 0 0,-1-1 1 0 0,1 1 0 0 0,-1 0 0 0 0,1 0 0 0 0,-1 0 0 0 0,0 1-1 0 0,-12 39 75 0 0,0 17 415 0 0,3-1-1 0 0,3 2 0 0 0,0 102 1 0 0,16 27 342 0 0,-2-85-410 0 0,-7 116 1 0 0,-2-203-413 0 0,0 1 0 0 0,-1-1 0 0 0,0 1 1 0 0,-2-1-1 0 0,-9 23 0 0 0,12-33-8 0 0,0-1-1 0 0,0 0 1 0 0,-1 0-1 0 0,1 0 1 0 0,-1-1 0 0 0,-1 1-1 0 0,1-1 1 0 0,-1 1-1 0 0,1-1 1 0 0,-1 0-1 0 0,0-1 1 0 0,-1 1 0 0 0,1-1-1 0 0,-1 1 1 0 0,1-1-1 0 0,-1 0 1 0 0,0-1-1 0 0,0 0 1 0 0,-11 4 0 0 0,13-5 0 0 0,-1-1 0 0 0,1 1 1 0 0,-1-1-1 0 0,1 0 0 0 0,-1 0 1 0 0,0 0-1 0 0,1-1 1 0 0,-1 1-1 0 0,1-1 0 0 0,0 0 1 0 0,-1 0-1 0 0,1 0 0 0 0,-1 0 1 0 0,1-1-1 0 0,-3-1 1 0 0,0 0-2 0 0,1-1 0 0 0,1 0 0 0 0,-1 0 0 0 0,0 0 0 0 0,1 0 1 0 0,0-1-1 0 0,0 1 0 0 0,-4-7 0 0 0,-1-4-29 0 0,1-1-1 0 0,0 0 1 0 0,1 0 0 0 0,0-1-1 0 0,-4-19 1 0 0,-5-25-170 0 0,2 0-1 0 0,3-1 1 0 0,3 0 0 0 0,3 0 0 0 0,2-1-1 0 0,10-115 1 0 0,-6 166 166 0 0,1 1 1 0 0,0-1-1 0 0,1 1 0 0 0,0-1 1 0 0,1 1-1 0 0,0 0 1 0 0,1 0-1 0 0,9-15 0 0 0,-11 21-87 0 0,0 1-1 0 0,0 0 0 0 0,1 0 0 0 0,0 0 1 0 0,0 1-1 0 0,0-1 0 0 0,0 1 1 0 0,0 0-1 0 0,1 0 0 0 0,-1 0 1 0 0,1 1-1 0 0,0 0 0 0 0,0-1 1 0 0,0 2-1 0 0,0-1 0 0 0,0 1 1 0 0,0-1-1 0 0,0 1 0 0 0,1 1 0 0 0,9-1 1 0 0,132 6-4197 0 0,-83-5 2636 0 0,-28-1 649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4"/>
    </inkml:context>
    <inkml:brush xml:id="br0">
      <inkml:brushProperty name="width" value="0.05" units="cm"/>
      <inkml:brushProperty name="height" value="0.05" units="cm"/>
    </inkml:brush>
  </inkml:definitions>
  <inkml:trace contextRef="#ctx0" brushRef="#br0">236 114 7197 0 0,'1'-1'49'0'0,"0"0"0"0"0,0-1 0 0 0,0 1 0 0 0,0 0 0 0 0,0-1 0 0 0,0 1 0 0 0,0-1 0 0 0,0 1 0 0 0,-1-1 0 0 0,1 1 0 0 0,0-1 0 0 0,-1 0 0 0 0,1 1 0 0 0,-1-1 0 0 0,0 0 0 0 0,0 0 0 0 0,0 1 0 0 0,0-1-1 0 0,0 0 1 0 0,0 1 0 0 0,0-1 0 0 0,0 0 0 0 0,0 0 0 0 0,-1 1 0 0 0,1-1 0 0 0,-1 0 0 0 0,0 1 0 0 0,-1-3 0 0 0,-1-4 313 0 0,-1 1-1 0 0,0-1 0 0 0,-1 1 0 0 0,-8-10 1 0 0,12 16-332 0 0,0 0 1 0 0,0 0-1 0 0,1 1 1 0 0,-1-1 0 0 0,0 0-1 0 0,0 1 1 0 0,-1-1-1 0 0,1 1 1 0 0,0-1-1 0 0,0 1 1 0 0,0-1 0 0 0,0 1-1 0 0,0 0 1 0 0,0 0-1 0 0,0 0 1 0 0,-1-1-1 0 0,1 1 1 0 0,0 0 0 0 0,0 0-1 0 0,0 1 1 0 0,-1-1-1 0 0,1 0 1 0 0,0 0-1 0 0,0 0 1 0 0,0 1 0 0 0,0-1-1 0 0,0 1 1 0 0,0-1-1 0 0,0 1 1 0 0,0-1 0 0 0,0 1-1 0 0,0 0 1 0 0,0-1-1 0 0,0 1 1 0 0,0 0-1 0 0,-1 1 1 0 0,-6 5 57 0 0,0 0 0 0 0,1 0 1 0 0,-8 10-1 0 0,9-10 22 0 0,-12 16 145 0 0,1 1-1 0 0,0 0 0 0 0,2 2 0 0 0,1 0 0 0 0,2 0 0 0 0,-17 49 0 0 0,27-70-206 0 0,1-1 0 0 0,0 1 0 0 0,0 0 0 0 0,0-1 0 0 0,0 1 0 0 0,1 0 0 0 0,0 0 0 0 0,0-1 0 0 0,0 1 0 0 0,0 0 0 0 0,1 0 0 0 0,2 8 0 0 0,-2-11-34 0 0,-1 0-1 0 0,1 0 1 0 0,0 0-1 0 0,0 0 0 0 0,0 0 1 0 0,1 0-1 0 0,-1 0 1 0 0,0 0-1 0 0,1 0 1 0 0,-1-1-1 0 0,1 1 0 0 0,0-1 1 0 0,-1 1-1 0 0,1-1 1 0 0,0 0-1 0 0,0 0 1 0 0,0 1-1 0 0,0-1 0 0 0,0-1 1 0 0,0 1-1 0 0,0 0 1 0 0,0 0-1 0 0,0-1 1 0 0,1 1-1 0 0,-1-1 0 0 0,0 0 1 0 0,0 1-1 0 0,4-1 1 0 0,6 0-6 0 0,-1-1 0 0 0,0 0 1 0 0,0 0-1 0 0,0-1 0 0 0,0-1 0 0 0,0 0 1 0 0,0 0-1 0 0,11-6 0 0 0,19-6-122 0 0,-22 9-83 0 0,0-1 1 0 0,25-14-1 0 0,-40 19 145 0 0,0 0 0 0 0,0 0-1 0 0,-1-1 1 0 0,1 0 0 0 0,-1 1 0 0 0,0-1-1 0 0,0-1 1 0 0,0 1 0 0 0,0 0 0 0 0,0-1-1 0 0,-1 1 1 0 0,1-1 0 0 0,-1 0-1 0 0,0 0 1 0 0,0 0 0 0 0,2-6 0 0 0,-2-1 7 0 0,-1 0 1 0 0,0 0 0 0 0,0 0 0 0 0,-1-1 0 0 0,0 1 0 0 0,-1 0 0 0 0,0 0 0 0 0,-1 0 0 0 0,-1 0 0 0 0,1 0 0 0 0,-2 0 0 0 0,1 1 0 0 0,-1-1 0 0 0,-1 1 0 0 0,0 0 0 0 0,-1 0-1 0 0,1 1 1 0 0,-2 0 0 0 0,0 0 0 0 0,0 0 0 0 0,0 1 0 0 0,-11-9 0 0 0,16 15 41 0 0,0 0 1 0 0,0 0-1 0 0,0 1 1 0 0,0-1-1 0 0,0 1 0 0 0,-1-1 1 0 0,1 1-1 0 0,0 0 0 0 0,-1 0 1 0 0,1 0-1 0 0,-1 1 0 0 0,1-1 1 0 0,-1 0-1 0 0,0 1 0 0 0,1 0 1 0 0,-1-1-1 0 0,0 1 1 0 0,1 0-1 0 0,-1 0 0 0 0,-3 1 1 0 0,3 0-14 0 0,0 0 1 0 0,0 1 0 0 0,0-1-1 0 0,0 1 1 0 0,0-1 0 0 0,1 1-1 0 0,-1 0 1 0 0,1 0 0 0 0,-1 0-1 0 0,1 0 1 0 0,0 1 0 0 0,0-1-1 0 0,-1 0 1 0 0,-1 6 0 0 0,0-3-148 0 0,0 1 0 0 0,1 0 1 0 0,0 0-1 0 0,1 1 0 0 0,-1-1 0 0 0,1 1 1 0 0,1-1-1 0 0,-1 1 0 0 0,1-1 1 0 0,0 1-1 0 0,0 0 0 0 0,1 0 0 0 0,0-1 1 0 0,0 1-1 0 0,2 9 0 0 0,11 15-1546 0 0,-2-8 565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4.857"/>
    </inkml:context>
    <inkml:brush xml:id="br0">
      <inkml:brushProperty name="width" value="0.05" units="cm"/>
      <inkml:brushProperty name="height" value="0.05" units="cm"/>
    </inkml:brush>
  </inkml:definitions>
  <inkml:trace contextRef="#ctx0" brushRef="#br0">61 247 8229 0 0,'-1'-4'126'0'0,"0"0"1"0"0,0-1 0 0 0,-1 1-1 0 0,1 0 1 0 0,-1 0 0 0 0,0 0 0 0 0,0 0-1 0 0,0 0 1 0 0,0 0 0 0 0,-1 1-1 0 0,-3-5 1 0 0,-10-17 704 0 0,6 5-102 0 0,9 18-543 0 0,-1 0 1 0 0,1 0-1 0 0,0 0 1 0 0,0 0-1 0 0,0 0 1 0 0,1 0-1 0 0,-1 0 1 0 0,0 0 0 0 0,0-4-1 0 0,1 5-161 0 0,0 1 0 0 0,0 0-1 0 0,0 0 1 0 0,0-1 0 0 0,1 1 0 0 0,-1 0 0 0 0,0 0-1 0 0,0 0 1 0 0,0-1 0 0 0,0 1 0 0 0,1 0 0 0 0,-1 0-1 0 0,0 0 1 0 0,0-1 0 0 0,0 1 0 0 0,1 0 0 0 0,-1 0-1 0 0,0 0 1 0 0,0 0 0 0 0,1 0 0 0 0,-1-1 0 0 0,0 1-1 0 0,0 0 1 0 0,1 0 0 0 0,-1 0 0 0 0,0 0 0 0 0,0 0-1 0 0,1 0 1 0 0,-1 0 0 0 0,1 0 0 0 0,18 2 337 0 0,-9 2-274 0 0,1-1 0 0 0,-1 2 0 0 0,0-1 0 0 0,0 1 0 0 0,-1 1 0 0 0,0 0-1 0 0,0 0 1 0 0,13 12 0 0 0,-2 0-63 0 0,-1 1 1 0 0,22 28-1 0 0,-38-43-26 0 0,0 0 1 0 0,0 0-1 0 0,-1 0 1 0 0,0 0-1 0 0,1 1 1 0 0,-1-1-1 0 0,0 1 0 0 0,-1 0 1 0 0,3 9-1 0 0,-4-13 2 0 0,0 0-1 0 0,0 1 1 0 0,0-1 0 0 0,0 0-1 0 0,0 1 1 0 0,0-1 0 0 0,-1 0-1 0 0,1 0 1 0 0,0 1-1 0 0,-1-1 1 0 0,1 0 0 0 0,-1 0-1 0 0,1 1 1 0 0,-1-1-1 0 0,1 0 1 0 0,-1 0 0 0 0,0 0-1 0 0,0 0 1 0 0,1 0 0 0 0,-1 0-1 0 0,0 0 1 0 0,0 0-1 0 0,0 0 1 0 0,0-1 0 0 0,0 1-1 0 0,0 0 1 0 0,-1 0-1 0 0,1-1 1 0 0,0 1 0 0 0,0-1-1 0 0,0 1 1 0 0,-1-1 0 0 0,1 0-1 0 0,0 1 1 0 0,0-1-1 0 0,-1 0 1 0 0,1 0 0 0 0,0 0-1 0 0,-1 0 1 0 0,1 0-1 0 0,-2 0 1 0 0,-2 0-3 0 0,1 0 1 0 0,0 0-1 0 0,-1-1 0 0 0,1 1 1 0 0,-1-1-1 0 0,1 0 0 0 0,0 0 1 0 0,-1 0-1 0 0,1-1 0 0 0,0 0 1 0 0,0 0-1 0 0,0 0 0 0 0,0 0 0 0 0,1 0 1 0 0,-1-1-1 0 0,0 0 0 0 0,-4-4 1 0 0,6 5-42 0 0,0 0 0 0 0,1-1 0 0 0,-1 1 1 0 0,1 0-1 0 0,-1 0 0 0 0,1-1 0 0 0,0 1 1 0 0,0-1-1 0 0,0 1 0 0 0,0-1 0 0 0,0 0 1 0 0,1 1-1 0 0,-1-1 0 0 0,1 0 0 0 0,0 1 1 0 0,0-1-1 0 0,0 0 0 0 0,0 1 0 0 0,0-1 1 0 0,0 0-1 0 0,1 1 0 0 0,-1-1 0 0 0,1 0 1 0 0,0 1-1 0 0,0-1 0 0 0,0 1 1 0 0,0-1-1 0 0,0 1 0 0 0,3-4 0 0 0,5-7-264 0 0,1 0-1 0 0,0 1 1 0 0,0 0-1 0 0,2 1 1 0 0,-1 1-1 0 0,1 0 1 0 0,1 0-1 0 0,-1 1 1 0 0,2 0-1 0 0,14-6 1 0 0,5-1-32 0 0,1 1 0 0 0,0 2 0 0 0,45-11 1 0 0,-63 19 408 0 0,2 2 1 0 0,-1 0 0 0 0,18-1-1 0 0,-30 3 683 0 0,-12-1 128 0 0,-18 0 561 0 0,21 2-1331 0 0,0 1 0 0 0,1-1 0 0 0,-1 1 0 0 0,0 0 1 0 0,0 1-1 0 0,1-1 0 0 0,-1 1 0 0 0,0-1 0 0 0,1 1 0 0 0,0 0 0 0 0,-1 0 1 0 0,1 1-1 0 0,0-1 0 0 0,0 1 0 0 0,0-1 0 0 0,1 1 0 0 0,-1 0 0 0 0,-4 6 1 0 0,4-4-78 0 0,1 0 1 0 0,0 0-1 0 0,0 0 1 0 0,0 1-1 0 0,0-1 1 0 0,1 0-1 0 0,0 1 1 0 0,0-1 0 0 0,1 1-1 0 0,-1-1 1 0 0,1 1-1 0 0,0-1 1 0 0,2 8-1 0 0,-1 0 11 0 0,1 0-1 0 0,1 0 1 0 0,0 0-1 0 0,0-1 1 0 0,10 21-1 0 0,-11-28-40 0 0,0-1 0 0 0,0 0 0 0 0,1 0-1 0 0,-1 0 1 0 0,1 0 0 0 0,0-1 0 0 0,0 1-1 0 0,0-1 1 0 0,1 0 0 0 0,-1 0 0 0 0,1 0-1 0 0,-1 0 1 0 0,1 0 0 0 0,0-1 0 0 0,0 0-1 0 0,0 1 1 0 0,1-2 0 0 0,-1 1 0 0 0,7 1-1 0 0,-10-2-23 0 0,1-1-1 0 0,0 0 0 0 0,-1-1 0 0 0,1 1 0 0 0,0 0 0 0 0,-1 0 0 0 0,1-1 0 0 0,0 1 0 0 0,-1-1 1 0 0,1 0-1 0 0,-1 1 0 0 0,1-1 0 0 0,-1 0 0 0 0,3-1 0 0 0,23-19-413 0 0,-13 9 149 0 0,3 1 26 0 0,19-14-262 0 0,-1-1 1 0 0,33-32-1 0 0,-58 48 466 0 0,0 0 1 0 0,-1-1-1 0 0,0 0 1 0 0,-1-1-1 0 0,0 0 1 0 0,-1 0-1 0 0,0-1 0 0 0,-1 0 1 0 0,0 0-1 0 0,5-20 1 0 0,-11 33 56 0 0,0 0 1 0 0,0 0 0 0 0,0 0 0 0 0,0 0-1 0 0,0 0 1 0 0,0 0 0 0 0,0 0-1 0 0,-1 0 1 0 0,1 0 0 0 0,0 0-1 0 0,0 0 1 0 0,0 0 0 0 0,0 0 0 0 0,0 0-1 0 0,0 0 1 0 0,0 0 0 0 0,0 0-1 0 0,0 0 1 0 0,0 0 0 0 0,0 0-1 0 0,0 0 1 0 0,0 0 0 0 0,0 0 0 0 0,0-1-1 0 0,0 1 1 0 0,0 0 0 0 0,0 0-1 0 0,0 0 1 0 0,0 0 0 0 0,0 0-1 0 0,0 0 1 0 0,0 0 0 0 0,0 0 0 0 0,0 0-1 0 0,0 0 1 0 0,-8 12 180 0 0,-17 31 296 0 0,10-16-154 0 0,5-9-102 0 0,0 1 0 0 0,2-1-1 0 0,0 2 1 0 0,1-1 0 0 0,-8 35 0 0 0,13-39-127 0 0,-1-1 0 0 0,2 1 0 0 0,0 0 0 0 0,1 0 0 0 0,0 0 0 0 0,1-1 0 0 0,1 1 0 0 0,6 24 0 0 0,64 158 493 0 0,-45-130-477 0 0,21 76-1 0 0,-45-133-111 0 0,-1-1 0 0 0,0 1-1 0 0,-1 0 1 0 0,0 1 0 0 0,-1-1-1 0 0,1 0 1 0 0,-2 0 0 0 0,0 0-1 0 0,-3 15 1 0 0,4-22 1 0 0,-1 0 1 0 0,0 0-1 0 0,-1 0 0 0 0,1 0 0 0 0,0-1 1 0 0,-1 1-1 0 0,0 0 0 0 0,0-1 1 0 0,1 1-1 0 0,-1-1 0 0 0,-1 0 1 0 0,1 1-1 0 0,0-1 0 0 0,-4 2 1 0 0,3-2 1 0 0,0 0 0 0 0,-1-1 1 0 0,1 0-1 0 0,0 1 0 0 0,-1-1 1 0 0,0 0-1 0 0,1-1 1 0 0,-1 1-1 0 0,1 0 0 0 0,-1-1 1 0 0,0 0-1 0 0,1 0 0 0 0,-1 0 1 0 0,-6-2-1 0 0,-3 1 1 0 0,0-2 0 0 0,1 0 0 0 0,0 0 0 0 0,-1-2 0 0 0,1 1 0 0 0,0-1 0 0 0,1-1 0 0 0,-1 0 0 0 0,1-1 0 0 0,1 0 0 0 0,-1 0 0 0 0,1-1 0 0 0,0-1 0 0 0,-8-9 0 0 0,6 4-23 0 0,1 0 0 0 0,0 0-1 0 0,1-1 1 0 0,1-1 0 0 0,1 1 0 0 0,0-1 0 0 0,1-1 0 0 0,0 0-1 0 0,-6-27 1 0 0,13 43 18 0 0,-33-151-285 0 0,30 132 253 0 0,1 0-1 0 0,1 0 1 0 0,0-1-1 0 0,2 1 1 0 0,4-33-1 0 0,-4 47 28 0 0,0 0 1 0 0,1 0-1 0 0,0 1 1 0 0,0-1-1 0 0,0 0 0 0 0,0 0 1 0 0,1 1-1 0 0,0 0 1 0 0,1-1-1 0 0,-1 1 0 0 0,1 1 1 0 0,0-1-1 0 0,0 0 1 0 0,0 1-1 0 0,0 0 0 0 0,1 0 1 0 0,0 0-1 0 0,9-5 1 0 0,-5 4 0 0 0,0 1 1 0 0,0 1 0 0 0,1 0-1 0 0,0 0 1 0 0,-1 1-1 0 0,1 0 1 0 0,0 0 0 0 0,0 1-1 0 0,0 1 1 0 0,16 0-1 0 0,6 1-86 0 0,0 1 0 0 0,0 2 0 0 0,0 1 0 0 0,0 1 0 0 0,-1 2 0 0 0,0 1 0 0 0,39 17 0 0 0,-69-25-1 0 0,1 0-1 0 0,0 0 1 0 0,0 0 0 0 0,-1 0 0 0 0,1 0 0 0 0,-1 0 0 0 0,1 0 0 0 0,-1 1-1 0 0,1-1 1 0 0,1 3 0 0 0,-3-3 4 0 0,1 0-1 0 0,-1-1 1 0 0,0 1-1 0 0,1 0 1 0 0,-1 0-1 0 0,0 0 1 0 0,0 0 0 0 0,0-1-1 0 0,0 1 1 0 0,0 0-1 0 0,0 0 1 0 0,0 0-1 0 0,0 0 1 0 0,0 0 0 0 0,0 0-1 0 0,0-1 1 0 0,-1 1-1 0 0,1 0 1 0 0,0 0-1 0 0,-1 0 1 0 0,1-1-1 0 0,-1 1 1 0 0,1 0 0 0 0,0 0-1 0 0,-2 1 1 0 0,-4 7-1451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9.127"/>
    </inkml:context>
    <inkml:brush xml:id="br0">
      <inkml:brushProperty name="width" value="0.05" units="cm"/>
      <inkml:brushProperty name="height" value="0.05" units="cm"/>
    </inkml:brush>
  </inkml:definitions>
  <inkml:trace contextRef="#ctx0" brushRef="#br0">0 194 7517 0 0,'12'-45'1002'0'0,"-11"39"-726"0"0,0 0 1 0 0,0-1 0 0 0,0 1 0 0 0,1 1 0 0 0,0-1 0 0 0,0 0 0 0 0,1 0 0 0 0,-1 1-1 0 0,1-1 1 0 0,1 1 0 0 0,6-10 0 0 0,-2 7 198 0 0,-7 8-446 0 0,-1 0-1 0 0,0 0 1 0 0,0 0 0 0 0,0 0 0 0 0,0 1 0 0 0,0-1 0 0 0,0 0-1 0 0,0 0 1 0 0,0 0 0 0 0,0 0 0 0 0,0 0 0 0 0,0 0-1 0 0,0 0 1 0 0,0 0 0 0 0,0 0 0 0 0,1 0 0 0 0,-1 0-1 0 0,0 0 1 0 0,0 0 0 0 0,0 0 0 0 0,0 1 0 0 0,0-1 0 0 0,0 0-1 0 0,0 0 1 0 0,0 0 0 0 0,1 0 0 0 0,-1 0 0 0 0,0 0-1 0 0,0 0 1 0 0,0 0 0 0 0,0 0 0 0 0,0 0 0 0 0,0 0-1 0 0,0 0 1 0 0,0 0 0 0 0,1-1 0 0 0,-2 17 274 0 0,-9 602 1077 0 0,10-582-1360 0 0,0-24 62 0 0,0-22 243 0 0,4-126-404 0 0,6 1-1 0 0,29-141 0 0 0,-20 194-55 0 0,-16 72 120 0 0,0 1 1 0 0,1 0-1 0 0,0 0 0 0 0,1 0 1 0 0,0 0-1 0 0,8-10 0 0 0,-11 17 11 0 0,0-1 1 0 0,0 1-1 0 0,0-1 0 0 0,0 1 0 0 0,1 0 0 0 0,-1 0 0 0 0,1 0 0 0 0,0 0 0 0 0,-1 0 0 0 0,1 1 0 0 0,0-1 0 0 0,0 1 0 0 0,0 0 0 0 0,0 0 1 0 0,0 0-1 0 0,0 0 0 0 0,0 1 0 0 0,1-1 0 0 0,-1 1 0 0 0,0-1 0 0 0,0 1 0 0 0,0 0 0 0 0,1 1 0 0 0,-1-1 0 0 0,0 0 0 0 0,0 1 1 0 0,0 0-1 0 0,5 1 0 0 0,-2 0 1 0 0,-1 1 0 0 0,-1 0 1 0 0,1-1-1 0 0,0 1 0 0 0,-1 1 0 0 0,1-1 1 0 0,-1 1-1 0 0,0 0 0 0 0,0 0 0 0 0,-1 0 1 0 0,1 0-1 0 0,-1 1 0 0 0,0-1 0 0 0,0 1 1 0 0,4 9-1 0 0,0 3 17 0 0,-1 2 0 0 0,0-1 1 0 0,5 37-1 0 0,1 62 20 0 0,-9-83-27 0 0,1 91 53 0 0,-4-124-59 0 0,-1 0 0 0 0,1 0 0 0 0,0 0 0 0 0,0 0 0 0 0,0 1 0 0 0,0-1 0 0 0,0 0 0 0 0,1 0 0 0 0,-1 0 0 0 0,0 0 0 0 0,0 0 0 0 0,1 0-1 0 0,-1 0 1 0 0,1 0 0 0 0,-1 0 0 0 0,1 0 0 0 0,-1 0 0 0 0,1 0 0 0 0,-1 0 0 0 0,2 1 0 0 0,-1-2 0 0 0,0 0 1 0 0,0 0-1 0 0,0 0 1 0 0,0-1-1 0 0,0 1 0 0 0,0 0 1 0 0,0 0-1 0 0,0-1 1 0 0,0 1-1 0 0,0 0 0 0 0,-1-1 1 0 0,1 1-1 0 0,0-1 1 0 0,0 1-1 0 0,0-1 0 0 0,-1 0 1 0 0,1 1-1 0 0,0-1 0 0 0,-1 0 1 0 0,1 1-1 0 0,0-1 1 0 0,-1 0-1 0 0,1-1 0 0 0,30-35-192 0 0,-1-2 1 0 0,-3-1-1 0 0,27-50 0 0 0,-29 45 45 0 0,2 1 0 0 0,52-62 1 0 0,-75 101 141 0 0,1 0 1 0 0,0 0 0 0 0,0 1 0 0 0,0-1 0 0 0,1 1-1 0 0,-1 1 1 0 0,1-1 0 0 0,0 1 0 0 0,10-4 0 0 0,-14 6 4 0 0,0 1 0 0 0,-1-1 1 0 0,1 1-1 0 0,0 0 0 0 0,0-1 1 0 0,0 1-1 0 0,-1 0 0 0 0,1 0 0 0 0,0 0 1 0 0,0 0-1 0 0,0 1 0 0 0,-1-1 1 0 0,1 0-1 0 0,0 1 0 0 0,0-1 0 0 0,-1 1 1 0 0,1 0-1 0 0,0-1 0 0 0,-1 1 1 0 0,1 0-1 0 0,-1 0 0 0 0,1 0 1 0 0,-1 0-1 0 0,1 1 0 0 0,-1-1 0 0 0,0 0 1 0 0,1 0-1 0 0,-1 1 0 0 0,0-1 1 0 0,0 1-1 0 0,0-1 0 0 0,0 1 0 0 0,0 0 1 0 0,-1-1-1 0 0,1 1 0 0 0,0 0 1 0 0,-1-1-1 0 0,1 4 0 0 0,3 8 45 0 0,-1 0 0 0 0,0 1-1 0 0,-1-1 1 0 0,1 28-1 0 0,-7 57 138 0 0,1-54-121 0 0,-4 41-104 0 0,0 46 257 0 0,7-116-425 0 0,2-1-1 0 0,-1 1 0 0 0,2-1 1 0 0,0 1-1 0 0,0-1 0 0 0,2 0 1 0 0,5 13-1 0 0,-10-26 92 0 0,1 0 0 0 0,-1 1 1 0 0,1-1-1 0 0,0 0 0 0 0,-1 0 1 0 0,1 0-1 0 0,0 0 0 0 0,0-1 0 0 0,0 1 1 0 0,-1 0-1 0 0,1 0 0 0 0,0 0 0 0 0,0-1 1 0 0,0 1-1 0 0,0 0 0 0 0,0-1 1 0 0,1 1-1 0 0,-1-1 0 0 0,0 1 0 0 0,0-1 1 0 0,0 0-1 0 0,0 1 0 0 0,1-1 1 0 0,-1 0-1 0 0,0 0 0 0 0,0 0 0 0 0,0 0 1 0 0,1 0-1 0 0,-1 0 0 0 0,0 0 0 0 0,0 0 1 0 0,0-1-1 0 0,1 1 0 0 0,-1 0 1 0 0,0-1-1 0 0,0 1 0 0 0,0-1 0 0 0,0 1 1 0 0,0-1-1 0 0,0 1 0 0 0,0-1 1 0 0,0 0-1 0 0,0 0 0 0 0,1 0 0 0 0,9-7-1021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29.644"/>
    </inkml:context>
    <inkml:brush xml:id="br0">
      <inkml:brushProperty name="width" value="0.05" units="cm"/>
      <inkml:brushProperty name="height" value="0.05" units="cm"/>
    </inkml:brush>
  </inkml:definitions>
  <inkml:trace contextRef="#ctx0" brushRef="#br0">262 311 8001 0 0,'6'0'-113'0'0,"5"-1"663"0"0,-12-4 874 0 0,-3-3-550 0 0,-15-43 302 0 0,-18-85 1 0 0,34 122-1162 0 0,1 5 57 0 0,1-1 0 0 0,-2 1 0 0 0,1 0 0 0 0,-1 0-1 0 0,0 1 1 0 0,-1-1 0 0 0,0 0 0 0 0,-9-12 0 0 0,13 20-61 0 0,-1 1 0 0 0,1 0 0 0 0,-1 0 0 0 0,0-1 0 0 0,1 1 1 0 0,-1 0-1 0 0,1 0 0 0 0,-1 0 0 0 0,1 0 0 0 0,-1 0 0 0 0,1 0 1 0 0,-1 0-1 0 0,0 0 0 0 0,1 0 0 0 0,-1 0 0 0 0,1 0 0 0 0,-1 1 1 0 0,1-1-1 0 0,-1 0 0 0 0,1 0 0 0 0,-1 0 0 0 0,1 1 0 0 0,-1-1 1 0 0,1 0-1 0 0,-1 1 0 0 0,1-1 0 0 0,-1 0 0 0 0,1 1 0 0 0,-1-1 1 0 0,1 0-1 0 0,0 1 0 0 0,-1-1 0 0 0,1 1 0 0 0,0-1 0 0 0,-1 1 0 0 0,1 0 1 0 0,-17 22-8 0 0,15-20 20 0 0,-15 21 75 0 0,1 0 0 0 0,1 1 0 0 0,1 0 0 0 0,2 1 0 0 0,0 0 0 0 0,-15 54 0 0 0,20-49-48 0 0,1-7-32 0 0,0 1 1 0 0,2 1 0 0 0,-2 37 0 0 0,6-62-19 0 0,0 0 1 0 0,0 1 0 0 0,0-1 0 0 0,0 1-1 0 0,0-1 1 0 0,1 1 0 0 0,-1-1-1 0 0,0 1 1 0 0,1-1 0 0 0,-1 0 0 0 0,1 1-1 0 0,-1-1 1 0 0,1 0 0 0 0,0 1 0 0 0,-1-1-1 0 0,1 0 1 0 0,0 0 0 0 0,0 1-1 0 0,0-1 1 0 0,0 0 0 0 0,0 0 0 0 0,2 1-1 0 0,-1-1-1 0 0,0 0 1 0 0,1 0-1 0 0,-1-1 0 0 0,0 1 0 0 0,0-1 1 0 0,0 1-1 0 0,0-1 0 0 0,0 0 0 0 0,1 0 0 0 0,-1 0 1 0 0,0 0-1 0 0,0 0 0 0 0,4-1 0 0 0,3-1-6 0 0,0-1 0 0 0,0 0 1 0 0,0 0-1 0 0,0-1 0 0 0,-1 0 0 0 0,9-5 0 0 0,-2 0-97 0 0,-1-1-1 0 0,-1 0 1 0 0,1-1 0 0 0,-2-1 0 0 0,0 0-1 0 0,21-25 1 0 0,-26 26 66 0 0,0-1-1 0 0,0 1 1 0 0,-1-1-1 0 0,-1 0 1 0 0,0 0-1 0 0,-1-1 1 0 0,0 1 0 0 0,0-1-1 0 0,1-20 1 0 0,8-157-23 0 0,-7 230 224 0 0,-6-40-164 0 0,7 66 535 0 0,-2 80 1 0 0,-6-135-499 0 0,1 78 207 0 0,1-81-229 0 0,0 0-1 0 0,0 0 1 0 0,0 0-1 0 0,1 0 1 0 0,0-1-1 0 0,1 1 1 0 0,0-1 0 0 0,6 14-1 0 0,-8-21-16 0 0,-1 1 0 0 0,1 0 0 0 0,-1-1 0 0 0,1 1 0 0 0,-1-1 0 0 0,1 1 0 0 0,-1-1 0 0 0,1 1 0 0 0,-1-1 0 0 0,1 1 0 0 0,0-1 0 0 0,-1 1 0 0 0,1-1 0 0 0,0 0 0 0 0,-1 1 0 0 0,1-1 0 0 0,0 0 0 0 0,0 0 0 0 0,-1 0 0 0 0,1 1 0 0 0,0-1 1 0 0,0 0-1 0 0,-1 0 0 0 0,3 0 0 0 0,-1-1-38 0 0,0 1 1 0 0,0-1-1 0 0,0 1 1 0 0,0-1 0 0 0,-1 0-1 0 0,1 0 1 0 0,0 0-1 0 0,0 0 1 0 0,2-1-1 0 0,3-4-300 0 0,1-1 0 0 0,-1 1 0 0 0,6-8-1 0 0,17-17-1262 0 0,-12 12 323 0 0,-1 0 0 0 0,16-23 0 0 0,-20 19 183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0.105"/>
    </inkml:context>
    <inkml:brush xml:id="br0">
      <inkml:brushProperty name="width" value="0.05" units="cm"/>
      <inkml:brushProperty name="height" value="0.05" units="cm"/>
    </inkml:brush>
  </inkml:definitions>
  <inkml:trace contextRef="#ctx0" brushRef="#br0">62 19 8561 0 0,'-4'-15'240'0'0,"3"12"489"0"0,-1 11-99 0 0,-1 42 1374 0 0,3-32-1224 0 0,-1 0 0 0 0,-7 32 0 0 0,-1-5 129 0 0,-6 75-1 0 0,5-26-851 0 0,6-63-338 0 0,0 62-1 0 0,4-81-203 0 0,1-1-1 0 0,0 0 0 0 0,1 1 1 0 0,0-1-1 0 0,1 0 1 0 0,0 0-1 0 0,1 0 1 0 0,8 18-1 0 0,-11-28 355 0 0,0 1-1 0 0,0-1 1 0 0,0 0-1 0 0,0 1 1 0 0,0-1 0 0 0,0 0-1 0 0,0 0 1 0 0,0 0-1 0 0,1 0 1 0 0,-1 0 0 0 0,1 0-1 0 0,-1 0 1 0 0,0 0-1 0 0,1-1 1 0 0,-1 1-1 0 0,1 0 1 0 0,0-1 0 0 0,-1 1-1 0 0,1-1 1 0 0,-1 0-1 0 0,3 1 1 0 0,-3-1 4 0 0,10 3-1043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0.442"/>
    </inkml:context>
    <inkml:brush xml:id="br0">
      <inkml:brushProperty name="width" value="0.05" units="cm"/>
      <inkml:brushProperty name="height" value="0.05" units="cm"/>
    </inkml:brush>
  </inkml:definitions>
  <inkml:trace contextRef="#ctx0" brushRef="#br0">214 296 8429 0 0,'-15'-6'304'0'0,"0"2"0"0"0,-1-1 0 0 0,1 2 0 0 0,-1 0 0 0 0,1 1-1 0 0,-1 0 1 0 0,0 2 0 0 0,-30 1 0 0 0,44-1-226 0 0,-1 1 0 0 0,0-1 0 0 0,1 1 0 0 0,-1 0 0 0 0,1 0 0 0 0,-1-1 0 0 0,1 1 0 0 0,-1 1 0 0 0,1-1 0 0 0,0 0 0 0 0,0 1 0 0 0,-1-1 0 0 0,1 1 0 0 0,0 0 0 0 0,-2 2 0 0 0,3-3-67 0 0,1-1 0 0 0,0 1-1 0 0,-1-1 1 0 0,1 0-1 0 0,0 1 1 0 0,0-1 0 0 0,-1 1-1 0 0,1-1 1 0 0,0 1 0 0 0,0 0-1 0 0,0-1 1 0 0,-1 1-1 0 0,1-1 1 0 0,0 1 0 0 0,0-1-1 0 0,0 1 1 0 0,0-1 0 0 0,0 1-1 0 0,0-1 1 0 0,0 1-1 0 0,1 0 1 0 0,-1-1 0 0 0,0 1-1 0 0,0-1 1 0 0,0 1 0 0 0,1 0-1 0 0,0 0-6 0 0,0 0-1 0 0,0 0 1 0 0,0 0-1 0 0,0 0 1 0 0,0 0-1 0 0,1 0 1 0 0,-1-1 0 0 0,0 1-1 0 0,0 0 1 0 0,1-1-1 0 0,-1 1 1 0 0,1-1-1 0 0,-1 0 1 0 0,0 1-1 0 0,3-1 1 0 0,8 2 2 0 0,0-1 0 0 0,0 0 0 0 0,0-1 0 0 0,0 0 0 0 0,0-1 0 0 0,0-1 0 0 0,23-5 0 0 0,80-31-99 0 0,-93 28 69 0 0,-1 0 0 0 0,-1-2 0 0 0,0 0 0 0 0,-1-2 1 0 0,0 0-1 0 0,-1-1 0 0 0,21-21 0 0 0,-35 31 30 0 0,0 0 1 0 0,0 0-1 0 0,0 0 1 0 0,-1 0-1 0 0,0-1 1 0 0,0 1 0 0 0,0-1-1 0 0,-1 0 1 0 0,0 0-1 0 0,0 0 1 0 0,0 0-1 0 0,-1 0 1 0 0,0 0-1 0 0,0 0 1 0 0,0-1-1 0 0,-1 1 1 0 0,0 0-1 0 0,0-1 1 0 0,-1 1-1 0 0,0 0 1 0 0,0 0-1 0 0,0-1 1 0 0,-4-9-1 0 0,1 27 209 0 0,1 0-1 0 0,1 0 0 0 0,-3 22 0 0 0,-34 265 1390 0 0,29-141-1442 0 0,13-143-116 0 0,-3-14-46 0 0,1 1 1 0 0,-1-1-1 0 0,0 0 1 0 0,0 0 0 0 0,1 0-1 0 0,-1 0 1 0 0,0 0 0 0 0,0 0-1 0 0,1 0 1 0 0,-1 0-1 0 0,0 0 1 0 0,0 0 0 0 0,1 0-1 0 0,-1 0 1 0 0,0 0 0 0 0,0 0-1 0 0,1 0 1 0 0,-1 0-1 0 0,0 0 1 0 0,0 0 0 0 0,1-1-1 0 0,-1 1 1 0 0,0 0-1 0 0,0 0 1 0 0,1 0 0 0 0,-1 0-1 0 0,0 0 1 0 0,0-1 0 0 0,0 1-1 0 0,1 0 1 0 0,-1 0-1 0 0,19-25-67 0 0,-12 16-17 0 0,15-21-93 0 0,-2-2 0 0 0,-1-1 0 0 0,22-52 0 0 0,-22 45 179 0 0,-17 36 12 0 0,2-4-22 0 0,0 0 1 0 0,0 1-1 0 0,10-13 1 0 0,-14 19 13 0 0,0 0 1 0 0,1 0 0 0 0,-1 1-1 0 0,1-1 1 0 0,-1 1 0 0 0,1-1-1 0 0,-1 0 1 0 0,1 1-1 0 0,0-1 1 0 0,-1 1 0 0 0,1-1-1 0 0,-1 1 1 0 0,1 0-1 0 0,0-1 1 0 0,0 1 0 0 0,-1 0-1 0 0,1-1 1 0 0,0 1 0 0 0,0 0-1 0 0,-1 0 1 0 0,1 0-1 0 0,0-1 1 0 0,0 1 0 0 0,-1 0-1 0 0,1 0 1 0 0,0 0-1 0 0,0 0 1 0 0,0 1 0 0 0,-1-1-1 0 0,1 0 1 0 0,0 0 0 0 0,0 0-1 0 0,-1 1 1 0 0,1-1-1 0 0,0 0 1 0 0,0 1 0 0 0,-1-1-1 0 0,1 0 1 0 0,0 1-1 0 0,-1-1 1 0 0,1 1 0 0 0,-1-1-1 0 0,1 1 1 0 0,-1-1-1 0 0,1 1 1 0 0,-1 0 0 0 0,1-1-1 0 0,-1 1 1 0 0,1 0 0 0 0,-1-1-1 0 0,0 1 1 0 0,1 0-1 0 0,-1 1 1 0 0,52 108 1621 0 0,-3-2-482 0 0,-44-100-1096 0 0,0 1 0 0 0,1-1 0 0 0,0 0 0 0 0,8 7 0 0 0,-13-13-81 0 0,0-1 1 0 0,0 1 0 0 0,0-1-1 0 0,1 0 1 0 0,-1 1 0 0 0,1-1 0 0 0,-1 0-1 0 0,1 0 1 0 0,-1 0 0 0 0,1 0 0 0 0,0 0-1 0 0,-1-1 1 0 0,1 1 0 0 0,0 0-1 0 0,0-1 1 0 0,0 1 0 0 0,-1-1 0 0 0,1 0-1 0 0,0 0 1 0 0,0 1 0 0 0,0-1 0 0 0,0 0-1 0 0,0-1 1 0 0,-1 1 0 0 0,1 0-1 0 0,0-1 1 0 0,0 1 0 0 0,2-1 0 0 0,-2-1-230 0 0,0 1 0 0 0,-1-1 0 0 0,0 1 1 0 0,1-1-1 0 0,-1 0 0 0 0,0 1 1 0 0,0-1-1 0 0,0 0 0 0 0,0 0 1 0 0,0 0-1 0 0,0 0 0 0 0,0 0 1 0 0,-1 0-1 0 0,1 0 0 0 0,0-3 1 0 0,2-8-1519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087"/>
    </inkml:context>
    <inkml:brush xml:id="br0">
      <inkml:brushProperty name="width" value="0.05" units="cm"/>
      <inkml:brushProperty name="height" value="0.05" units="cm"/>
    </inkml:brush>
  </inkml:definitions>
  <inkml:trace contextRef="#ctx0" brushRef="#br0">10 254 8993 0 0,'-2'-6'120'0'0,"0"-1"0"0"0,0 1 0 0 0,1-1 0 0 0,0 1 1 0 0,0-1-1 0 0,1 0 0 0 0,-1 1 0 0 0,1-1 0 0 0,1 0 0 0 0,0 1 0 0 0,0-1 1 0 0,0 0-1 0 0,0 1 0 0 0,1-1 0 0 0,0 1 0 0 0,1 0 0 0 0,-1 0 0 0 0,1 0 1 0 0,0 0-1 0 0,1 0 0 0 0,-1 0 0 0 0,1 1 0 0 0,1 0 0 0 0,-1 0 0 0 0,1 0 1 0 0,-1 0-1 0 0,1 1 0 0 0,1-1 0 0 0,8-4 0 0 0,0-1-23 0 0,1 1-1 0 0,0 1 0 0 0,0 1 1 0 0,1 0-1 0 0,0 1 1 0 0,0 1-1 0 0,1 0 1 0 0,-1 1-1 0 0,1 1 0 0 0,0 0 1 0 0,0 1-1 0 0,0 2 1 0 0,0-1-1 0 0,32 5 1 0 0,-38-3-76 0 0,-1 1 0 0 0,1 0 1 0 0,0 1-1 0 0,0 0 1 0 0,-1 0-1 0 0,0 2 1 0 0,1-1-1 0 0,-2 1 0 0 0,1 1 1 0 0,-1-1-1 0 0,1 2 1 0 0,-1-1-1 0 0,-1 1 1 0 0,0 1-1 0 0,0-1 1 0 0,0 1-1 0 0,-1 1 0 0 0,0-1 1 0 0,-1 1-1 0 0,1 1 1 0 0,-2-1-1 0 0,0 1 1 0 0,8 18-1 0 0,-9-14 58 0 0,0 0 0 0 0,0 1 1 0 0,-1 0-1 0 0,-1-1 0 0 0,-1 1 0 0 0,0 0 1 0 0,-1 0-1 0 0,0 0 0 0 0,-1 0 0 0 0,-1 0 1 0 0,0-1-1 0 0,-1 1 0 0 0,-1-1 0 0 0,0 1 1 0 0,-1-1-1 0 0,-8 17 0 0 0,4-15-15 0 0,0 0 0 0 0,0 0 0 0 0,-2-1 0 0 0,0 0-1 0 0,0-1 1 0 0,-2-1 0 0 0,1 1 0 0 0,-2-2 0 0 0,0 0 0 0 0,0-1 0 0 0,-1 0 0 0 0,-30 16 0 0 0,21-16-80 0 0,0 0 1 0 0,0-2 0 0 0,-35 10 0 0 0,45-16-119 0 0,-1 0 0 0 0,1-1 1 0 0,-1 0-1 0 0,1-1 0 0 0,-1-1 0 0 0,1-1 0 0 0,-24-2 0 0 0,34 2-37 0 0,-1 0-1 0 0,1 0 1 0 0,0-1 0 0 0,0 1-1 0 0,0-1 1 0 0,0 0 0 0 0,0 0 0 0 0,0 0-1 0 0,1-1 1 0 0,-1 1 0 0 0,-5-6-1 0 0,7 7-6 0 0,1-1-1 0 0,-1 0 0 0 0,1 0 0 0 0,-1 0 1 0 0,1 0-1 0 0,0 0 0 0 0,0 0 0 0 0,0-1 1 0 0,0 1-1 0 0,0 0 0 0 0,0 0 0 0 0,1-1 1 0 0,-1 1-1 0 0,1 0 0 0 0,0-1 1 0 0,0 1-1 0 0,-1-1 0 0 0,2 1 0 0 0,-1 0 1 0 0,0-1-1 0 0,1-4 0 0 0,4-11-986 0 0,2-1-113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2.338"/>
    </inkml:context>
    <inkml:brush xml:id="br0">
      <inkml:brushProperty name="width" value="0.05" units="cm"/>
      <inkml:brushProperty name="height" value="0.05" units="cm"/>
    </inkml:brush>
  </inkml:definitions>
  <inkml:trace contextRef="#ctx0" brushRef="#br0">402 172 7069 0 0,'-15'-38'169'0'0,"12"30"1993"0"0,4-3-1650 0 0,3-33-4 0 0,-3 33 1720 0 0,-1 2-2037 0 0,2-28-63 0 0,-2 27 57 0 0,-8 9-68 0 0,-4 0-90 0 0,-1 0-1 0 0,1 1 1 0 0,-1 0-1 0 0,0 1 1 0 0,1 1-1 0 0,-1 0 1 0 0,1 1-1 0 0,-12 3 1 0 0,16-3-6 0 0,0 0 0 0 0,0 0 1 0 0,1 1-1 0 0,-1-1 0 0 0,1 2 1 0 0,0-1-1 0 0,0 1 0 0 0,-11 10 0 0 0,-1 1 32 0 0,-4 2-11 0 0,0 2 1 0 0,-24 25-1 0 0,38-35-22 0 0,0 1 1 0 0,1 0-1 0 0,0 0 0 0 0,0 1 1 0 0,1 0-1 0 0,1 0 1 0 0,-5 15-1 0 0,10-25-17 0 0,0 0-1 0 0,1 0 1 0 0,-1 0 0 0 0,1 0-1 0 0,-1 0 1 0 0,1 0 0 0 0,0 1-1 0 0,0-1 1 0 0,0 0 0 0 0,0 0-1 0 0,1 0 1 0 0,-1 1 0 0 0,1-1-1 0 0,-1 0 1 0 0,1 0 0 0 0,0 0-1 0 0,-1 0 1 0 0,1 0 0 0 0,0 0 0 0 0,0 0-1 0 0,1 0 1 0 0,-1-1 0 0 0,0 1-1 0 0,1 0 1 0 0,-1-1 0 0 0,1 1-1 0 0,-1-1 1 0 0,1 1 0 0 0,0-1-1 0 0,0 0 1 0 0,-1 1 0 0 0,1-1-1 0 0,0 0 1 0 0,0 0 0 0 0,0-1-1 0 0,3 2 1 0 0,6 2 4 0 0,-1-1 1 0 0,1 1-1 0 0,0-2 1 0 0,1 0-1 0 0,19 1 0 0 0,1-3-176 0 0,-1-1 0 0 0,1-2 0 0 0,54-12-1 0 0,-50 8-145 0 0,0 1 0 0 0,51-2-1 0 0,-112 8 362 0 0,1 1-1 0 0,0 1 1 0 0,0 2-1 0 0,0 0 1 0 0,0 1-1 0 0,1 1 1 0 0,0 1-1 0 0,-25 12 1 0 0,48-19-44 0 0,-73 40 490 0 0,66-36-411 0 0,0 2 1 0 0,0-1-1 0 0,0 1 1 0 0,0 0-1 0 0,1 0 0 0 0,0 1 1 0 0,-6 8-1 0 0,7-8 31 0 0,1 1 0 0 0,-1 0 0 0 0,1-1 0 0 0,1 1 0 0 0,-1 1 0 0 0,1-1-1 0 0,-1 9 1 0 0,3-15-77 0 0,1 0-1 0 0,0 0 0 0 0,0 0 0 0 0,-1 0 0 0 0,2 0 1 0 0,-1 0-1 0 0,0 0 0 0 0,0 0 0 0 0,1 0 1 0 0,-1 0-1 0 0,1-1 0 0 0,-1 1 0 0 0,1 0 0 0 0,0 0 1 0 0,1 3-1 0 0,0-4-10 0 0,-1 1 0 0 0,1 0 1 0 0,0-1-1 0 0,0 1 0 0 0,-1-1 1 0 0,1 0-1 0 0,0 0 0 0 0,0 0 1 0 0,0 0-1 0 0,0 0 0 0 0,0 0 1 0 0,1 0-1 0 0,-1 0 0 0 0,0-1 1 0 0,0 1-1 0 0,0-1 0 0 0,3 0 0 0 0,13 2-21 0 0,0-1 0 0 0,0-1 0 0 0,0-1-1 0 0,0-1 1 0 0,0 0 0 0 0,33-10 0 0 0,103-41-2228 0 0,-125 41 1525 0 0,102-34-2161 0 0,58-24-146 0 0,-183 67 2913 0 0,32-16-330 0 0,-37 18 412 0 0,1 0-1 0 0,0 0 1 0 0,0 0 0 0 0,-1 0-1 0 0,1 0 1 0 0,-1-1 0 0 0,1 1-1 0 0,-1-1 1 0 0,1 1-1 0 0,-1-1 1 0 0,0 0 0 0 0,0 1-1 0 0,0-1 1 0 0,0 0 0 0 0,0 0-1 0 0,1-3 1 0 0,-2 4 16 0 0,0 0 0 0 0,0 0 0 0 0,0 0 1 0 0,-1 1-1 0 0,1-1 0 0 0,0 0 0 0 0,-1 0 0 0 0,1 1 0 0 0,0-1 1 0 0,-1 0-1 0 0,1 0 0 0 0,-1 1 0 0 0,1-1 0 0 0,-1 1 1 0 0,0-1-1 0 0,1 0 0 0 0,-1 1 0 0 0,0-1 0 0 0,1 1 0 0 0,-1-1 1 0 0,0 1-1 0 0,1 0 0 0 0,-1-1 0 0 0,0 1 0 0 0,0 0 0 0 0,0-1 1 0 0,1 1-1 0 0,-1 0 0 0 0,0 0 0 0 0,0 0 0 0 0,0 0 0 0 0,-1 0 1 0 0,-35-5 328 0 0,30 5-248 0 0,-23-3 423 0 0,1-1 0 0 0,-43-12-1 0 0,61 12-215 0 0,-1 0-1 0 0,1 0 0 0 0,-1-1 1 0 0,1-1-1 0 0,1 1 0 0 0,-1-2 0 0 0,1 0 1 0 0,-15-12-1 0 0,7-2 865 0 0,18 21-1144 0 0,0 0 1 0 0,0 0 0 0 0,0-1-1 0 0,-1 1 1 0 0,1 0-1 0 0,0 0 1 0 0,0 0 0 0 0,0 0-1 0 0,0-1 1 0 0,0 1-1 0 0,0 0 1 0 0,0 0 0 0 0,0 0-1 0 0,0-1 1 0 0,0 1-1 0 0,0 0 1 0 0,0 0 0 0 0,0 0-1 0 0,0 0 1 0 0,0-1-1 0 0,0 1 1 0 0,0 0-1 0 0,1 0 1 0 0,-1 0 0 0 0,0 0-1 0 0,0-1 1 0 0,0 1-1 0 0,0 0 1 0 0,0 0 0 0 0,0 0-1 0 0,0 0 1 0 0,0 0-1 0 0,1-1 1 0 0,-1 1 0 0 0,0 0-1 0 0,0 0 1 0 0,0 0-1 0 0,1 0 1 0 0,14 0 20 0 0,-11 0 1 0 0,1 1 1 0 0,-1 1 0 0 0,0-1-1 0 0,1 1 1 0 0,-1-1 0 0 0,0 1-1 0 0,0 0 1 0 0,0 1 0 0 0,0-1 0 0 0,-1 1-1 0 0,1-1 1 0 0,-1 1 0 0 0,1 0-1 0 0,-1 0 1 0 0,0 1 0 0 0,0-1 0 0 0,0 1-1 0 0,-1 0 1 0 0,1-1 0 0 0,-1 1-1 0 0,3 6 1 0 0,-2-2 59 0 0,0 1-1 0 0,0-1 1 0 0,-1 1-1 0 0,0 0 1 0 0,-1-1-1 0 0,0 1 1 0 0,0 0-1 0 0,-1 0 1 0 0,-1 17-1 0 0,0-17-89 0 0,1-5 7 0 0,-1 0 0 0 0,1 0 1 0 0,-1 0-1 0 0,1 0 0 0 0,1 0 0 0 0,-1 0 1 0 0,1 4-1 0 0,-1-7-12 0 0,0-1 0 0 0,1 0 0 0 0,-1 1 0 0 0,0-1 0 0 0,0 1 0 0 0,0-1 0 0 0,1 0 0 0 0,-1 1 0 0 0,0-1 0 0 0,1 0 0 0 0,-1 1 0 0 0,0-1 0 0 0,1 0 0 0 0,-1 1 0 0 0,0-1 0 0 0,1 0 0 0 0,-1 0 0 0 0,0 1 0 0 0,1-1 0 0 0,-1 0-1 0 0,1 0 1 0 0,-1 0 0 0 0,1 1 0 0 0,-1-1 0 0 0,0 0 0 0 0,2 0 0 0 0,-1 0-12 0 0,1-1-1 0 0,0 1 0 0 0,-1 0 0 0 0,1-1 0 0 0,-1 1 0 0 0,1-1 0 0 0,0 1 0 0 0,-1-1 0 0 0,1 0 0 0 0,-1 0 1 0 0,3-1-1 0 0,29-19-523 0 0,2 2 1 0 0,0 1-1 0 0,1 2 1 0 0,54-16-1 0 0,-66 24 489 0 0,0-1-1 0 0,0-1 0 0 0,-1 0 0 0 0,30-21 0 0 0,-53 31 55 0 0,1-1 0 0 0,0 0 0 0 0,0 1 0 0 0,0-1 0 0 0,0 0 0 0 0,0 1 0 0 0,0-1 0 0 0,1 1 0 0 0,-1 0 0 0 0,0-1 0 0 0,0 1 0 0 0,0 0 0 0 0,0 0 0 0 0,0 0 0 0 0,1-1 0 0 0,-1 1 0 0 0,0 0 0 0 0,0 1 0 0 0,0-1 0 0 0,3 0 0 0 0,-4 1 19 0 0,1 0 0 0 0,-1-1 1 0 0,1 1-1 0 0,0 0 0 0 0,-1-1 0 0 0,1 1 1 0 0,-1 0-1 0 0,0 0 0 0 0,1 0 1 0 0,-1-1-1 0 0,0 1 0 0 0,1 0 0 0 0,-1 0 1 0 0,0 0-1 0 0,0 0 0 0 0,0 0 1 0 0,0 0-1 0 0,0-1 0 0 0,0 1 0 0 0,0 0 1 0 0,0 0-1 0 0,0 0 0 0 0,0 2 0 0 0,-13 48 1231 0 0,10-42-1091 0 0,0 0 1 0 0,1 0-1 0 0,0 0 0 0 0,0 0 1 0 0,1 0-1 0 0,0 11 0 0 0,1-17-153 0 0,1-1-1 0 0,-1 0 0 0 0,1 1 1 0 0,-1-1-1 0 0,1 0 1 0 0,0 0-1 0 0,0 1 0 0 0,0-1 1 0 0,0 0-1 0 0,0 0 0 0 0,0 0 1 0 0,1 0-1 0 0,-1 0 0 0 0,0-1 1 0 0,1 1-1 0 0,0 0 0 0 0,-1-1 1 0 0,1 1-1 0 0,0-1 0 0 0,0 1 1 0 0,0-1-1 0 0,0 0 1 0 0,0 0-1 0 0,0 0 0 0 0,1 0 1 0 0,-1 0-1 0 0,0-1 0 0 0,0 1 1 0 0,4 0-1 0 0,5 1-6 0 0,1 0 0 0 0,-1-1-1 0 0,1 0 1 0 0,-1 0 0 0 0,1-2 0 0 0,0 1 0 0 0,-1-1-1 0 0,18-5 1 0 0,92-29-31 0 0,-100 27 40 0 0,224-60-41 0 0,-242 68 27 0 0,0-1-1 0 0,0 0 1 0 0,0 0 0 0 0,0 0 0 0 0,0-1-1 0 0,0 1 1 0 0,0 0 0 0 0,-1-1-1 0 0,1 0 1 0 0,0 0 0 0 0,-1 0 0 0 0,1 0-1 0 0,-1 0 1 0 0,0 0 0 0 0,0-1-1 0 0,0 1 1 0 0,0-1 0 0 0,0 0-1 0 0,1-2 1 0 0,-2 3 0 0 0,0-1 0 0 0,-1 1-1 0 0,1 0 1 0 0,-1-1-1 0 0,0 1 1 0 0,1-1 0 0 0,-1 1-1 0 0,0 0 1 0 0,-1-1 0 0 0,1 1-1 0 0,0-1 1 0 0,-1 1 0 0 0,1 0-1 0 0,-1-1 1 0 0,0 1 0 0 0,0 0-1 0 0,0 0 1 0 0,0 0 0 0 0,0-1-1 0 0,0 1 1 0 0,0 0-1 0 0,-1 0 1 0 0,1 1 0 0 0,-1-1-1 0 0,0 0 1 0 0,-1-1 0 0 0,-2-2-3 0 0,0 0 0 0 0,0 1-1 0 0,-1 0 1 0 0,1 0 0 0 0,-1 1 0 0 0,0-1 0 0 0,0 1 0 0 0,0 1 0 0 0,0-1 0 0 0,0 1 0 0 0,-1 0 0 0 0,1 0 0 0 0,-1 1 0 0 0,1 0-1 0 0,-1 0 1 0 0,0 1 0 0 0,0-1 0 0 0,1 1 0 0 0,-1 1 0 0 0,0-1 0 0 0,1 1 0 0 0,-1 1 0 0 0,1-1 0 0 0,-10 4 0 0 0,4-1 12 0 0,0 1 1 0 0,0 0-1 0 0,1 1 1 0 0,-1 0-1 0 0,1 1 1 0 0,1 1-1 0 0,-1-1 1 0 0,1 1-1 0 0,0 1 1 0 0,1 0 0 0 0,-14 18-1 0 0,22-26-2 0 0,0 0-1 0 0,0 0 1 0 0,0 0 0 0 0,0 0-1 0 0,0 0 1 0 0,1 0 0 0 0,-1 1 0 0 0,0-1-1 0 0,1 0 1 0 0,-1 0 0 0 0,1 1-1 0 0,-1-1 1 0 0,1 0 0 0 0,0 0-1 0 0,0 1 1 0 0,-1-1 0 0 0,1 0-1 0 0,0 1 1 0 0,0-1 0 0 0,0 0-1 0 0,0 1 1 0 0,1-1 0 0 0,-1 0 0 0 0,0 1-1 0 0,0-1 1 0 0,1 2 0 0 0,1-1 3 0 0,0 0 1 0 0,0 0 0 0 0,0 0 0 0 0,0-1-1 0 0,0 1 1 0 0,1-1 0 0 0,-1 1 0 0 0,0-1 0 0 0,1 1-1 0 0,-1-1 1 0 0,1 0 0 0 0,3 1 0 0 0,1 0-5 0 0,0 0 0 0 0,0 0 0 0 0,0-1 1 0 0,1 0-1 0 0,-1 0 0 0 0,0 0 0 0 0,0-1 0 0 0,12-1 1 0 0,2-2 1 0 0,33-10 1 0 0,-35 8-18 0 0,0 1 0 0 0,28-3 0 0 0,-21 3-8 0 0,-25 4 18 0 0,0 0-1 0 0,0 0 0 0 0,-1-1 0 0 0,1 1 1 0 0,0 0-1 0 0,0 0 0 0 0,0-1 1 0 0,-1 1-1 0 0,1-1 0 0 0,0 1 1 0 0,0 0-1 0 0,-1-1 0 0 0,1 1 1 0 0,0-1-1 0 0,-1 0 0 0 0,1 1 1 0 0,0-1-1 0 0,-1 1 0 0 0,1-1 1 0 0,-1 0-1 0 0,1 0 0 0 0,-1 1 0 0 0,0-1 1 0 0,1-1-1 0 0,-1 1-21 0 0,-2 5 14 0 0,1 0 1 0 0,-1 0-1 0 0,0-1 0 0 0,1 1 1 0 0,0 0-1 0 0,-1 7 1 0 0,-3 35 301 0 0,2 0 0 0 0,5 56 0 0 0,-1-26-43 0 0,-1-18-107 0 0,-11 90 0 0 0,8-130-139 0 0,0 0 0 0 0,-1-1 1 0 0,-1 0-1 0 0,0 0 0 0 0,-2 0 0 0 0,0-1 0 0 0,-1 0 1 0 0,0 0-1 0 0,-16 22 0 0 0,21-35-2 0 0,0 1 0 0 0,0-1 1 0 0,-1 1-1 0 0,1-1 0 0 0,0 0 0 0 0,-1 0 0 0 0,0 0 0 0 0,0-1 0 0 0,0 0 1 0 0,0 1-1 0 0,0-1 0 0 0,-1-1 0 0 0,-5 3 0 0 0,7-4-1 0 0,1 1-1 0 0,-1-1 1 0 0,0 1 0 0 0,0-1-1 0 0,0 0 1 0 0,1 0 0 0 0,-1-1-1 0 0,0 1 1 0 0,0-1 0 0 0,1 1-1 0 0,-1-1 1 0 0,0 0-1 0 0,1 0 1 0 0,-1 0 0 0 0,0 0-1 0 0,1 0 1 0 0,-1-1 0 0 0,1 1-1 0 0,0-1 1 0 0,0 0 0 0 0,-1 1-1 0 0,-2-5 1 0 0,-2-2 0 0 0,0 1 1 0 0,1-1-1 0 0,1-1 1 0 0,-1 1-1 0 0,1-1 1 0 0,1 0-1 0 0,0 0 1 0 0,-5-16-1 0 0,4 8-10 0 0,1 1-1 0 0,2-1 1 0 0,-1 1 0 0 0,1-28-1 0 0,4 0-12 0 0,1 1 0 0 0,3 0 0 0 0,11-46 1 0 0,-13 72 13 0 0,0 1 0 0 0,1-1 0 0 0,0 1 0 0 0,2 0 0 0 0,15-29 1 0 0,-20 42 14 0 0,0-1 0 0 0,1 0-1 0 0,-1 1 1 0 0,1 0 0 0 0,0-1 0 0 0,0 1 0 0 0,0 0 0 0 0,0 1 0 0 0,0-1 0 0 0,1 0 0 0 0,-1 1 0 0 0,1 0 0 0 0,-1 0 0 0 0,1 0 0 0 0,0 0 0 0 0,0 0-1 0 0,0 1 1 0 0,0 0 0 0 0,0 0 0 0 0,1 0 0 0 0,-1 0 0 0 0,0 1 0 0 0,0-1 0 0 0,1 1 0 0 0,-1 0 0 0 0,0 1 0 0 0,0-1 0 0 0,8 2 0 0 0,-4 1 28 0 0,0 0 0 0 0,-1 0 1 0 0,0 0-1 0 0,1 1 1 0 0,-1 0-1 0 0,-1 1 1 0 0,1-1-1 0 0,-1 1 1 0 0,1 1-1 0 0,-1-1 1 0 0,-1 1-1 0 0,10 11 1 0 0,-9-9-1103 0 0,0 1 1 0 0,8 17 0 0 0,-11-21-260 0 0,1-2-247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9.048"/>
    </inkml:context>
    <inkml:brush xml:id="br0">
      <inkml:brushProperty name="width" value="0.05" units="cm"/>
      <inkml:brushProperty name="height" value="0.05" units="cm"/>
    </inkml:brush>
  </inkml:definitions>
  <inkml:trace contextRef="#ctx0" brushRef="#br0">1 4856 6941 0 0,'2'3'-25'0'0,"0"-2"67"0"0,-1 1 1 0 0,0-1-1 0 0,0 0 0 0 0,0 0 0 0 0,0 1 0 0 0,-1-1 0 0 0,1 1 0 0 0,0-1 0 0 0,0 1 1 0 0,-1-1-1 0 0,1 1 0 0 0,-1-1 0 0 0,0 1 0 0 0,1 0 0 0 0,-1-1 0 0 0,0 1 1 0 0,0 2-1 0 0,0-5 757 0 0,0 0-713 0 0,0 0 0 0 0,0 1-1 0 0,0-1 1 0 0,0 0 0 0 0,0 1 0 0 0,0-1-1 0 0,0 0 1 0 0,0 1 0 0 0,0-1 0 0 0,0 0-1 0 0,0 1 1 0 0,1-1 0 0 0,-1 0 0 0 0,0 1-1 0 0,0-1 1 0 0,1 1 0 0 0,-1-1 0 0 0,0 0-1 0 0,1 1 1 0 0,-1-1 0 0 0,1 1 0 0 0,0-1-1 0 0,10-2 3349 0 0,-7-2-3329 0 0,9-16-27 0 0,-9 16 82 0 0,3-15-90 0 0,23-64-18 0 0,-23 63 10 0 0,0-22 2 0 0,-2 6-52 0 0,35-261 47 0 0,-32 69-38 0 0,-7 139-36 0 0,36-596-40 0 0,-5 440 36 0 0,49-417-34 0 0,-38-5 42 0 0,-39-165-184 0 0,0 721 191 0 0,6 1 1 0 0,32-152-1 0 0,-34 223 1 0 0,-1 0 1 0 0,3-66-1 0 0,-10 105 2 0 0,0 0 0 0 0,0 0 0 0 0,0 1-1 0 0,0-1 1 0 0,0 0 0 0 0,0 0 0 0 0,0 0 0 0 0,0 1 0 0 0,0-1 0 0 0,0 0-1 0 0,0 0 1 0 0,-1 1 0 0 0,1-1 0 0 0,0 0 0 0 0,-1 0 0 0 0,1 1 0 0 0,-1-1-1 0 0,1 0 1 0 0,0 1 0 0 0,-1-1 0 0 0,1 1 0 0 0,-1-1 0 0 0,-1 0 0 0 0,-2-3-8 0 0,0 1-1 0 0,0-1 1 0 0,0 0 0 0 0,0 0 0 0 0,-6-9 0 0 0,9 11 16 0 0,-3-10 2 0 0,2 3 16 0 0,0 12-108 0 0,2-3 83 0 0,0-1 0 0 0,0 1 0 0 0,1 0 0 0 0,-1 0-1 0 0,0 0 1 0 0,0-1 0 0 0,0 1 0 0 0,0 0 0 0 0,0 0 0 0 0,1 0 0 0 0,-1 0 0 0 0,0-1 0 0 0,0 1 0 0 0,0 0-1 0 0,1 0 1 0 0,-1 0 0 0 0,0 0 0 0 0,0 0 0 0 0,0 0 0 0 0,1-1 0 0 0,-1 1 0 0 0,0 0 0 0 0,0 0 0 0 0,1 0-1 0 0,-1 0 1 0 0,0 0 0 0 0,0 0 0 0 0,1 0 0 0 0,-1 0 0 0 0,0 0 0 0 0,0 0 0 0 0,1 0 0 0 0,-1 0 0 0 0,0 0-1 0 0,1 1 1 0 0,15-4-7 0 0,466-48 121 0 0,-302 37-188 0 0,882-75-26 0 0,-1005 81 120 0 0,-33 4-28 0 0,41-1 0 0 0,-67 5 9 0 0,0 1-1 0 0,1-1 0 0 0,-1 1 0 0 0,0 0 1 0 0,0 0-1 0 0,1 0 0 0 0,-1 0 1 0 0,0 0-1 0 0,1 0 0 0 0,-1 0 1 0 0,1 0-1 0 0,0 1 0 0 0,-1-1 0 0 0,1 0 1 0 0,0 1-1 0 0,0 0 0 0 0,0-1 1 0 0,-1 3-1 0 0,-17 33 2 0 0,15-20 31 0 0,0 0 0 0 0,1 1 0 0 0,1-1 0 0 0,1 36 0 0 0,0-22 69 0 0,-8 227 471 0 0,-20 447 729 0 0,7-379-813 0 0,-14 358 611 0 0,67 118-383 0 0,-12-644-488 0 0,32 293 381 0 0,-44-365-576 0 0,-3 0 0 0 0,-15 164 0 0 0,-6-159 28 0 0,10-55-71 0 0,-2 20-7 0 0,-2 26 81 0 0,2-21 4 0 0,1-8 136 0 0,4-35-151 0 0,2 0 1 0 0,0 0 0 0 0,0 0-1 0 0,2 0 1 0 0,2 27-1 0 0,11-10 33 0 0,-11-30-86 0 0,0-1 1 0 0,0 0-1 0 0,-1 1 1 0 0,1-1-1 0 0,-1 1 1 0 0,0 0-1 0 0,0 0 1 0 0,0 6-1 0 0,7 87 35 0 0,-7-97-12 0 0,-1-3-79 0 0,1 0 1 0 0,0 0 0 0 0,-1 0 0 0 0,1 1 0 0 0,-1-1 0 0 0,1 0 0 0 0,-1 0 0 0 0,0 0 0 0 0,0 0 0 0 0,0 0 0 0 0,0 0 0 0 0,0-3 0 0 0,0-1-370 0 0,2-62-4349 0 0,-1 44 2593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0.972"/>
    </inkml:context>
    <inkml:brush xml:id="br0">
      <inkml:brushProperty name="width" value="0.05" units="cm"/>
      <inkml:brushProperty name="height" value="0.05" units="cm"/>
    </inkml:brush>
  </inkml:definitions>
  <inkml:trace contextRef="#ctx0" brushRef="#br0">24 7679 7645 0 0,'-2'-1'80'0'0,"1"1"0"0"0,0 0 0 0 0,0-1 0 0 0,0 1 0 0 0,-1 0 0 0 0,1-1 0 0 0,0 0 0 0 0,0 1 0 0 0,0-1 0 0 0,0 0 0 0 0,0 1 0 0 0,0-1 0 0 0,0 0 0 0 0,0 0 0 0 0,0 0 0 0 0,1 0 0 0 0,-1 0 0 0 0,0 0 0 0 0,1 0 0 0 0,-1 0 0 0 0,0 0 0 0 0,1 0 0 0 0,-1-2 0 0 0,0 0 183 0 0,1 0 0 0 0,0 0-1 0 0,0 0 1 0 0,1 0 0 0 0,-1 0 0 0 0,1 0 0 0 0,-1 0 0 0 0,2-3 0 0 0,3-19 253 0 0,0-62 815 0 0,-10-147 0 0 0,-1-5-451 0 0,101-995-448 0 0,-65 921-429 0 0,15-283 129 0 0,-7 65-69 0 0,26 3-82 0 0,-48 427 12 0 0,107-622-2 0 0,39-174-84 0 0,-24 123 24 0 0,-24-18-43 0 0,-107 730 134 0 0,18-307-37 0 0,-25 353 16 0 0,-1 1 0 0 0,0-1 0 0 0,-1 0 1 0 0,-1 1-1 0 0,-5-18 0 0 0,6 28-16 0 0,2 5 14 0 0,1-1 0 0 0,-1 1 0 0 0,0 0 0 0 0,0 0 0 0 0,0-1 0 0 0,0 1 0 0 0,0 0 0 0 0,0 0 0 0 0,0-1 0 0 0,0 1 0 0 0,0 0 0 0 0,0 0 0 0 0,-1 0 0 0 0,1-1 0 0 0,0 1 0 0 0,0 0 1 0 0,0 0-1 0 0,0 0 0 0 0,0-1 0 0 0,0 1 0 0 0,0 0 0 0 0,0 0 0 0 0,-1 0 0 0 0,1-1 0 0 0,0 1 0 0 0,0 0 0 0 0,0 0 0 0 0,0 0 0 0 0,-1 0 0 0 0,1 0 0 0 0,0-1 0 0 0,0 1 0 0 0,0 0 0 0 0,-1 0 0 0 0,1 0 0 0 0,0 0 0 0 0,0 0 1 0 0,-1 0-1 0 0,1 0 0 0 0,0 0 0 0 0,0 0 0 0 0,0 0 0 0 0,-1 0 0 0 0,1 0 0 0 0,0 0 0 0 0,0 0 0 0 0,-1 0 0 0 0,1 0 0 0 0,0 0 0 0 0,0 0 0 0 0,0 0 0 0 0,-1 0 0 0 0,1 0 0 0 0,0 1 0 0 0,0-1 0 0 0,0 0 0 0 0,-1 0 0 0 0,1 0 1 0 0,0 0-1 0 0,0 0 0 0 0,0 1 0 0 0,0-1 0 0 0,-1 0 0 0 0,1 0 0 0 0,0 1-12 0 0,-1 0 0 0 0,1 0 0 0 0,-1-1 1 0 0,1 1-1 0 0,0 0 0 0 0,-1 0 0 0 0,1 0 1 0 0,0 0-1 0 0,0 0 0 0 0,0 0 0 0 0,0 0 0 0 0,0-1 1 0 0,0 1-1 0 0,0 0 0 0 0,0 0 0 0 0,0 0 1 0 0,0 0-1 0 0,1 2 0 0 0,-2 14 64 0 0,1-16-56 0 0,-1 1 0 0 0,0 0 0 0 0,1 0 0 0 0,0 0 0 0 0,-1 0-1 0 0,1 0 1 0 0,0 0 0 0 0,0-1 0 0 0,0 1 0 0 0,0 0-1 0 0,0 0 1 0 0,0 0 0 0 0,1 0 0 0 0,-1 0 0 0 0,1 0 0 0 0,0 2-1 0 0,1-2 4 0 0,-1 1 0 0 0,1-2 0 0 0,0 1-1 0 0,-1 0 1 0 0,1 0 0 0 0,0 0-1 0 0,0-1 1 0 0,0 1 0 0 0,0-1 0 0 0,1 0-1 0 0,-1 1 1 0 0,0-1 0 0 0,3 1-1 0 0,18 7-86 0 0,0-2-1 0 0,0 0 1 0 0,0-1-1 0 0,32 3 1 0 0,100 5-559 0 0,-141-13 594 0 0,375 6-572 0 0,-139-6 628 0 0,132-9 17 0 0,-369 9 33 0 0,-18 3 153 0 0,-23 3 104 0 0,23-7-298 0 0,1 1 0 0 0,-1-1 0 0 0,0 1-1 0 0,0 0 1 0 0,1 0 0 0 0,-1 1-1 0 0,0-1 1 0 0,1 1 0 0 0,-1 0 0 0 0,-4 3-1 0 0,7-3-8 0 0,-1-1 0 0 0,1 1 0 0 0,0 0 0 0 0,0 1 0 0 0,0-1 0 0 0,0 0 0 0 0,0 1-1 0 0,1-1 1 0 0,-1 1 0 0 0,1-1 0 0 0,0 1 0 0 0,-1 0 0 0 0,1 0 0 0 0,0-1 0 0 0,1 1 0 0 0,-1 0-1 0 0,0 5 1 0 0,-2 13 37 0 0,2 0-1 0 0,0 0 1 0 0,4 41-1 0 0,17 64 51 0 0,-6-46 13 0 0,75 728 1298 0 0,-25-46-290 0 0,-31-371-645 0 0,15 327 585 0 0,-54 446 312 0 0,-3-635-368 0 0,1-148-382 0 0,1 249-148 0 0,14-340-311 0 0,1 82-87 0 0,-13-234-25 0 0,2 59-98 0 0,6-133 87 0 0,-5-60-28 0 0,0 0-1 0 0,0-1 1 0 0,0 1-1 0 0,0-1 1 0 0,0 1-1 0 0,-6 5 1 0 0,-4 7 4 0 0,1 2 13 0 0,1 1 1 0 0,1 0-1 0 0,1 0 0 0 0,1 1 1 0 0,0 0-1 0 0,-6 37 1 0 0,-33 113-2 0 0,12-51 16 0 0,24-73 21 0 0,7-30-62 0 0,0 0 1 0 0,-1 0-1 0 0,-1 0 0 0 0,0-1 1 0 0,-1 1-1 0 0,-9 15 0 0 0,2-8-24 0 0,-12 19 58 0 0,48-99-307 0 0,9 3-2145 0 0,-5-4-3408 0 0,-21 41 3881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3.130"/>
    </inkml:context>
    <inkml:brush xml:id="br0">
      <inkml:brushProperty name="width" value="0.05" units="cm"/>
      <inkml:brushProperty name="height" value="0.05" units="cm"/>
    </inkml:brush>
  </inkml:definitions>
  <inkml:trace contextRef="#ctx0" brushRef="#br0">379 110 6813 0 0,'28'-12'-21'0'0,"-24"11"244"0"0,1 0 0 0 0,-1-1 0 0 0,0 1 0 0 0,-1-1 0 0 0,1 0 0 0 0,0-1 0 0 0,0 1-1 0 0,-1-1 1 0 0,0 1 0 0 0,6-6 0 0 0,3-2 632 0 0,-10 8-613 0 0,0 1 0 0 0,0-1 0 0 0,0 0 0 0 0,0 1 0 0 0,0-1-1 0 0,0 0 1 0 0,-1-1 0 0 0,1 1 0 0 0,1-2 0 0 0,-5 1-66 0 0,0 1 1 0 0,0 0-1 0 0,0 1 1 0 0,0-1-1 0 0,0 0 1 0 0,-1 0-1 0 0,1 1 0 0 0,-5-3 1 0 0,-3 0-166 0 0,-1 1-1 0 0,1-1 1 0 0,-1 2-1 0 0,1-1 1 0 0,-1 1 0 0 0,0 1-1 0 0,0 0 1 0 0,0 1-1 0 0,0 0 1 0 0,0 0 0 0 0,0 1-1 0 0,0 1 1 0 0,-19 5-1 0 0,-2 2-15 0 0,0 3-1 0 0,1 0 1 0 0,-36 20-1 0 0,60-28 7 0 0,-1-1-1 0 0,1 1 1 0 0,0 1-1 0 0,1 0 1 0 0,-1 0 0 0 0,-6 7-1 0 0,11-11 5 0 0,1 1-1 0 0,0-1 0 0 0,0 1 1 0 0,0-1-1 0 0,0 1 1 0 0,0 0-1 0 0,0-1 0 0 0,0 1 1 0 0,0 0-1 0 0,1 0 1 0 0,-1 0-1 0 0,1 0 0 0 0,-1 0 1 0 0,1-1-1 0 0,0 1 0 0 0,0 0 1 0 0,0 0-1 0 0,0 0 1 0 0,0 0-1 0 0,0 0 0 0 0,0 0 1 0 0,1 0-1 0 0,-1 0 1 0 0,1 0-1 0 0,-1 0 0 0 0,1-1 1 0 0,0 1-1 0 0,0 0 1 0 0,0 0-1 0 0,0-1 0 0 0,1 3 1 0 0,7 7 41 0 0,1 0 1 0 0,-1-1-1 0 0,2 0 1 0 0,-1 0-1 0 0,1-1 1 0 0,18 10-1 0 0,11 11 46 0 0,0 1-46 0 0,10 9-81 0 0,56 56 1 0 0,-104-94 43 0 0,0 0 1 0 0,0 1-1 0 0,0-1 0 0 0,0 0 1 0 0,0 1-1 0 0,-1-1 1 0 0,1 1-1 0 0,-1 0 1 0 0,0-1-1 0 0,0 1 1 0 0,0 0-1 0 0,0 0 0 0 0,0 0 1 0 0,0 0-1 0 0,-1 0 1 0 0,0 0-1 0 0,1 0 1 0 0,-1 0-1 0 0,-1 3 1 0 0,1-2 6 0 0,-2 0 0 0 0,1 0 0 0 0,0 0 0 0 0,-1 0 0 0 0,1 0 0 0 0,-1-1 0 0 0,0 1 0 0 0,0-1 0 0 0,-1 1 0 0 0,1-1 0 0 0,-1 0 0 0 0,-4 4 0 0 0,-3 3 11 0 0,-1-1 0 0 0,-1-1 0 0 0,1 0-1 0 0,-1 0 1 0 0,-1-1 0 0 0,1-1 0 0 0,-16 6 0 0 0,6-4-16 0 0,0-1 0 0 0,-42 7 0 0 0,55-12-16 0 0,-1-1 1 0 0,0-1-1 0 0,0 1 0 0 0,1-1 0 0 0,-1-1 0 0 0,0 0 0 0 0,1 0 1 0 0,-1-1-1 0 0,-12-4 0 0 0,19 5-118 0 0,-1 0-1 0 0,0-1 0 0 0,1 0 1 0 0,-1 0-1 0 0,1 0 1 0 0,-1 0-1 0 0,1 0 1 0 0,0-1-1 0 0,0 0 1 0 0,0 1-1 0 0,0-1 1 0 0,1 0-1 0 0,-1 0 1 0 0,1-1-1 0 0,0 1 1 0 0,0 0-1 0 0,0-1 0 0 0,0 1 1 0 0,0-1-1 0 0,1 0 1 0 0,-1 0-1 0 0,1 1 1 0 0,0-1-1 0 0,1 0 1 0 0,-1 0-1 0 0,1 0 1 0 0,-1 0-1 0 0,1 0 1 0 0,0 0-1 0 0,1 0 1 0 0,-1 0-1 0 0,1 0 0 0 0,-1 0 1 0 0,1 0-1 0 0,1 0 1 0 0,-1 0-1 0 0,0 1 1 0 0,1-1-1 0 0,0 0 1 0 0,0 1-1 0 0,0-1 1 0 0,0 1-1 0 0,0 0 1 0 0,1 0-1 0 0,4-5 1 0 0,27-22-1776 0 0,-14 15 713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3.486"/>
    </inkml:context>
    <inkml:brush xml:id="br0">
      <inkml:brushProperty name="width" value="0.05" units="cm"/>
      <inkml:brushProperty name="height" value="0.05" units="cm"/>
    </inkml:brush>
  </inkml:definitions>
  <inkml:trace contextRef="#ctx0" brushRef="#br0">199 92 9533 0 0,'7'-4'120'0'0,"-1"1"0"0"0,0-1 1 0 0,0 0-1 0 0,11-9 0 0 0,-14 11 57 0 0,-1 0 0 0 0,1-1 0 0 0,-1 1 0 0 0,0-1 0 0 0,0 0 0 0 0,0 0 0 0 0,0 0 0 0 0,0 0 0 0 0,-1 0 0 0 0,1 0 0 0 0,-1 0 0 0 0,2-4 0 0 0,-3 6-142 0 0,0 0-1 0 0,0 0 1 0 0,0 0-1 0 0,0 1 1 0 0,0-1 0 0 0,0 0-1 0 0,0 0 1 0 0,0 0-1 0 0,0 1 1 0 0,-1-1-1 0 0,1 0 1 0 0,0 0 0 0 0,0 0-1 0 0,-1 1 1 0 0,1-1-1 0 0,0 0 1 0 0,-1 0 0 0 0,1 1-1 0 0,-1-1 1 0 0,1 0-1 0 0,-1 1 1 0 0,1-1-1 0 0,-1 1 1 0 0,0-1 0 0 0,1 1-1 0 0,-1-1 1 0 0,0 1-1 0 0,1-1 1 0 0,-1 1-1 0 0,0-1 1 0 0,0 1 0 0 0,1 0-1 0 0,-1 0 1 0 0,0-1-1 0 0,0 1 1 0 0,0 0-1 0 0,1 0 1 0 0,-1 0 0 0 0,0 0-1 0 0,0 0 1 0 0,-1 0-1 0 0,-1 0 14 0 0,-1-1-1 0 0,1 1 1 0 0,0 1-1 0 0,0-1 1 0 0,-1 0 0 0 0,1 1-1 0 0,0 0 1 0 0,0 0-1 0 0,-4 1 1 0 0,-10 7 150 0 0,2 0 1 0 0,0 1-1 0 0,0 1 1 0 0,0 0-1 0 0,1 1 0 0 0,1 1 1 0 0,-13 15-1 0 0,16-17-9 0 0,1 1 0 0 0,0 0-1 0 0,1 1 1 0 0,0 0-1 0 0,1 1 1 0 0,1-1-1 0 0,0 1 1 0 0,-8 28 0 0 0,13-39-164 0 0,0 1 1 0 0,1-1 0 0 0,-1 0-1 0 0,1 1 1 0 0,0-1-1 0 0,0 0 1 0 0,0 1 0 0 0,0-1-1 0 0,0 1 1 0 0,1-1 0 0 0,0 0-1 0 0,-1 0 1 0 0,1 1 0 0 0,1-1-1 0 0,-1 0 1 0 0,0 0 0 0 0,1 0-1 0 0,-1 0 1 0 0,1 0-1 0 0,0 0 1 0 0,0-1 0 0 0,0 1-1 0 0,0-1 1 0 0,1 1 0 0 0,2 2-1 0 0,0-2-39 0 0,0 0 0 0 0,0 0-1 0 0,1 0 1 0 0,-1 0 0 0 0,1-1 0 0 0,0 0-1 0 0,-1 0 1 0 0,1-1 0 0 0,0 1-1 0 0,0-1 1 0 0,0-1 0 0 0,0 1 0 0 0,7-1-1 0 0,13-2-664 0 0,-1-1 0 0 0,0-1-1 0 0,0-1 1 0 0,32-11 0 0 0,31-6-2689 0 0,5 3-475 0 0,-64 13 2517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3.939"/>
    </inkml:context>
    <inkml:brush xml:id="br0">
      <inkml:brushProperty name="width" value="0.05" units="cm"/>
      <inkml:brushProperty name="height" value="0.05" units="cm"/>
    </inkml:brush>
  </inkml:definitions>
  <inkml:trace contextRef="#ctx0" brushRef="#br0">41 403 8461 0 0,'-3'-6'115'0'0,"-8"-20"446"0"0,10 26-458 0 0,1-1-1 0 0,0 0 1 0 0,-1 1 0 0 0,1-1 0 0 0,-1 0 0 0 0,1 1-1 0 0,-1-1 1 0 0,1 1 0 0 0,-1-1 0 0 0,0 1 0 0 0,1-1-1 0 0,-1 1 1 0 0,0-1 0 0 0,1 1 0 0 0,-1 0-1 0 0,0-1 1 0 0,1 1 0 0 0,-1 0 0 0 0,0 0 0 0 0,0 0-1 0 0,1-1 1 0 0,-1 1 0 0 0,0 0 0 0 0,0 0 0 0 0,1 0-1 0 0,-1 0 1 0 0,0 0 0 0 0,0 0 0 0 0,-1 1-1 0 0,2-1-43 0 0,0 0 0 0 0,0 0 0 0 0,-1 0-1 0 0,1 0 1 0 0,0 0 0 0 0,0 0 0 0 0,0 0-1 0 0,-1 0 1 0 0,1 0 0 0 0,0 0-1 0 0,0 0 1 0 0,0 0 0 0 0,-1 0 0 0 0,1 1-1 0 0,0-1 1 0 0,0 0 0 0 0,0 0 0 0 0,-1 0-1 0 0,1 0 1 0 0,0 0 0 0 0,0 1-1 0 0,0-1 1 0 0,0 0 0 0 0,0 0 0 0 0,-1 0-1 0 0,1 1 1 0 0,0-1 0 0 0,0 0 0 0 0,0 0-1 0 0,0 0 1 0 0,0 1 0 0 0,0-1-1 0 0,0 0 1 0 0,0 0 0 0 0,0 0 0 0 0,0 1-1 0 0,0-1 1 0 0,0 0 0 0 0,0 0 0 0 0,0 1-1 0 0,0-1 1 0 0,0 0 0 0 0,0 0 0 0 0,0 1-1 0 0,0-1 1 0 0,9 10 1577 0 0,2 1-852 0 0,-8-3-642 0 0,1 0 0 0 0,-1 1 0 0 0,-1-1 1 0 0,1 1-1 0 0,-1-1 0 0 0,1 15 0 0 0,0 58 167 0 0,-2-29-173 0 0,0-37-198 0 0,-1-3-204 0 0,1-1 0 0 0,0 1 0 0 0,1-1 0 0 0,0 1 0 0 0,6 17 0 0 0,-8-29 187 0 0,0 1 0 0 0,0-1 0 0 0,0 0 1 0 0,0 1-1 0 0,0-1 0 0 0,0 0 1 0 0,1 1-1 0 0,-1-1 0 0 0,0 0 1 0 0,0 1-1 0 0,0-1 0 0 0,0 0 0 0 0,1 0 1 0 0,-1 1-1 0 0,0-1 0 0 0,0 0 1 0 0,1 0-1 0 0,-1 1 0 0 0,0-1 1 0 0,1 0-1 0 0,-1 0 0 0 0,0 0 0 0 0,1 0 1 0 0,-1 1-1 0 0,0-1 0 0 0,0 0 1 0 0,1 0-1 0 0,-1 0 0 0 0,1 0 1 0 0,-1 0-1 0 0,1 0 0 0 0,8-8-2212 0 0,7-23-960 0 0,-13 25 2737 0 0,5-8-854 0 0</inkml:trace>
  <inkml:trace contextRef="#ctx0" brushRef="#br0" timeOffset="1">227 111 8429 0 0,'4'-31'100'0'0,"-4"5"116"0"0,4 5 76 0 0,-2 8 88 0 0,-4 4 8 0 0,0 2-8 0 0,0 6 8 0 0,0-1 12 0 0,0 7-108 0 0,-2 2-120 0 0,0 5-160 0 0,-2 2-236 0 0,-6 3-164 0 0,4 9-188 0 0,-2-4-256 0 0,-3 11-504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3.322"/>
    </inkml:context>
    <inkml:brush xml:id="br0">
      <inkml:brushProperty name="width" value="0.05" units="cm"/>
      <inkml:brushProperty name="height" value="0.05" units="cm"/>
    </inkml:brush>
  </inkml:definitions>
  <inkml:trace contextRef="#ctx0" brushRef="#br0">722 9069 6533 0 0,'0'0'12'0'0,"1"0"1"0"0,0 0 0 0 0,0 0 0 0 0,0 0 0 0 0,-1 0 0 0 0,1 0 0 0 0,0 0-1 0 0,0 0 1 0 0,0 0 0 0 0,-1 0 0 0 0,1 0 0 0 0,0 1 0 0 0,0-1 0 0 0,-1 0-1 0 0,1 1 1 0 0,0-1 0 0 0,-1 0 0 0 0,1 1 0 0 0,0-1 0 0 0,-1 1 0 0 0,1-1-1 0 0,1 2 1 0 0,-3-2 19 0 0,1 0 0 0 0,-1 1 0 0 0,1-1 1 0 0,-1 0-1 0 0,1 0 0 0 0,0 0 0 0 0,-1 0 0 0 0,1 0 0 0 0,-1 0 0 0 0,1 0 0 0 0,-1 0 0 0 0,1 0 0 0 0,-1 0 0 0 0,1 0 0 0 0,-1 0 0 0 0,1 0 0 0 0,-1 0 0 0 0,1 0 0 0 0,-1 0 0 0 0,1 0 0 0 0,0 0 0 0 0,-1-1 1 0 0,1 1-1 0 0,-1 0 0 0 0,1 0 0 0 0,-1-1 0 0 0,1 1 0 0 0,0 0 0 0 0,-1-1 0 0 0,1 1 0 0 0,0 0 0 0 0,-1-1 0 0 0,0 0 61 0 0,1 1 1 0 0,-1-1-1 0 0,0 1 1 0 0,1-1-1 0 0,-1 1 0 0 0,0-1 1 0 0,1 0-1 0 0,-1 1 0 0 0,1-1 1 0 0,-1 0-1 0 0,1 1 1 0 0,-1-1-1 0 0,1 0 0 0 0,0 0 1 0 0,-1 1-1 0 0,1-1 1 0 0,0 0-1 0 0,0 0 0 0 0,0 0 1 0 0,-1 1-1 0 0,1-3 0 0 0,-3-2 1187 0 0,-6 3-812 0 0,5 1-279 0 0,6 0-98 0 0,-2 1-86 0 0,-30 22-84 0 0,22-13 118 0 0,6-7-37 0 0,0 0 0 0 0,0 0 0 0 0,0 0 1 0 0,1 1-1 0 0,-1-1 0 0 0,1 0 1 0 0,-1 1-1 0 0,1-1 0 0 0,0 1 0 0 0,-2 4 1 0 0,-10 25-27 0 0,11-28 26 0 0,0 0 1 0 0,0 0-1 0 0,0 0 0 0 0,1 0 0 0 0,-1 1 1 0 0,1-1-1 0 0,0 0 0 0 0,-1 7 0 0 0,-1-6-7 0 0,3-4 19 0 0,-1-1 0 0 0,1 1 0 0 0,0-1 0 0 0,-1 1 0 0 0,1-1 0 0 0,-1 1 0 0 0,1-1 0 0 0,0 1 0 0 0,-1 0 0 0 0,1-1 0 0 0,0 1 0 0 0,0-1 0 0 0,0 1 0 0 0,-1 0 0 0 0,1-1 0 0 0,0 1 0 0 0,0-1 0 0 0,0 1 0 0 0,0 0 0 0 0,0 0 0 0 0,0 0 23 0 0,0-1-1 0 0,0 1 1 0 0,-1-1 0 0 0,1 1-1 0 0,0-1 1 0 0,0 0 0 0 0,-1 1-1 0 0,1-1 1 0 0,0 0 0 0 0,-1 1-1 0 0,1-1 1 0 0,0 0 0 0 0,-1 1-1 0 0,1-1 1 0 0,0 0-1 0 0,-1 1 1 0 0,1-1 0 0 0,-1 0-1 0 0,1 0 1 0 0,-1 0 0 0 0,1 1-1 0 0,-1-1 1 0 0,1 0 0 0 0,-1 0-1 0 0,1 0 1 0 0,0 0 0 0 0,-1 0-1 0 0,1 0 1 0 0,-1 0 0 0 0,1 0-1 0 0,-1 0 1 0 0,1 0-1 0 0,-1 0 1 0 0,1 0 0 0 0,-1 0-1 0 0,1-1 1 0 0,-1 1 0 0 0,1 0-1 0 0,-1 0 1 0 0,1 0 0 0 0,0-1-1 0 0,-1 1 1 0 0,1 0 0 0 0,-1 0-1 0 0,1-1 1 0 0,0 1 0 0 0,-1 0-1 0 0,1-1 1 0 0,0 1-1 0 0,-1-1 1 0 0,1 1 0 0 0,0 0-1 0 0,0-1 1 0 0,-1 1 0 0 0,1-1-1 0 0,0 1 1 0 0,0-1 0 0 0,0 0-1 0 0,-1-3 46 0 0,0-1 0 0 0,0 1 0 0 0,1-1 0 0 0,0 0 0 0 0,0 1 0 0 0,0-1 0 0 0,0 0 0 0 0,1 1 0 0 0,2-9-1 0 0,1-19 163 0 0,8-221 691 0 0,0-52-712 0 0,-75-523-154 0 0,23 383-78 0 0,-25-350 24 0 0,-25-120-30 0 0,64 701 25 0 0,-84-874-79 0 0,73-538 96 0 0,38 1321-47 0 0,-5 107 21 0 0,-3-113-6 0 0,-28-531-73 0 0,-15 312-261 0 0,37 431 322 0 0,-27-158-2 0 0,28 222-16 0 0,9 29 24 0 0,1 0 1 0 0,0 0-1 0 0,0 0 1 0 0,0 0-1 0 0,1 0 1 0 0,-1-11-1 0 0,2 17 11 0 0,0 0 0 0 0,0-1 0 0 0,0 1 0 0 0,0 0-1 0 0,0-1 1 0 0,0 1 0 0 0,0-1 0 0 0,0 1 0 0 0,0 0 0 0 0,0-1 0 0 0,-1 1-1 0 0,1 0 1 0 0,0-1 0 0 0,0 1 0 0 0,0 0 0 0 0,0-1 0 0 0,-1 1 0 0 0,1 0-1 0 0,0-1 1 0 0,0 1 0 0 0,-1 0 0 0 0,1-1 0 0 0,0 1 0 0 0,0 0 0 0 0,-1 0-1 0 0,1 0 1 0 0,0-1 0 0 0,-1 1 0 0 0,1 0 0 0 0,0 0 0 0 0,-1 0 0 0 0,1 0-1 0 0,0-1 1 0 0,-1 1 0 0 0,-3 1-45 0 0,6-1-29 0 0,23 9-2 0 0,409 3-947 0 0,1-24 405 0 0,-20 1 580 0 0,-350 10 30 0 0,13-1-24 0 0,123 12 0 0 0,-201-10 32 0 0,1 0 0 0 0,-1 1 0 0 0,0-1 0 0 0,0 0 0 0 0,1 0 0 0 0,-1 0 0 0 0,0 0 0 0 0,1 0 0 0 0,-1 0 0 0 0,0 0 0 0 0,0 0 0 0 0,1 1 0 0 0,-1-1-1 0 0,0 0 1 0 0,1 0 0 0 0,-1 0 0 0 0,0 1 0 0 0,0-1 0 0 0,0 0 0 0 0,1 0 0 0 0,-1 1 0 0 0,0-1 0 0 0,0 0 0 0 0,0 0 0 0 0,0 1 0 0 0,0-1 0 0 0,1 0 0 0 0,-1 1 0 0 0,0-1 0 0 0,0 0-1 0 0,0 1 1 0 0,-3 12-4 0 0,-16 22-6 0 0,8-16 8 0 0,6-6 12 0 0,0 1 1 0 0,1 0-1 0 0,1 0 0 0 0,0 0 1 0 0,1 0-1 0 0,1 0 1 0 0,0 29-1 0 0,16 101 48 0 0,-13-133-53 0 0,48 290 307 0 0,3 25 130 0 0,-22 5-101 0 0,-36 474 520 0 0,-5-373-529 0 0,9 248 44 0 0,-6 392 843 0 0,2-844-1121 0 0,-3 88-47 0 0,-38 576 5 0 0,-9 42 35 0 0,48-732 118 0 0,32 328 0 0 0,-9-287-127 0 0,-20-149-73 0 0,-24 142-1 0 0,14-151 51 0 0,12-68-52 0 0,1 0 0 0 0,1 0 1 0 0,2 22-1 0 0,1 10 19 0 0,-3-30-25 0 0,-1 34 169 0 0,3 1 0 0 0,10 65 0 0 0,7 48-28 0 0,-9-62-84 0 0,2 233 404 0 0,-12-277-425 0 0,2-39 52 0 0,0 0 0 0 0,1 0 0 0 0,8 27-1 0 0,4 22 559 0 0,-10-45-257 0 0,-3-20-337 0 0,-1 0-1 0 0,1 0 1 0 0,-1 0-1 0 0,-1 1 0 0 0,1-1 1 0 0,-1 0-1 0 0,0 1 1 0 0,0-1-1 0 0,-1 0 1 0 0,-2 11-1 0 0,2-16-326 0 0,0-4-97 0 0,1-11-627 0 0,-2-5-829 0 0,-4 3-51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2.691"/>
    </inkml:context>
    <inkml:brush xml:id="br0">
      <inkml:brushProperty name="width" value="0.05" units="cm"/>
      <inkml:brushProperty name="height" value="0.05" units="cm"/>
    </inkml:brush>
  </inkml:definitions>
  <inkml:trace contextRef="#ctx0" brushRef="#br0">2 121 8661 0 0,'0'0'14'0'0,"0"-1"0"0"0,0 1 0 0 0,-1 0 0 0 0,1-1 0 0 0,0 1 0 0 0,0-1 0 0 0,0 1 1 0 0,0 0-1 0 0,0-1 0 0 0,0 1 0 0 0,0-1 0 0 0,0 1 0 0 0,0 0 0 0 0,0-1 0 0 0,0 1 0 0 0,0-1 0 0 0,0 1 0 0 0,0-1 1 0 0,1 1-1 0 0,-1 0 0 0 0,0-1 0 0 0,0 1 0 0 0,0 0 0 0 0,1-1 0 0 0,-1 1 0 0 0,0 0 0 0 0,0-1 0 0 0,1 1 0 0 0,-1 0 1 0 0,0-1-1 0 0,1 1 0 0 0,-1 0 0 0 0,0 0 0 0 0,1-1 0 0 0,-1 1 0 0 0,0 0 0 0 0,1 0 0 0 0,-1 0 0 0 0,0 0 0 0 0,1-1 0 0 0,0 1 1 0 0,17-10 358 0 0,53-8-24 0 0,93-9 1 0 0,31-7-1899 0 0,-166 26 833 0 0,-1-1-303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3.179"/>
    </inkml:context>
    <inkml:brush xml:id="br0">
      <inkml:brushProperty name="width" value="0.05" units="cm"/>
      <inkml:brushProperty name="height" value="0.05" units="cm"/>
    </inkml:brush>
  </inkml:definitions>
  <inkml:trace contextRef="#ctx0" brushRef="#br0">50 140 7681 0 0,'-6'-4'214'0'0,"1"0"1"0"0,0-1 0 0 0,0 0 0 0 0,0 0 0 0 0,1 0-1 0 0,0 0 1 0 0,0-1 0 0 0,-5-9 0 0 0,8 14-164 0 0,1 1 0 0 0,0-1 0 0 0,-1 0 0 0 0,1 1 0 0 0,0-1 0 0 0,0 0 0 0 0,0 0 0 0 0,0 0 0 0 0,0 1 0 0 0,0-1 0 0 0,0 0 0 0 0,0 0 0 0 0,0 1 1 0 0,0-1-1 0 0,0 0 0 0 0,0 0 0 0 0,0 0 0 0 0,1 1 0 0 0,-1-1 0 0 0,0 0 0 0 0,1 1 0 0 0,-1-1 0 0 0,0 0 0 0 0,1 0 0 0 0,1-1-13 0 0,-1 1 0 0 0,0 0-1 0 0,1-1 1 0 0,0 1 0 0 0,-1 0-1 0 0,1 0 1 0 0,-1 0 0 0 0,1 0-1 0 0,0 1 1 0 0,2-2 0 0 0,7-1-73 0 0,1 0 1 0 0,21-3-1 0 0,-22 5 117 0 0,242-36-2436 0 0,-221 34 1394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6.192"/>
    </inkml:context>
    <inkml:brush xml:id="br0">
      <inkml:brushProperty name="width" value="0.05" units="cm"/>
      <inkml:brushProperty name="height" value="0.05" units="cm"/>
    </inkml:brush>
  </inkml:definitions>
  <inkml:trace contextRef="#ctx0" brushRef="#br0">0 40 6313 0 0,'54'-2'24'0'0,"453"-27"1003"0"0,-483 26-624 0 0,-20 1 154 0 0,-17 1-120 0 0,-126-2-1701 0 0,113 3 692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429"/>
    </inkml:context>
    <inkml:brush xml:id="br0">
      <inkml:brushProperty name="width" value="0.05" units="cm"/>
      <inkml:brushProperty name="height" value="0.05" units="cm"/>
    </inkml:brush>
  </inkml:definitions>
  <inkml:trace contextRef="#ctx0" brushRef="#br0">7 292 11629 0 0,'-1'1'206'0'0,"0"0"0"0"0,1 0 0 0 0,-1 0 0 0 0,1 0 0 0 0,-1 0 0 0 0,1 0-1 0 0,-1 1 1 0 0,1-1 0 0 0,-1 0 0 0 0,1 0 0 0 0,0 0 0 0 0,0 0 0 0 0,0 0 0 0 0,0 1 0 0 0,0-1 0 0 0,0 0-1 0 0,0 0 1 0 0,0 0 0 0 0,0 2 0 0 0,4 39 1294 0 0,-2-13-1061 0 0,-8 218-1639 0 0,8-210-4401 0 0</inkml:trace>
  <inkml:trace contextRef="#ctx0" brushRef="#br0" timeOffset="1">102 4 8001 0 0,'-2'-1'-172'0'0,"-2"-2"204"0"0,0 9-192 0 0,-2 4 12 0 0,0 1-16 0 0,2 4 0 0 0,2 1-72 0 0,-3 3 92 0 0,3-2-120 0 0,0 3-240 0 0,4-4-117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6.702"/>
    </inkml:context>
    <inkml:brush xml:id="br0">
      <inkml:brushProperty name="width" value="0.05" units="cm"/>
      <inkml:brushProperty name="height" value="0.05" units="cm"/>
    </inkml:brush>
  </inkml:definitions>
  <inkml:trace contextRef="#ctx0" brushRef="#br0">298 236 6469 0 0,'-173'7'191'0'0,"61"-4"676"0"0,99-3-500 0 0,23-3-105 0 0,24-3 20 0 0,1838-155 680 0 0,-891 100-580 0 0,-842 54-349 0 0,-81 3-48 0 0,-20 1-249 0 0,64 3 0 0 0,-106 4-530 0 0,-7 0 443 0 0,-5-1-264 0 0,-7 1-212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7.820"/>
    </inkml:context>
    <inkml:brush xml:id="br0">
      <inkml:brushProperty name="width" value="0.05" units="cm"/>
      <inkml:brushProperty name="height" value="0.05" units="cm"/>
    </inkml:brush>
  </inkml:definitions>
  <inkml:trace contextRef="#ctx0" brushRef="#br0">36 0 7741 0 0,'0'0'53'0'0,"0"1"-1"0"0,0-1 1 0 0,0 0 0 0 0,0 1 0 0 0,0-1 0 0 0,0 0-1 0 0,0 1 1 0 0,-1-1 0 0 0,1 0 0 0 0,0 1 0 0 0,0-1-1 0 0,0 0 1 0 0,-1 1 0 0 0,1-1 0 0 0,0 0 0 0 0,0 0-1 0 0,0 1 1 0 0,-1-1 0 0 0,1 0 0 0 0,0 0 0 0 0,-1 1-1 0 0,1-1 1 0 0,0 0 0 0 0,-1 0 0 0 0,1 0 0 0 0,0 0-1 0 0,-1 0 1 0 0,1 1 0 0 0,0-1 0 0 0,-1 0 0 0 0,1 0-1 0 0,0 0 1 0 0,-1 0 0 0 0,1 0 0 0 0,0 0 0 0 0,-1 0-1 0 0,1 0 1 0 0,0 0 0 0 0,-1 0 0 0 0,1 0 0 0 0,0-1-1 0 0,-1 1 1 0 0,1 0 0 0 0,0 0 0 0 0,-1 0 0 0 0,1 0-1 0 0,0 0 1 0 0,-1-1 0 0 0,1 1 0 0 0,0 0 0 0 0,0 0-1 0 0,-1-1 1 0 0,1 1 0 0 0,0 0 0 0 0,0 0 0 0 0,-1-1-1 0 0,1 1 1 0 0,0 0 0 0 0,0-1 0 0 0,0 1 0 0 0,0 0-1 0 0,-1-1 1 0 0,1 1 0 0 0,0 0 0 0 0,0-1 0 0 0,0 0-1 0 0,-6 28 240 0 0,0 0-1 0 0,2 1 0 0 0,2-1 0 0 0,0 46 1 0 0,2-66-283 0 0,1 0 1 0 0,0 0 0 0 0,0 0 0 0 0,0 0-1 0 0,1 0 1 0 0,0 0 0 0 0,1 0 0 0 0,4 10-1 0 0,-5-15-11 0 0,-1 0-1 0 0,0 0 0 0 0,1 0 1 0 0,-1 0-1 0 0,1 0 0 0 0,-1-1 1 0 0,1 1-1 0 0,0-1 0 0 0,0 1 0 0 0,0-1 1 0 0,0 0-1 0 0,0 0 0 0 0,0 0 1 0 0,0 0-1 0 0,0 0 0 0 0,0 0 1 0 0,0 0-1 0 0,1-1 0 0 0,-1 1 1 0 0,0-1-1 0 0,1 0 0 0 0,-1 0 1 0 0,0 0-1 0 0,1 0 0 0 0,-1 0 1 0 0,0 0-1 0 0,0 0 0 0 0,1-1 1 0 0,-1 1-1 0 0,3-2 0 0 0,-2 1-50 0 0,1 0 0 0 0,-1-1 0 0 0,1 0 0 0 0,-1 0 0 0 0,0 0 0 0 0,1 0-1 0 0,-1 0 1 0 0,0-1 0 0 0,0 1 0 0 0,-1-1 0 0 0,1 0 0 0 0,-1 0 0 0 0,1 0 0 0 0,1-4 0 0 0,6-8-356 0 0,13-28-1 0 0,-15 26 212 0 0,1 1 75 0 0,-3 5 105 0 0,0 0-1 0 0,-1 0 1 0 0,0 0-1 0 0,0-1 1 0 0,-1 1-1 0 0,-1-1 1 0 0,3-20-1 0 0,0 96 485 0 0,-18 46-15 0 0,2-28-297 0 0,9-70-149 0 0,1 0-1 0 0,0 0 1 0 0,1-1-1 0 0,3 18 1 0 0,-3-24-54 0 0,0 0 0 0 0,1 1 0 0 0,-1-1 1 0 0,1 0-1 0 0,0 0 0 0 0,0 0 0 0 0,1 0 1 0 0,0-1-1 0 0,0 1 0 0 0,0-1 0 0 0,7 8 1 0 0,-9-11-21 0 0,1 0 0 0 0,-1 0 0 0 0,1 0 0 0 0,-1 0 0 0 0,1-1 0 0 0,-1 1 0 0 0,1-1 0 0 0,0 1 0 0 0,-1-1 1 0 0,1 1-1 0 0,0-1 0 0 0,0 0 0 0 0,-1 0 0 0 0,1 0 0 0 0,0 0 0 0 0,0 0 0 0 0,-1 0 0 0 0,1-1 0 0 0,0 1 0 0 0,-1-1 1 0 0,1 1-1 0 0,0-1 0 0 0,-1 1 0 0 0,3-3 0 0 0,6-1-442 0 0,-1-1 1 0 0,15-11 0 0 0,-19 13 319 0 0,16-12-644 0 0,2-1-120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8.196"/>
    </inkml:context>
    <inkml:brush xml:id="br0">
      <inkml:brushProperty name="width" value="0.05" units="cm"/>
      <inkml:brushProperty name="height" value="0.05" units="cm"/>
    </inkml:brush>
  </inkml:definitions>
  <inkml:trace contextRef="#ctx0" brushRef="#br0">103 141 6377 0 0,'-3'-4'105'0'0,"0"-1"-1"0"0,0 1 1 0 0,-1 0 0 0 0,0 0 0 0 0,0 0 0 0 0,0 0 0 0 0,0 1 0 0 0,0 0 0 0 0,-1 0 0 0 0,0 0 0 0 0,1 0 0 0 0,-1 1 0 0 0,0-1-1 0 0,0 1 1 0 0,-1 1 0 0 0,1-1 0 0 0,0 1 0 0 0,-7-1 0 0 0,12 1-79 0 0,-1 1 0 0 0,1 0 1 0 0,-1 0-1 0 0,1 0 0 0 0,0 0 0 0 0,-1 0 0 0 0,1 0 0 0 0,-1 0 1 0 0,1 0-1 0 0,0 0 0 0 0,-1 0 0 0 0,1 0 0 0 0,-1 0 1 0 0,1 0-1 0 0,0 0 0 0 0,-1 0 0 0 0,1 0 0 0 0,0 1 0 0 0,-1-1 1 0 0,1 0-1 0 0,-1 0 0 0 0,1 0 0 0 0,0 1 0 0 0,-1-1 0 0 0,1 0 1 0 0,0 0-1 0 0,0 1 0 0 0,-1-1 0 0 0,1 0 0 0 0,0 1 1 0 0,0-1-1 0 0,-1 0 0 0 0,1 1 0 0 0,0-1 0 0 0,0 0 0 0 0,0 1 1 0 0,0-1-1 0 0,-1 0 0 0 0,1 1 0 0 0,0-1 0 0 0,0 1 0 0 0,0-1 1 0 0,0 0-1 0 0,0 1 0 0 0,0-1 0 0 0,0 1 0 0 0,0-1 0 0 0,0 0 1 0 0,0 1-1 0 0,0-1 0 0 0,0 1 0 0 0,0-1 0 0 0,1 0 1 0 0,-1 1-1 0 0,0-1 0 0 0,0 0 0 0 0,0 1 0 0 0,1-1 0 0 0,-1 0 1 0 0,0 1-1 0 0,17 37 907 0 0,-7-17-560 0 0,2 11 55 0 0,12 33 300 0 0,-22-60-767 0 0,-1 1 0 0 0,0-1 0 0 0,-1 1 0 0 0,1-1 0 0 0,-1 1 0 0 0,0-1 0 0 0,0 1 0 0 0,0 0-1 0 0,-3 9 1 0 0,3-14-24 0 0,0 0 0 0 0,0 0-1 0 0,0 0 1 0 0,-1 0 0 0 0,1-1-1 0 0,0 1 1 0 0,-1 0 0 0 0,1 0 0 0 0,0 0-1 0 0,-1 0 1 0 0,1 0 0 0 0,-1-1-1 0 0,1 1 1 0 0,-1 0 0 0 0,0 0-1 0 0,1-1 1 0 0,-1 1 0 0 0,0 0-1 0 0,1-1 1 0 0,-1 1 0 0 0,0-1-1 0 0,0 1 1 0 0,0-1 0 0 0,1 1-1 0 0,-1-1 1 0 0,0 1 0 0 0,0-1-1 0 0,0 0 1 0 0,0 0 0 0 0,0 1-1 0 0,0-1 1 0 0,0 0 0 0 0,0 0-1 0 0,0 0 1 0 0,0 0 0 0 0,-1 0-1 0 0,1-1-45 0 0,-1 1 0 0 0,1-1-1 0 0,0 0 1 0 0,-1 1-1 0 0,1-1 1 0 0,0 0 0 0 0,-1 0-1 0 0,1 0 1 0 0,0 0-1 0 0,0 0 1 0 0,0 0 0 0 0,0 0-1 0 0,0-1 1 0 0,0 1-1 0 0,0 0 1 0 0,0-1 0 0 0,0 1-1 0 0,0 0 1 0 0,1-1-1 0 0,-2-2 1 0 0,0-3 133 0 0,0 0-1 0 0,0-1 1 0 0,0 1-1 0 0,1-1 1 0 0,0 1 0 0 0,0-1-1 0 0,1 0 1 0 0,0 1-1 0 0,0-1 1 0 0,1 0-1 0 0,0 1 1 0 0,0-1 0 0 0,1 1-1 0 0,0 0 1 0 0,4-12-1 0 0,0 7 167 0 0,0-1-1 0 0,0 1 0 0 0,1 1 0 0 0,0 0 1 0 0,1 0-1 0 0,0 0 0 0 0,1 1 0 0 0,0 0 1 0 0,1 0-1 0 0,18-13 0 0 0,-19 17-119 0 0,1 0-1 0 0,0 0 1 0 0,0 1-1 0 0,0 0 1 0 0,1 1-1 0 0,-1 0 1 0 0,1 1-1 0 0,0 0 1 0 0,0 0-1 0 0,0 2 1 0 0,1-1-1 0 0,-1 1 1 0 0,14 1-1 0 0,-20 0-163 0 0,-1 1 0 0 0,1-1-1 0 0,0 1 1 0 0,-1 0 0 0 0,1 1-1 0 0,-1-1 1 0 0,1 1 0 0 0,-1 0 0 0 0,1 0-1 0 0,-1 0 1 0 0,0 0 0 0 0,0 1-1 0 0,0 0 1 0 0,0 0 0 0 0,-1 0-1 0 0,1 0 1 0 0,5 7 0 0 0,-2 3-930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8.944"/>
    </inkml:context>
    <inkml:brush xml:id="br0">
      <inkml:brushProperty name="width" value="0.05" units="cm"/>
      <inkml:brushProperty name="height" value="0.05" units="cm"/>
    </inkml:brush>
  </inkml:definitions>
  <inkml:trace contextRef="#ctx0" brushRef="#br0">0 254 7421 0 0,'4'1'10'0'0,"0"1"1"0"0,1-1 0 0 0,-1 1-1 0 0,0-1 1 0 0,0 0 0 0 0,1-1-1 0 0,5 1 1 0 0,9 2 63 0 0,17 2 141 0 0,0-1 0 0 0,0-2 0 0 0,48-3 0 0 0,-37 0-72 0 0,201-9 403 0 0,-77 2-234 0 0,1132-18 1113 0 0,289-12-458 0 0,283-113-20 0 0,-1649 117-913 0 0,-195 29-29 0 0,-23 4-69 0 0,-37 0-2904 0 0,23 0 1730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59.698"/>
    </inkml:context>
    <inkml:brush xml:id="br0">
      <inkml:brushProperty name="width" value="0.05" units="cm"/>
      <inkml:brushProperty name="height" value="0.05" units="cm"/>
    </inkml:brush>
  </inkml:definitions>
  <inkml:trace contextRef="#ctx0" brushRef="#br0">135 291 8133 0 0,'4'-8'-8'0'0,"0"1"0"0"0,0-1 0 0 0,-1 0 1 0 0,-1 0-1 0 0,1 0 0 0 0,-2 0 0 0 0,3-13 1 0 0,8-28 703 0 0,31-73 1875 0 0,-42 121-2519 0 0,-1-1-1 0 0,1 0 1 0 0,-1 1-1 0 0,1-1 0 0 0,-1 1 1 0 0,1-1-1 0 0,-1 0 1 0 0,0 1-1 0 0,0-1 1 0 0,0 0-1 0 0,0 1 0 0 0,0-1 1 0 0,0 0-1 0 0,0 1 1 0 0,-1-1-1 0 0,1 0 0 0 0,-1 1 1 0 0,1-1-1 0 0,-2-2 1 0 0,1 3-33 0 0,0 0 1 0 0,-1 0-1 0 0,1 0 1 0 0,0 0-1 0 0,0 1 1 0 0,-1-1-1 0 0,1 1 1 0 0,-1-1-1 0 0,1 1 1 0 0,0-1-1 0 0,-1 1 1 0 0,1 0-1 0 0,-1-1 1 0 0,1 1-1 0 0,-1 0 1 0 0,1 0-1 0 0,-1 0 1 0 0,1 0-1 0 0,-1 1 1 0 0,1-1-1 0 0,0 0 1 0 0,-1 1-1 0 0,-1 0 1 0 0,-6 1-12 0 0,1 0 1 0 0,0 1 0 0 0,0 0 0 0 0,0 1 0 0 0,0-1 0 0 0,0 1 0 0 0,1 1-1 0 0,-1 0 1 0 0,1 0 0 0 0,1 0 0 0 0,-1 1 0 0 0,1 0 0 0 0,0 0 0 0 0,-9 13-1 0 0,7-8 15 0 0,1 0 0 0 0,0 0 1 0 0,1 1-1 0 0,1 0 0 0 0,0 0 0 0 0,0 0 0 0 0,1 1 0 0 0,1 0 0 0 0,-2 13 0 0 0,3-11 27 0 0,0 0 0 0 0,1 0 0 0 0,1 1 1 0 0,0-1-1 0 0,1 0 0 0 0,1 0 0 0 0,0 1 0 0 0,1-1 0 0 0,5 16 0 0 0,-6-25-42 0 0,0 0 0 0 0,1-1-1 0 0,0 1 1 0 0,0 0-1 0 0,0-1 1 0 0,0 1-1 0 0,1-1 1 0 0,0 0-1 0 0,0 0 1 0 0,0-1-1 0 0,1 1 1 0 0,-1-1-1 0 0,1 0 1 0 0,0 0 0 0 0,1 0-1 0 0,-1-1 1 0 0,0 0-1 0 0,1 0 1 0 0,0 0-1 0 0,0-1 1 0 0,0 0-1 0 0,0 0 1 0 0,0 0-1 0 0,7 0 1 0 0,-2 0-80 0 0,0-1 0 0 0,1 0 0 0 0,-1 0 0 0 0,0-2 0 0 0,1 1 0 0 0,-1-1 0 0 0,0-1 0 0 0,0 0 0 0 0,0-1 0 0 0,0 0 0 0 0,0 0 0 0 0,-1-2 0 0 0,1 1 0 0 0,-1-1 0 0 0,0 0 0 0 0,0-1 0 0 0,-1 0 0 0 0,10-9 0 0 0,-18 15 51 0 0,0-1 0 0 0,0 0-1 0 0,-1 1 1 0 0,1-1 0 0 0,0 0 0 0 0,-1 0 0 0 0,1 0 0 0 0,0 1 0 0 0,-1-1 0 0 0,1 0-1 0 0,-1 0 1 0 0,0 0 0 0 0,1 0 0 0 0,-1 0 0 0 0,0 0 0 0 0,1 0 0 0 0,-1 0 0 0 0,0 0-1 0 0,0 0 1 0 0,0 0 0 0 0,0 0 0 0 0,0 0 0 0 0,0 0 0 0 0,0-2 0 0 0,-1 1-19 0 0,0 0 0 0 0,0 1 0 0 0,1-1 0 0 0,-1 0 0 0 0,-1 1 0 0 0,1-1 0 0 0,0 1 0 0 0,0-1 0 0 0,0 1 0 0 0,-1 0 0 0 0,1-1-1 0 0,-3-1 1 0 0,-1 0 2 0 0,1 0 0 0 0,-1 0 0 0 0,0 0 0 0 0,0 1 0 0 0,-1 0 0 0 0,1 0 0 0 0,0 0-1 0 0,-8-1 1 0 0,9 2 34 0 0,0 1-1 0 0,1-1 0 0 0,-1 1 1 0 0,0 0-1 0 0,0 0 0 0 0,0 1 0 0 0,1-1 1 0 0,-1 1-1 0 0,-4 1 0 0 0,7-2-7 0 0,0 1 0 0 0,0 0 0 0 0,0 0 0 0 0,-1 0 0 0 0,1 0 0 0 0,0 0 0 0 0,0 0 0 0 0,0 0 0 0 0,1 0 0 0 0,-1 0 0 0 0,0 0 0 0 0,0 1 0 0 0,1-1 0 0 0,-1 0 0 0 0,0 0 0 0 0,1 1 0 0 0,-1-1 0 0 0,1 1 0 0 0,0-1 0 0 0,0 0 0 0 0,-1 1 0 0 0,1-1 0 0 0,0 1 0 0 0,0-1 0 0 0,0 0 0 0 0,1 4 0 0 0,-1-4-45 0 0,0 0-1 0 0,0 0 1 0 0,0 0 0 0 0,0 0-1 0 0,1 0 1 0 0,-1 0 0 0 0,0 0-1 0 0,1 0 1 0 0,-1 0 0 0 0,1 0-1 0 0,-1 0 1 0 0,1 0 0 0 0,0 0-1 0 0,-1 0 1 0 0,1 0 0 0 0,0 0-1 0 0,0 0 1 0 0,0-1 0 0 0,-1 1 0 0 0,1 0-1 0 0,0-1 1 0 0,0 1 0 0 0,0 0-1 0 0,0-1 1 0 0,0 1 0 0 0,0-1-1 0 0,0 0 1 0 0,0 1 0 0 0,0-1-1 0 0,1 0 1 0 0,-1 0 0 0 0,0 1-1 0 0,0-1 1 0 0,0 0 0 0 0,0 0-1 0 0,0 0 1 0 0,0 0 0 0 0,1-1-1 0 0,1 1 1 0 0,6-1-308 0 0,0-1 0 0 0,0 1 0 0 0,15-6 0 0 0,-2 1-307 0 0,3-1-75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0.081"/>
    </inkml:context>
    <inkml:brush xml:id="br0">
      <inkml:brushProperty name="width" value="0.05" units="cm"/>
      <inkml:brushProperty name="height" value="0.05" units="cm"/>
    </inkml:brush>
  </inkml:definitions>
  <inkml:trace contextRef="#ctx0" brushRef="#br0">168 193 7805 0 0,'-4'-2'-6'0'0,"0"0"0"0"0,0 0 0 0 0,0 0 0 0 0,-1 1 0 0 0,1 0 0 0 0,0-1 0 0 0,-1 2 0 0 0,1-1 0 0 0,-1 1 0 0 0,-4-1 0 0 0,-16 0 246 0 0,18 0-81 0 0,-1 1-1 0 0,1 0 1 0 0,0 0 0 0 0,0 0 0 0 0,0 1-1 0 0,-1 0 1 0 0,1 0 0 0 0,0 1-1 0 0,-7 2 1 0 0,13-3-132 0 0,0 0 0 0 0,0 0 0 0 0,0 0-1 0 0,0 0 1 0 0,1 0 0 0 0,-1 0 0 0 0,0 0 0 0 0,0 0-1 0 0,1 0 1 0 0,-1 1 0 0 0,1-1 0 0 0,-1 0 0 0 0,1 0-1 0 0,0 0 1 0 0,-1 1 0 0 0,1-1 0 0 0,0 0 0 0 0,0 1-1 0 0,0-1 1 0 0,0 0 0 0 0,0 1 0 0 0,0-1 0 0 0,0 0-1 0 0,0 0 1 0 0,1 1 0 0 0,0 1 0 0 0,12 39 454 0 0,-12-38-432 0 0,33 75 629 0 0,10 29-246 0 0,-38-76-521 0 0,-2-16-1988 0 0,3-40-127 0 0,-4 1 2083 0 0,-1 0 0 0 0,-1 0 1 0 0,-1-1-1 0 0,-1 1 0 0 0,-4-28 0 0 0,1 23 405 0 0,2-1 0 0 0,3-55 0 0 0,0 74-218 0 0,0 0-1 0 0,1 0 1 0 0,1 1 0 0 0,-1-1 0 0 0,2 0 0 0 0,-1 1 0 0 0,1 0-1 0 0,1-1 1 0 0,-1 2 0 0 0,10-14 0 0 0,-10 18-54 0 0,0-1 0 0 0,0 1 0 0 0,0 0 0 0 0,0 1 0 0 0,0-1 0 0 0,1 1 0 0 0,0-1 0 0 0,-1 1 0 0 0,1 1 1 0 0,1-1-1 0 0,-1 1 0 0 0,0 0 0 0 0,0 0 0 0 0,1 0 0 0 0,-1 1 0 0 0,1 0 0 0 0,0 0 0 0 0,-1 0 0 0 0,1 1 0 0 0,7 0 0 0 0,-6 1-64 0 0,1-1 0 0 0,-1 2 0 0 0,0-1-1 0 0,0 1 1 0 0,0 0 0 0 0,0 1 0 0 0,0-1 0 0 0,0 2-1 0 0,-1-1 1 0 0,1 1 0 0 0,-1 0 0 0 0,0 0 0 0 0,0 0-1 0 0,0 1 1 0 0,-1 0 0 0 0,9 10 0 0 0,-2 3-360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0.711"/>
    </inkml:context>
    <inkml:brush xml:id="br0">
      <inkml:brushProperty name="width" value="0.05" units="cm"/>
      <inkml:brushProperty name="height" value="0.05" units="cm"/>
    </inkml:brush>
  </inkml:definitions>
  <inkml:trace contextRef="#ctx0" brushRef="#br0">1 91 7645 0 0,'0'2'22'0'0,"1"0"1"0"0,0 0 0 0 0,0 0 0 0 0,0 0-1 0 0,0-1 1 0 0,0 1 0 0 0,0 0-1 0 0,0 0 1 0 0,0-1 0 0 0,1 1-1 0 0,-1-1 1 0 0,1 1 0 0 0,-1-1 0 0 0,1 1-1 0 0,-1-1 1 0 0,1 0 0 0 0,0 0-1 0 0,0 0 1 0 0,0 0 0 0 0,3 1-1 0 0,5 3 268 0 0,1 0-1 0 0,18 5 0 0 0,10-1 135 0 0,0-1 1 0 0,54 3-1 0 0,84-4 62 0 0,-112-5-334 0 0,1399-3 869 0 0,-1136-4-920 0 0,3348-61 647 0 0,-3133 54-713 0 0,287-9-23 0 0,-4-22-42 0 0,-449 18 74 0 0,-357 22-2 0 0,-25 1 11 0 0,-35 0-4 0 0,-260 14-80 0 0,297-11 17 0 0,-6 0-88 0 0,-1 0 1 0 0,1 0-1 0 0,-1-1 0 0 0,0 0 1 0 0,0-1-1 0 0,-11-2 0 0 0,20 2-523 0 0,7 2-120 0 0,9 2-257 0 0,-14-3 925 0 0,0 1 1 0 0,0-1 0 0 0,0 0-1 0 0,0 0 1 0 0,0 0 0 0 0,0 0 0 0 0,0 0-1 0 0,0 0 1 0 0,0 0 0 0 0,0 0-1 0 0,0 0 1 0 0,0-1 0 0 0,0 1-1 0 0,2-1 1 0 0,0 0-198 0 0,6-1-692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1.558"/>
    </inkml:context>
    <inkml:brush xml:id="br0">
      <inkml:brushProperty name="width" value="0.05" units="cm"/>
      <inkml:brushProperty name="height" value="0.05" units="cm"/>
    </inkml:brush>
  </inkml:definitions>
  <inkml:trace contextRef="#ctx0" brushRef="#br0">71 78 8297 0 0,'-1'1'83'0'0,"-1"1"1"0"0,0-1 0 0 0,0 0 0 0 0,0 0-1 0 0,0 0 1 0 0,0 0 0 0 0,0 0-1 0 0,0-1 1 0 0,0 1 0 0 0,0-1-1 0 0,0 1 1 0 0,0-1 0 0 0,0 0 0 0 0,-1 1-1 0 0,1-1 1 0 0,0 0 0 0 0,0-1-1 0 0,0 1 1 0 0,0 0 0 0 0,-1-1 0 0 0,1 1-1 0 0,0-1 1 0 0,0 1 0 0 0,0-1-1 0 0,0 0 1 0 0,0 0 0 0 0,0 0-1 0 0,0 0 1 0 0,1 0 0 0 0,-1-1 0 0 0,0 1-1 0 0,1-1 1 0 0,-1 1 0 0 0,-1-3-1 0 0,43-9 1718 0 0,295-41-2298 0 0,-324 52 494 0 0,10 1-18 0 0,-21 4 10 0 0,-13 6 3 0 0,-1-1 18 0 0,0 1-1 0 0,1 1 0 0 0,0 0 1 0 0,0 1-1 0 0,1 0 1 0 0,1 1-1 0 0,0 0 1 0 0,0 1-1 0 0,1 0 1 0 0,1 1-1 0 0,-10 19 1 0 0,14-22-97 0 0,0 0 0 0 0,0 0 0 0 0,1 0 1 0 0,1 1-1 0 0,0 0 0 0 0,1-1 1 0 0,0 1-1 0 0,0 0 0 0 0,1 0 1 0 0,1 0-1 0 0,0 0 0 0 0,1 0 1 0 0,0 0-1 0 0,1 0 0 0 0,0-1 1 0 0,5 15-1 0 0,-4-17-325 0 0,1 0 0 0 0,0-1 1 0 0,0 1-1 0 0,1-1 0 0 0,0 0 0 0 0,1 0 1 0 0,6 7-1 0 0,-7-6-452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1.961"/>
    </inkml:context>
    <inkml:brush xml:id="br0">
      <inkml:brushProperty name="width" value="0.05" units="cm"/>
      <inkml:brushProperty name="height" value="0.05" units="cm"/>
    </inkml:brush>
  </inkml:definitions>
  <inkml:trace contextRef="#ctx0" brushRef="#br0">50 198 7197 0 0,'-4'-4'56'0'0,"0"0"-1"0"0,0 0 1 0 0,0 0 0 0 0,1 0 0 0 0,-1 0 0 0 0,-4-9 0 0 0,0 1 175 0 0,7 10-172 0 0,-1 1 0 0 0,1-1 1 0 0,0 1-1 0 0,0-1 0 0 0,0 0 1 0 0,1 0-1 0 0,-1 1 0 0 0,0-1 1 0 0,0-2-1 0 0,1 3-49 0 0,0 0 0 0 0,0 0 1 0 0,0 1-1 0 0,0-1 0 0 0,1 0 0 0 0,-1 1 0 0 0,0-1 0 0 0,0 0 0 0 0,1 1 0 0 0,-1-1 0 0 0,0 0 1 0 0,1 1-1 0 0,-1-1 0 0 0,1 1 0 0 0,-1-1 0 0 0,1 1 0 0 0,-1-1 0 0 0,1 1 0 0 0,-1-1 0 0 0,1 1 0 0 0,-1-1 1 0 0,1 1-1 0 0,0 0 0 0 0,-1-1 0 0 0,1 1 0 0 0,0 0 0 0 0,-1-1 0 0 0,1 1 0 0 0,1 0 0 0 0,43-15-61 0 0,1 2-1 0 0,0 2 0 0 0,50-5 0 0 0,-41 8 29 0 0,96-29 0 0 0,-133 30 26 0 0,-1 1 27 0 0,-16 5 81 0 0,-7 4 106 0 0,3-1-201 0 0,1 0-1 0 0,0 0 1 0 0,0 0-1 0 0,0 0 0 0 0,0 0 1 0 0,0 0-1 0 0,0 0 0 0 0,0 1 1 0 0,1-1-1 0 0,-1 1 0 0 0,1-1 1 0 0,0 1-1 0 0,0 0 0 0 0,-1 3 1 0 0,-11 40 303 0 0,12-41-280 0 0,0 0 0 0 0,0-1 0 0 0,1 1 0 0 0,-1-1 0 0 0,1 1 0 0 0,0 0 0 0 0,1-1 0 0 0,-1 1 0 0 0,1 0 0 0 0,0-1 0 0 0,0 1 0 0 0,1-1 0 0 0,-1 1 0 0 0,1-1 0 0 0,0 0 0 0 0,0 0 0 0 0,0 0 0 0 0,1 0-1 0 0,-1 0 1 0 0,1 0 0 0 0,0-1 0 0 0,0 1 0 0 0,0-1 0 0 0,1 0 0 0 0,-1 0 0 0 0,1 0 0 0 0,0 0 0 0 0,0 0 0 0 0,0-1 0 0 0,0 0 0 0 0,0 0 0 0 0,0 0 0 0 0,1 0 0 0 0,-1-1 0 0 0,1 0 0 0 0,-1 0 0 0 0,1 0 0 0 0,-1 0 0 0 0,1-1 0 0 0,0 1 0 0 0,-1-1 0 0 0,1-1 0 0 0,0 1 0 0 0,8-2 0 0 0,-5 0-34 0 0,0 0-1 0 0,0 0 1 0 0,0-1-1 0 0,0 0 0 0 0,-1-1 1 0 0,1 1-1 0 0,-1-1 1 0 0,0-1-1 0 0,0 0 1 0 0,0 0-1 0 0,10-9 1 0 0,-15 11 7 0 0,0 1 0 0 0,1 0 0 0 0,-1-1 0 0 0,0 1-1 0 0,0-1 1 0 0,-1 0 0 0 0,1 1 0 0 0,-1-1 0 0 0,1 0 0 0 0,-1 0 0 0 0,0 0 0 0 0,0 0 0 0 0,0-1 0 0 0,0 1-1 0 0,0 0 1 0 0,-1 0 0 0 0,0 0 0 0 0,0-1 0 0 0,1 1 0 0 0,-2 0 0 0 0,1 0 0 0 0,0-1 0 0 0,-1 1 0 0 0,1 0 0 0 0,-1 0-1 0 0,0 0 1 0 0,0 0 0 0 0,0 0 0 0 0,-1 0 0 0 0,1 0 0 0 0,-1 0 0 0 0,-2-3 0 0 0,2 3 2 0 0,-1 0 1 0 0,0 1-1 0 0,0-1 1 0 0,0 1-1 0 0,0-1 0 0 0,0 1 1 0 0,0 0-1 0 0,-1 0 1 0 0,1 0-1 0 0,-1 1 1 0 0,1-1-1 0 0,-1 1 1 0 0,0 0-1 0 0,-7-2 1 0 0,2 2-75 0 0,-1-1 0 0 0,0 1-1 0 0,0 1 1 0 0,-16 0 0 0 0,18 2-109 0 0,1-1-1 0 0,0 1 0 0 0,0 0 0 0 0,0 1 0 0 0,-12 5 1 0 0,7-3-166 0 0,-10 6-433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8.061"/>
    </inkml:context>
    <inkml:brush xml:id="br0">
      <inkml:brushProperty name="width" value="0.05" units="cm"/>
      <inkml:brushProperty name="height" value="0.05" units="cm"/>
    </inkml:brush>
  </inkml:definitions>
  <inkml:trace contextRef="#ctx0" brushRef="#br0">77 86 9465 0 0,'-4'1'43'0'0,"0"0"0"0"0,1-1 0 0 0,-1 1 0 0 0,0-1 0 0 0,0 0 0 0 0,0 0 0 0 0,0 0 0 0 0,1-1 0 0 0,-7-1 0 0 0,8 2 16 0 0,0-1-1 0 0,0 0 1 0 0,0 0 0 0 0,0 0-1 0 0,0 0 1 0 0,0 0 0 0 0,1 0-1 0 0,-1 0 1 0 0,0 0 0 0 0,1-1-1 0 0,-1 1 1 0 0,1-1 0 0 0,0 1-1 0 0,-1-1 1 0 0,1 1 0 0 0,0-1-1 0 0,0 0 1 0 0,0 0 0 0 0,-1-2-1 0 0,2 3-37 0 0,0 1-1 0 0,0-1 0 0 0,0 1 1 0 0,0 0-1 0 0,0-1 1 0 0,0 1-1 0 0,0-1 0 0 0,1 1 1 0 0,-1 0-1 0 0,0-1 0 0 0,0 1 1 0 0,0 0-1 0 0,1-1 1 0 0,-1 1-1 0 0,0 0 0 0 0,1-1 1 0 0,-1 1-1 0 0,0 0 0 0 0,0 0 1 0 0,1-1-1 0 0,-1 1 1 0 0,1 0-1 0 0,-1 0 0 0 0,0 0 1 0 0,1-1-1 0 0,-1 1 0 0 0,0 0 1 0 0,1 0-1 0 0,-1 0 1 0 0,1 0-1 0 0,-1 0 0 0 0,0 0 1 0 0,1 0-1 0 0,-1 0 0 0 0,1 0 1 0 0,-1 0-1 0 0,1 0 1 0 0,24-3 174 0 0,-17 2-81 0 0,100-15 255 0 0,117-12-644 0 0,-217 28 94 0 0,-1 0-1 0 0,1 0 1 0 0,-1 0 0 0 0,1 1 0 0 0,-1 0 0 0 0,1 1 0 0 0,11 4-1 0 0,2-4-762 0 0,-20-2 825 0 0,1 0 0 0 0,-1 0 0 0 0,1 0 0 0 0,-1 0 0 0 0,1 0 0 0 0,-1 1 0 0 0,1-1 0 0 0,-1 0 0 0 0,1 1 0 0 0,-1-1 0 0 0,1 1 0 0 0,-1 0 0 0 0,2 0 0 0 0,4 10-1094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0.787"/>
    </inkml:context>
    <inkml:brush xml:id="br0">
      <inkml:brushProperty name="width" value="0.05" units="cm"/>
      <inkml:brushProperty name="height" value="0.05" units="cm"/>
    </inkml:brush>
  </inkml:definitions>
  <inkml:trace contextRef="#ctx0" brushRef="#br0">177 164 8593 0 0,'0'-2'114'0'0,"1"0"0"0"0,-1 1 0 0 0,1-1 0 0 0,0 0 0 0 0,0 1 0 0 0,0-1 1 0 0,0 1-1 0 0,0-1 0 0 0,0 1 0 0 0,0-1 0 0 0,0 1 0 0 0,1-1 0 0 0,-1 1 0 0 0,0 0 0 0 0,1 0 0 0 0,-1 0 1 0 0,1 0-1 0 0,2-1 0 0 0,-2 0 79 0 0,0 1 0 0 0,0-1 0 0 0,0 1 0 0 0,0-1-1 0 0,0 0 1 0 0,0 0 0 0 0,0 0 0 0 0,-1 0 0 0 0,1 0 0 0 0,-1 0 0 0 0,3-4 0 0 0,-3 2-70 0 0,0 0 0 0 0,0 0 0 0 0,0 0 0 0 0,0 0 0 0 0,-1-1 0 0 0,1 1 0 0 0,-1 0-1 0 0,0 0 1 0 0,-1-1 0 0 0,1 1 0 0 0,-1 0 0 0 0,1 0 0 0 0,-1 0 0 0 0,-1 0 0 0 0,1 0 0 0 0,-4-7 0 0 0,4 8-116 0 0,-1 1 0 0 0,0-1 0 0 0,0 1 0 0 0,0 0 0 0 0,0 0 0 0 0,0 0 0 0 0,0 0 0 0 0,-1 0 0 0 0,1 1 0 0 0,-1-1 0 0 0,1 1 1 0 0,-1-1-1 0 0,0 1 0 0 0,1 0 0 0 0,-1 0 0 0 0,0 0 0 0 0,0 0 0 0 0,0 1 0 0 0,0-1 0 0 0,1 1 0 0 0,-1-1 0 0 0,0 1 0 0 0,0 0 0 0 0,-6 1 0 0 0,-1 0 11 0 0,0 0-1 0 0,-1 1 1 0 0,1 0 0 0 0,0 1-1 0 0,0 0 1 0 0,0 0 0 0 0,1 1-1 0 0,-14 7 1 0 0,20-9 6 0 0,-1 0 0 0 0,2 0 0 0 0,-1 0 0 0 0,0 0 0 0 0,0 0 0 0 0,1 1 0 0 0,-1-1 0 0 0,1 1 0 0 0,0-1 0 0 0,0 1 0 0 0,0 0 0 0 0,0 0 0 0 0,0 0 0 0 0,0 0 0 0 0,1 0 0 0 0,0 1 0 0 0,-1-1 0 0 0,1 0 0 0 0,1 1 0 0 0,-1-1 0 0 0,0 1 0 0 0,1-1 0 0 0,0 1 0 0 0,-1-1 0 0 0,1 1 0 0 0,1-1 0 0 0,0 7 0 0 0,1-3-8 0 0,0 1 0 0 0,0-1-1 0 0,1 0 1 0 0,0 0 0 0 0,0 0-1 0 0,0-1 1 0 0,1 1 0 0 0,0-1-1 0 0,1 0 1 0 0,-1 0 0 0 0,1 0-1 0 0,0-1 1 0 0,8 7 0 0 0,7 4 91 0 0,1-1 0 0 0,35 20 1 0 0,-32-21-41 0 0,35 27 1 0 0,-58-40-65 0 0,0-1 1 0 0,0 1-1 0 0,0 0 1 0 0,0 0-1 0 0,0 0 1 0 0,-1-1-1 0 0,1 1 1 0 0,0 0-1 0 0,0 0 1 0 0,-1 0-1 0 0,1 0 1 0 0,0 1-1 0 0,-1-1 1 0 0,1 0-1 0 0,-1 0 1 0 0,1 0-1 0 0,-1 0 1 0 0,0 1-1 0 0,0-1 1 0 0,1 0-1 0 0,-1 0 1 0 0,0 1-1 0 0,0-1 1 0 0,0 0-1 0 0,-1 3 1 0 0,1-2 9 0 0,-1-1 1 0 0,0 1-1 0 0,0 0 1 0 0,-1 0-1 0 0,1-1 1 0 0,0 1-1 0 0,0-1 1 0 0,-1 1-1 0 0,1-1 1 0 0,-1 1-1 0 0,1-1 1 0 0,-1 0 0 0 0,0 0-1 0 0,-2 1 1 0 0,-6 4 64 0 0,-1-1 1 0 0,-1 0-1 0 0,-22 6 1 0 0,21-7-58 0 0,0-1 0 0 0,-1-1 0 0 0,-21 2 0 0 0,30-3-67 0 0,1-1 0 0 0,-1-1 0 0 0,1 1 0 0 0,-1-1 0 0 0,1 1 0 0 0,-1-1-1 0 0,1 0 1 0 0,0-1 0 0 0,-1 1 0 0 0,1-1 0 0 0,0 0 0 0 0,0 0 0 0 0,0 0 0 0 0,-5-4 0 0 0,8 4-53 0 0,-1 0-1 0 0,0 1 1 0 0,1-1 0 0 0,-1 0 0 0 0,1 0 0 0 0,0 0-1 0 0,0 0 1 0 0,0 0 0 0 0,0 0 0 0 0,0 0-1 0 0,0-1 1 0 0,1 1 0 0 0,-2-4 0 0 0,-1-32-1626 0 0,2 20 733 0 0,0 12 634 0 0,1 1 1 0 0,0 0-1 0 0,1-1 1 0 0,-1 1-1 0 0,1 0 1 0 0,2-5 0 0 0,0-7-542 0 0,-2-1-348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8.410"/>
    </inkml:context>
    <inkml:brush xml:id="br0">
      <inkml:brushProperty name="width" value="0.05" units="cm"/>
      <inkml:brushProperty name="height" value="0.05" units="cm"/>
    </inkml:brush>
  </inkml:definitions>
  <inkml:trace contextRef="#ctx0" brushRef="#br0">14 101 9061 0 0,'-4'9'12'0'0,"-3"3"618"0"0,5-12-89 0 0,1-9 120 0 0,2 7-565 0 0,-1 0-1 0 0,1 0 1 0 0,-1 0-1 0 0,1 0 1 0 0,0 0-1 0 0,0 0 1 0 0,0 1 0 0 0,0-1-1 0 0,0 0 1 0 0,0 0-1 0 0,0 1 1 0 0,1-1-1 0 0,-1 1 1 0 0,1-1 0 0 0,-1 1-1 0 0,1 0 1 0 0,-1-1-1 0 0,1 1 1 0 0,2-1-1 0 0,36-19 411 0 0,-17 12-444 0 0,0 2 0 0 0,1 0 1 0 0,35-5-1 0 0,76-3-24 0 0,-133 15-38 0 0,53-5-958 0 0,-1 2 0 0 0,72 6-1 0 0,-96-2-1196 0 0,-21 0 705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8.914"/>
    </inkml:context>
    <inkml:brush xml:id="br0">
      <inkml:brushProperty name="width" value="0.05" units="cm"/>
      <inkml:brushProperty name="height" value="0.05" units="cm"/>
    </inkml:brush>
  </inkml:definitions>
  <inkml:trace contextRef="#ctx0" brushRef="#br0">45 54 9945 0 0,'-5'-6'265'0'0,"0"1"0"0"0,0-1-1 0 0,0 0 1 0 0,-4-6 0 0 0,7 8-48 0 0,-12-10 1390 0 0,24 21-657 0 0,17 12-855 0 0,0-2 1 0 0,2 0-1 0 0,44 18 0 0 0,96 27-98 0 0,-38-16 28 0 0,-85-30-42 0 0,-29-11-18 0 0,-1 1 1 0 0,1 1 0 0 0,23 12-1 0 0,-39-18 34 0 0,0 0-1 0 0,0-1 1 0 0,0 1 0 0 0,0 0-1 0 0,0 0 1 0 0,0 0-1 0 0,0 0 1 0 0,0 0-1 0 0,0 0 1 0 0,0 0-1 0 0,-1 0 1 0 0,1 0 0 0 0,0 0-1 0 0,-1 0 1 0 0,1 0-1 0 0,-1 1 1 0 0,1-1-1 0 0,-1 0 1 0 0,1 0 0 0 0,-1 1-1 0 0,0-1 1 0 0,0 3-1 0 0,0-2 1 0 0,0 0 1 0 0,-1 1-1 0 0,1-1 0 0 0,-1 0 0 0 0,0 1 1 0 0,0-1-1 0 0,0 0 0 0 0,0 0 0 0 0,0 0 0 0 0,0 0 1 0 0,-3 4-1 0 0,-4 2 16 0 0,0 1 0 0 0,0-1 0 0 0,-19 14 0 0 0,16-14 121 0 0,-2 0 1 0 0,1-1 0 0 0,-1 0 0 0 0,0-2 0 0 0,0 1-1 0 0,-1-1 1 0 0,0-1 0 0 0,0-1 0 0 0,0 0 0 0 0,0 0-1 0 0,-26 0 1 0 0,33-2-57 0 0,1 0 0 0 0,0 0 0 0 0,0 0 0 0 0,0 1 0 0 0,0 0 0 0 0,0 0 0 0 0,0 1 0 0 0,0-1 0 0 0,0 1-1 0 0,1 1 1 0 0,0-1 0 0 0,-1 1 0 0 0,1 0 0 0 0,1 0 0 0 0,-7 7 0 0 0,-5 6 223 0 0,1 2 0 0 0,-22 36-1 0 0,19-28-25 0 0,-43 72 646 0 0,-9 14 231 0 0,56-91-858 0 0,13-21-244 0 0,0 1-1 0 0,1-1 1 0 0,-1 0-1 0 0,0 0 1 0 0,1 0-1 0 0,-1 1 1 0 0,1-1-1 0 0,0 0 1 0 0,-1 1-1 0 0,1-1 1 0 0,0 0-1 0 0,0 1 1 0 0,-1-1-1 0 0,1 0 1 0 0,1 3-1 0 0,-1-4-27 0 0,0 0-1 0 0,0 0 1 0 0,0 1-1 0 0,1-1 1 0 0,-1 0-1 0 0,0 0 1 0 0,0 0-1 0 0,0 1 1 0 0,1-1 0 0 0,-1 0-1 0 0,0 0 1 0 0,0 0-1 0 0,1 0 1 0 0,-1 0-1 0 0,0 0 1 0 0,0 0-1 0 0,1 1 1 0 0,-1-1-1 0 0,0 0 1 0 0,0 0-1 0 0,1 0 1 0 0,-1 0-1 0 0,0 0 1 0 0,0 0-1 0 0,1 0 1 0 0,-1 0-1 0 0,0 0 1 0 0,0-1-1 0 0,1 1 1 0 0,-1 0 0 0 0,0 0-1 0 0,1 0 1 0 0,-1 0-1 0 0,0 0 1 0 0,0 0-1 0 0,1-1 1 0 0,11-7 416 0 0,-3 3-35 0 0,2-1-545 0 0,-2-10-2059 0 0,2-5-3585 0 0,-6 15 3521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09.834"/>
    </inkml:context>
    <inkml:brush xml:id="br0">
      <inkml:brushProperty name="width" value="0.05" units="cm"/>
      <inkml:brushProperty name="height" value="0.05" units="cm"/>
    </inkml:brush>
  </inkml:definitions>
  <inkml:trace contextRef="#ctx0" brushRef="#br0">108 203 6625 0 0,'0'0'678'0'0,"3"3"-428"0"0,8 9 31 0 0,-8-9 1006 0 0,4-16-1200 0 0,0 2-69 0 0,3-4 6 0 0,-1 0-1 0 0,-1-1 1 0 0,0 0-1 0 0,-1 0 1 0 0,-1-1-1 0 0,5-17 1 0 0,-11 28 72 0 0,1 0 0 0 0,-1 0 0 0 0,1 0 0 0 0,-1 0 0 0 0,-1 0 0 0 0,0 0 0 0 0,1 0 0 0 0,-3-6 0 0 0,3 11-85 0 0,-1 1 0 0 0,1 0 0 0 0,0-1 1 0 0,0 1-1 0 0,0-1 0 0 0,-1 1 0 0 0,1 0 0 0 0,0-1 0 0 0,-1 1 1 0 0,1 0-1 0 0,0-1 0 0 0,-1 1 0 0 0,1 0 0 0 0,0 0 0 0 0,-1-1 1 0 0,1 1-1 0 0,-1 0 0 0 0,1 0 0 0 0,0 0 0 0 0,-1-1 0 0 0,1 1 0 0 0,-1 0 1 0 0,1 0-1 0 0,-1 0 0 0 0,1 0 0 0 0,0 0 0 0 0,-1 0 0 0 0,1 0 1 0 0,-1 0-1 0 0,1 0 0 0 0,-1 0 0 0 0,1 0 0 0 0,-1 0 0 0 0,1 0 1 0 0,-1 0-1 0 0,1 1 0 0 0,0-1 0 0 0,-1 0 0 0 0,1 0 0 0 0,-1 0 1 0 0,1 1-1 0 0,0-1 0 0 0,-1 0 0 0 0,1 1 0 0 0,0-1 0 0 0,-1 0 1 0 0,0 1-1 0 0,-19 17 178 0 0,18-16-159 0 0,-8 10 51 0 0,0 0 0 0 0,0 0 0 0 0,1 1 0 0 0,0 0 1 0 0,-12 29-1 0 0,-25 77 160 0 0,45-118-240 0 0,-7 25 14 0 0,1 1 0 0 0,2 0 0 0 0,-4 30 0 0 0,1 83-1401 0 0,7-125 1026 0 0,4 29-1291 0 0,-1-23 490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0.240"/>
    </inkml:context>
    <inkml:brush xml:id="br0">
      <inkml:brushProperty name="width" value="0.05" units="cm"/>
      <inkml:brushProperty name="height" value="0.05" units="cm"/>
    </inkml:brush>
  </inkml:definitions>
  <inkml:trace contextRef="#ctx0" brushRef="#br0">109 303 9365 0 0,'-11'-5'56'0'0,"0"-1"0"0"0,0 0-1 0 0,1-1 1 0 0,0 0 0 0 0,0 0 0 0 0,-15-16 0 0 0,23 21-25 0 0,0-1 1 0 0,0 1 0 0 0,0 0 0 0 0,1-1 0 0 0,-1 0 0 0 0,0 1-1 0 0,1-1 1 0 0,0 0 0 0 0,0 0 0 0 0,0 1 0 0 0,0-1-1 0 0,0 0 1 0 0,0 0 0 0 0,1 0 0 0 0,0 0 0 0 0,-1-1-1 0 0,1 1 1 0 0,0 0 0 0 0,0 0 0 0 0,1 0 0 0 0,-1 0 0 0 0,1 0-1 0 0,0 0 1 0 0,-1 0 0 0 0,1 0 0 0 0,0 1 0 0 0,1-1-1 0 0,-1 0 1 0 0,0 0 0 0 0,1 1 0 0 0,3-5 0 0 0,-1 1-7 0 0,1 1 0 0 0,0 0 0 0 0,0 0 0 0 0,1 0 0 0 0,-1 1 0 0 0,1 0 0 0 0,0 0 0 0 0,0 0 0 0 0,12-4 0 0 0,8-3-38 0 0,30-8 1 0 0,-45 15 12 0 0,57-14 19 0 0,0 3 0 0 0,0 3 0 0 0,2 3 0 0 0,106 0 0 0 0,-119 9 77 0 0,-1 2 1 0 0,0 3-1 0 0,60 14 0 0 0,-75-10-15 0 0,0 2 1 0 0,-1 2-1 0 0,-1 1 1 0 0,67 35-1 0 0,-90-40-50 0 0,-1 1-1 0 0,0 0 0 0 0,-1 1 1 0 0,0 0-1 0 0,0 1 0 0 0,-1 1 1 0 0,-1 0-1 0 0,0 1 0 0 0,13 19 1 0 0,-21-26-1 0 0,0 0 1 0 0,0-1 0 0 0,-1 2 0 0 0,1-1 0 0 0,-2 0-1 0 0,1 1 1 0 0,-1-1 0 0 0,0 1 0 0 0,-1 0 0 0 0,1 0-1 0 0,-2 0 1 0 0,1 0 0 0 0,-1-1 0 0 0,0 1-1 0 0,-1 0 1 0 0,0 0 0 0 0,0 0 0 0 0,-1 0 0 0 0,1-1-1 0 0,-2 1 1 0 0,1 0 0 0 0,-1-1 0 0 0,-5 10 0 0 0,-1-3 18 0 0,-1 1 1 0 0,0-2 0 0 0,-1 1 0 0 0,0-2 0 0 0,-1 1 0 0 0,-1-2 0 0 0,0 1-1 0 0,-27 16 1 0 0,-10 4 0 0 0,-64 28 0 0 0,101-54-41 0 0,-61 27 102 0 0,-1-4 0 0 0,-2-2 0 0 0,0-4 0 0 0,-2-4 0 0 0,-156 18 0 0 0,211-34-82 0 0,-53 4 61 0 0,69-7-92 0 0,0 0 0 0 0,1-1 1 0 0,-1 1-1 0 0,0-1 0 0 0,0-1 0 0 0,1 0 0 0 0,-11-3 0 0 0,16 4-44 0 0,1 0-1 0 0,-1 0 1 0 0,0 0 0 0 0,1 0 0 0 0,-1 0-1 0 0,0 0 1 0 0,1 0 0 0 0,-1 0 0 0 0,1-1-1 0 0,0 1 1 0 0,-1-1 0 0 0,1 1 0 0 0,0-1-1 0 0,0 1 1 0 0,0-1 0 0 0,0 0 0 0 0,0 0-1 0 0,0 1 1 0 0,0-1 0 0 0,1 0 0 0 0,-1 0-1 0 0,1 0 1 0 0,-1 0 0 0 0,1 0 0 0 0,0 0-1 0 0,0 0 1 0 0,0 0 0 0 0,0 0 0 0 0,0 0-1 0 0,0 0 1 0 0,0 1 0 0 0,1-1 0 0 0,-1 0-1 0 0,1 0 1 0 0,-1 0 0 0 0,1 0 0 0 0,0 0-1 0 0,1-2 1 0 0,4-8-478 0 0,0 1 0 0 0,0 1 0 0 0,1-1 0 0 0,14-15 0 0 0,-11 15-25 0 0,0 0 0 0 0,1 1 0 0 0,16-13 0 0 0,7-5-826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0.607"/>
    </inkml:context>
    <inkml:brush xml:id="br0">
      <inkml:brushProperty name="width" value="0.05" units="cm"/>
      <inkml:brushProperty name="height" value="0.05" units="cm"/>
    </inkml:brush>
  </inkml:definitions>
  <inkml:trace contextRef="#ctx0" brushRef="#br0">152 17 9909 0 0,'-13'-1'530'0'0,"0"-2"0"0"0,0 0 1 0 0,-14-5-1 0 0,26 8-490 0 0,1-1 1 0 0,-1 1 0 0 0,1 0-1 0 0,-1 0 1 0 0,0 0 0 0 0,1 0 0 0 0,-1 0-1 0 0,1 0 1 0 0,-1 0 0 0 0,0 0-1 0 0,1 0 1 0 0,-1 0 0 0 0,1 0-1 0 0,-1 0 1 0 0,0 0 0 0 0,1 0-1 0 0,-1 1 1 0 0,1-1 0 0 0,-1 0-1 0 0,1 0 1 0 0,-1 1 0 0 0,1-1-1 0 0,-1 0 1 0 0,1 1 0 0 0,-1-1-1 0 0,1 1 1 0 0,0-1 0 0 0,-1 0-1 0 0,0 2 1 0 0,-7 21 492 0 0,4 30-53 0 0,4-50-398 0 0,0 23 96 0 0,1 3-101 0 0,-1 0-1 0 0,-1 0 1 0 0,-2 0-1 0 0,-1 0 1 0 0,-13 47 0 0 0,2-22-826 0 0,-2 2-3471 0 0,16-51 2763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0.970"/>
    </inkml:context>
    <inkml:brush xml:id="br0">
      <inkml:brushProperty name="width" value="0.05" units="cm"/>
      <inkml:brushProperty name="height" value="0.05" units="cm"/>
    </inkml:brush>
  </inkml:definitions>
  <inkml:trace contextRef="#ctx0" brushRef="#br0">39 1 8661 0 0,'-2'9'-12'0'0,"-4"0"-4"0"0,0 1 4 0 0,2-3-4 0 0,-5 1-32 0 0,3 1-84 0 0,4 0-72 0 0,-2 0-104 0 0,4-1 40 0 0,0 1-128 0 0,0 5-144 0 0,2 1-308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2.356"/>
    </inkml:context>
    <inkml:brush xml:id="br0">
      <inkml:brushProperty name="width" value="0.05" units="cm"/>
      <inkml:brushProperty name="height" value="0.05" units="cm"/>
    </inkml:brush>
  </inkml:definitions>
  <inkml:trace contextRef="#ctx0" brushRef="#br0">22 444 8165 0 0,'-11'16'38'0'0,"4"-10"296"0"0,7-6-311 0 0,0 0 0 0 0,0 0 0 0 0,0 0 0 0 0,0 0 0 0 0,0 0 0 0 0,0 0 1 0 0,0 0-1 0 0,0 0 0 0 0,0 0 0 0 0,0 0 0 0 0,-1 0 0 0 0,1 0 0 0 0,0 0 0 0 0,0 0 1 0 0,0 0-1 0 0,0 0 0 0 0,0 0 0 0 0,0 0 0 0 0,0 0 0 0 0,0 0 0 0 0,0 0 0 0 0,0 0 1 0 0,-1 0-1 0 0,1 0 0 0 0,0 0 0 0 0,0 0 0 0 0,0 0 0 0 0,0 0 0 0 0,0 0 0 0 0,0 0 1 0 0,0 0-1 0 0,0 0 0 0 0,0-1 0 0 0,0 1 0 0 0,0 0 0 0 0,0 0 0 0 0,0 0 0 0 0,0 0 1 0 0,0 0-1 0 0,0 0 0 0 0,-1 0 0 0 0,1 0 0 0 0,0 0 0 0 0,0 0 0 0 0,0 0 1 0 0,0-1-1 0 0,0 1 0 0 0,0 0 0 0 0,0 0 0 0 0,0 0 0 0 0,0 0 0 0 0,0 0 0 0 0,0 0 1 0 0,0 0-1 0 0,0 0 0 0 0,1 0 0 0 0,-1 0 0 0 0,0-1 0 0 0,0 1 0 0 0,-1-12 1240 0 0,1 8-960 0 0,-1 1-1 0 0,1 0 1 0 0,0 0 0 0 0,0-1-1 0 0,1 1 1 0 0,0-5 0 0 0,0 6-239 0 0,-1 1 1 0 0,1 0 0 0 0,-1 0-1 0 0,1 0 1 0 0,-1 0 0 0 0,1 0-1 0 0,0 0 1 0 0,0 0 0 0 0,-1 0-1 0 0,1 1 1 0 0,0-1-1 0 0,0 0 1 0 0,0 0 0 0 0,0 1-1 0 0,0-1 1 0 0,0 0 0 0 0,0 1-1 0 0,0-1 1 0 0,0 1 0 0 0,1 0-1 0 0,-1-1 1 0 0,0 1 0 0 0,2-1-1 0 0,7-1 190 0 0,0 0-1 0 0,1 0 1 0 0,0 1-1 0 0,14 0 1 0 0,-24 1-240 0 0,0 0 1 0 0,0 1 0 0 0,0-1 0 0 0,0 0-1 0 0,0 1 1 0 0,-1-1 0 0 0,1 1-1 0 0,0-1 1 0 0,0 1 0 0 0,0-1-1 0 0,-1 1 1 0 0,1 0 0 0 0,0-1-1 0 0,-1 1 1 0 0,1 0 0 0 0,0-1-1 0 0,-1 1 1 0 0,1 0 0 0 0,-1 0-1 0 0,1 0 1 0 0,-1 0 0 0 0,0-1-1 0 0,1 1 1 0 0,-1 0 0 0 0,0 0-1 0 0,0 0 1 0 0,1 0 0 0 0,-1 0-1 0 0,0 0 1 0 0,0 1 0 0 0,0 35 77 0 0,-1-24-48 0 0,2 28 45 0 0,0-22 87 0 0,0 0-1 0 0,-2 0 0 0 0,-3 25 1 0 0,1-35-9 0 0,2-14-111 0 0,3-23-155 0 0,-2 20 8 0 0,0-19-267 0 0,1 0-1 0 0,7-39 1 0 0,-6 55 243 0 0,1 0 1 0 0,0 0 0 0 0,1 1 0 0 0,0-1 0 0 0,1 1-1 0 0,0-1 1 0 0,0 1 0 0 0,11-13 0 0 0,5-5-50 0 0,27-26 1 0 0,-38 44 146 0 0,0 1 1 0 0,0 0-1 0 0,1 1 0 0 0,0 0 1 0 0,23-12-1 0 0,-32 19 17 0 0,0 0 0 0 0,0 0 0 0 0,0 0 1 0 0,0 0-1 0 0,0 1 0 0 0,0-1 0 0 0,0 1 0 0 0,1-1 0 0 0,-1 1 0 0 0,0 0 1 0 0,1-1-1 0 0,-1 1 0 0 0,0 1 0 0 0,0-1 0 0 0,1 0 0 0 0,-1 0 0 0 0,0 1 1 0 0,0-1-1 0 0,1 1 0 0 0,-1 0 0 0 0,0 0 0 0 0,0 0 0 0 0,0 0 1 0 0,0 0-1 0 0,0 0 0 0 0,0 0 0 0 0,2 3 0 0 0,-1-1 13 0 0,0 1 0 0 0,0-1 0 0 0,-1 1 0 0 0,0 0-1 0 0,0 0 1 0 0,0 0 0 0 0,0 0 0 0 0,-1 0 0 0 0,1 0 0 0 0,-1 0-1 0 0,0 1 1 0 0,0-1 0 0 0,0 8 0 0 0,0 6 149 0 0,-1 0 0 0 0,-1 0 0 0 0,0 0 0 0 0,-6 23 1 0 0,-21 71 538 0 0,14-58-590 0 0,-13 21 41 0 0,99-215-909 0 0,-42 90 504 0 0,2 0 0 0 0,1 2 0 0 0,56-59 0 0 0,-79 95 246 0 0,1 0 0 0 0,12-10 0 0 0,-20 20 5 0 0,1-1 1 0 0,-1 1 0 0 0,0-1 0 0 0,1 1 0 0 0,-1 0-1 0 0,1 1 1 0 0,-1-1 0 0 0,1 0 0 0 0,0 1-1 0 0,0 0 1 0 0,0 0 0 0 0,0 0 0 0 0,6 0-1 0 0,-9 1 7 0 0,1 0-1 0 0,-1 0 0 0 0,0 0 1 0 0,1 0-1 0 0,-1 1 0 0 0,0-1 1 0 0,0 0-1 0 0,1 1 0 0 0,-1-1 0 0 0,0 1 1 0 0,0-1-1 0 0,0 1 0 0 0,0 0 1 0 0,1-1-1 0 0,-1 1 0 0 0,0 0 1 0 0,0 0-1 0 0,0 0 0 0 0,-1 0 1 0 0,1-1-1 0 0,1 3 0 0 0,-1-1 18 0 0,1 1 0 0 0,-1-1-1 0 0,0 1 1 0 0,0-1 0 0 0,0 1 0 0 0,0-1-1 0 0,-1 1 1 0 0,1 0 0 0 0,-1 4 0 0 0,1 3 58 0 0,-1 0 1 0 0,-1 0 0 0 0,0-1-1 0 0,-4 19 1 0 0,-10 30 372 0 0,-13 58 778 0 0,24-96-1025 0 0,2 0 0 0 0,0 0 0 0 0,2 39 0 0 0,0-57-204 0 0,0 0 1 0 0,0 0-1 0 0,0 0 0 0 0,1 0 0 0 0,-1 0 1 0 0,0 0-1 0 0,1 0 0 0 0,-1 0 0 0 0,1-1 1 0 0,0 1-1 0 0,0 0 0 0 0,0 0 0 0 0,0 0 1 0 0,0 0-1 0 0,0-1 0 0 0,0 1 0 0 0,0-1 1 0 0,1 1-1 0 0,-1-1 0 0 0,1 1 0 0 0,-1-1 1 0 0,1 0-1 0 0,-1 0 0 0 0,1 1 0 0 0,0-1 1 0 0,0 0-1 0 0,0-1 0 0 0,-1 1 0 0 0,1 0 1 0 0,0 0-1 0 0,0-1 0 0 0,0 1 0 0 0,0-1 1 0 0,0 0-1 0 0,0 0 0 0 0,0 1 0 0 0,0-1 1 0 0,0-1-1 0 0,0 1 0 0 0,0 0 0 0 0,0 0 1 0 0,0-1-1 0 0,2 0 0 0 0,10-2-49 0 0,-1-1 0 0 0,0-1 0 0 0,0 0 1 0 0,23-13-1 0 0,-12 3-147 0 0,-2-1 0 0 0,1-1 1 0 0,-2-1-1 0 0,-1 0 0 0 0,0-2 1 0 0,23-30-1 0 0,-32 37 138 0 0,0-1 0 0 0,-1-1-1 0 0,0 0 1 0 0,-1 0 0 0 0,-1-1 0 0 0,-1 0-1 0 0,0 0 1 0 0,-1-1 0 0 0,-1 0-1 0 0,0 0 1 0 0,3-30 0 0 0,-7 45 69 0 0,-1-1 0 0 0,0 0 0 0 0,1 1 0 0 0,-2-1 0 0 0,1 0 0 0 0,0 1 0 0 0,0-1 0 0 0,-1 0 0 0 0,1 1 0 0 0,-1-1 0 0 0,0 1 0 0 0,0-1 1 0 0,0 1-1 0 0,0-1 0 0 0,-3-4 0 0 0,3 6-3 0 0,0 0 0 0 0,-1 0 0 0 0,1 1 0 0 0,0-1 0 0 0,0 0 0 0 0,0 0 0 0 0,-1 1 1 0 0,1-1-1 0 0,0 1 0 0 0,-1-1 0 0 0,1 1 0 0 0,-1 0 0 0 0,1-1 0 0 0,-1 1 0 0 0,1 0 0 0 0,0 0 0 0 0,-1 0 1 0 0,1 0-1 0 0,-1 0 0 0 0,1 0 0 0 0,-1 0 0 0 0,1 1 0 0 0,0-1 0 0 0,-1 1 0 0 0,1-1 0 0 0,-1 1 1 0 0,1-1-1 0 0,0 1 0 0 0,-3 1 0 0 0,-6 4 33 0 0,-1 0 0 0 0,1 0 1 0 0,0 1-1 0 0,0 1 0 0 0,0 0 0 0 0,1 0 0 0 0,1 0 1 0 0,-1 1-1 0 0,2 1 0 0 0,-1 0 0 0 0,-12 20 1 0 0,11-12 86 0 0,1-1 0 0 0,0 2 0 0 0,1-1 0 0 0,1 1 1 0 0,1-1-1 0 0,-6 36 0 0 0,11-48-124 0 0,-1 1 1 0 0,2 0-1 0 0,-1-1 0 0 0,0 1 1 0 0,1 0-1 0 0,1-1 0 0 0,-1 1 0 0 0,1-1 1 0 0,0 0-1 0 0,0 0 0 0 0,1 1 1 0 0,3 5-1 0 0,-5-9-49 0 0,1-1-1 0 0,-1 1 1 0 0,1-1 0 0 0,-1 0 0 0 0,1 1-1 0 0,0-1 1 0 0,0 0 0 0 0,0 0 0 0 0,0 0-1 0 0,0 0 1 0 0,0-1 0 0 0,1 1-1 0 0,-1 0 1 0 0,1-1 0 0 0,-1 0 0 0 0,1 1-1 0 0,-1-1 1 0 0,1 0 0 0 0,0-1 0 0 0,0 1-1 0 0,-1 0 1 0 0,1-1 0 0 0,0 1-1 0 0,0-1 1 0 0,0 0 0 0 0,0 0 0 0 0,-1 0-1 0 0,1 0 1 0 0,0-1 0 0 0,3 0 0 0 0,10-3-602 0 0,5-1-786 0 0,1-2 0 0 0,-1 0 0 0 0,23-11 1 0 0,-36 13 1106 0 0,0-1 0 0 0,-1 1 0 0 0,0-1 0 0 0,0-1 0 0 0,0 1-1 0 0,-1-1 1 0 0,0 0 0 0 0,0-1 0 0 0,4-7 0 0 0,41-77-695 0 0,-47 83 989 0 0,5-14 508 0 0,-1 1 1 0 0,-1-1-1 0 0,-1-1 1 0 0,0 1-1 0 0,1-36 1 0 0,-6 59-464 0 0,2-24 2206 0 0,-3 24-2196 0 0,0 0 0 0 0,0 0-1 0 0,0 0 1 0 0,0 1 0 0 0,0-1 0 0 0,0 0-1 0 0,0 0 1 0 0,0 0 0 0 0,1 0 0 0 0,-1 0-1 0 0,0 0 1 0 0,0 0 0 0 0,0 0-1 0 0,0 0 1 0 0,0 0 0 0 0,0 0 0 0 0,0 0-1 0 0,0 0 1 0 0,0 0 0 0 0,0 0 0 0 0,0 0-1 0 0,0 0 1 0 0,0 0 0 0 0,0 0 0 0 0,0 0-1 0 0,0 0 1 0 0,0 0 0 0 0,0 0 0 0 0,0 0-1 0 0,0 0 1 0 0,0 0 0 0 0,0 0-1 0 0,1 0 1 0 0,-1 0 0 0 0,0 0 0 0 0,0 0-1 0 0,0 0 1 0 0,0 0 0 0 0,0 0 0 0 0,0 0-1 0 0,0 0 1 0 0,0 0 0 0 0,0 0 0 0 0,0 0-1 0 0,0 0 1 0 0,0 0 0 0 0,0 0-1 0 0,0 0 1 0 0,0 0 0 0 0,0 0 0 0 0,0 0-1 0 0,0 0 1 0 0,0-1 0 0 0,3 15 765 0 0,5 48 653 0 0,-4-35-989 0 0,0 0 0 0 0,-2 0 0 0 0,-1 0 0 0 0,-1 1 0 0 0,-4 27 0 0 0,-12 27-73 0 0,9-54-355 0 0,5-23-34 0 0,1 0 0 0 0,0 1 0 0 0,0-1-1 0 0,-1 10 1 0 0,16-33-501 0 0,2-20-54 0 0,2 1 0 0 0,2 1-1 0 0,1 0 1 0 0,44-55 0 0 0,-47 67 556 0 0,-11 14-4 0 0,1 1 0 0 0,0-1-1 0 0,10-8 1 0 0,-16 16 10 0 0,0 0 0 0 0,0 0 0 0 0,0 1 0 0 0,0-1 0 0 0,0 1 0 0 0,0-1-1 0 0,0 1 1 0 0,0 0 0 0 0,1 0 0 0 0,-1 0 0 0 0,1 0 0 0 0,-1 1 0 0 0,1-1 0 0 0,-1 0 0 0 0,1 1 0 0 0,-1 0 0 0 0,1 0-1 0 0,-1 0 1 0 0,1 0 0 0 0,-1 0 0 0 0,1 0 0 0 0,2 1 0 0 0,-3 0 12 0 0,0 0 1 0 0,-1 0-1 0 0,1 0 0 0 0,0 1 0 0 0,-1-1 1 0 0,1 0-1 0 0,-1 1 0 0 0,0-1 1 0 0,1 1-1 0 0,-1 0 0 0 0,0-1 0 0 0,0 1 1 0 0,0 0-1 0 0,0 0 0 0 0,0 0 1 0 0,0 0-1 0 0,-1 0 0 0 0,1 0 0 0 0,-1 0 1 0 0,1 0-1 0 0,-1 0 0 0 0,0 3 1 0 0,1 7 166 0 0,0-1 0 0 0,-2 19 0 0 0,1-30-176 0 0,-7 61 925 0 0,4-38-478 0 0,0 1 0 0 0,1 30-1 0 0,2-48-406 0 0,1 0 0 0 0,-1 1 1 0 0,1-1-1 0 0,0 0 0 0 0,1 0 0 0 0,0 0 0 0 0,0-1 0 0 0,0 1 0 0 0,0 0 0 0 0,1-1 1 0 0,0 1-1 0 0,0-1 0 0 0,7 8 0 0 0,-9-11-38 0 0,0-1 0 0 0,0-1 0 0 0,0 1 0 0 0,1 0 0 0 0,-1 0 0 0 0,0 0 0 0 0,0-1 0 0 0,1 1 1 0 0,-1 0-1 0 0,0-1 0 0 0,1 1 0 0 0,-1-1 0 0 0,1 0 0 0 0,-1 1 0 0 0,1-1 0 0 0,-1 0 0 0 0,1 0 0 0 0,-1 0 0 0 0,1 0 0 0 0,-1 0 0 0 0,0-1 0 0 0,1 1 0 0 0,-1 0 0 0 0,1 0 1 0 0,-1-1-1 0 0,1 1 0 0 0,-1-1 0 0 0,0 0 0 0 0,1 1 0 0 0,-1-1 0 0 0,0 0 0 0 0,2-1 0 0 0,6-4-56 0 0,-1 0 0 0 0,1-1 1 0 0,10-11-1 0 0,-10 9-40 0 0,31-26-296 0 0,46-47-780 0 0,-76 70 1006 0 0,0 0 1 0 0,0 0 0 0 0,-1-1 0 0 0,-1-1-1 0 0,11-22 1 0 0,-5-1-25 0 0,11-43-1 0 0,8-23 129 0 0,-30 95 62 0 0,1 0 6 0 0,-1-1 1 0 0,0 1-1 0 0,0-1 0 0 0,-1 1 0 0 0,2-17 1 0 0,-4 24-8 0 0,0 1 0 0 0,0 0 1 0 0,0-1-1 0 0,0 1 0 0 0,0 0 0 0 0,0-1 1 0 0,0 1-1 0 0,0 0 0 0 0,0 0 1 0 0,0-1-1 0 0,0 1 0 0 0,0 0 0 0 0,-1-1 1 0 0,1 1-1 0 0,0 0 0 0 0,0 0 1 0 0,0-1-1 0 0,0 1 0 0 0,-1 0 0 0 0,1 0 1 0 0,0-1-1 0 0,0 1 0 0 0,-1 0 0 0 0,1 0 1 0 0,0 0-1 0 0,0 0 0 0 0,-1-1 1 0 0,1 1-1 0 0,0 0 0 0 0,0 0 0 0 0,-1 0 1 0 0,0 0-1 0 0,-11 1 57 0 0,-11 11-1 0 0,18-8-57 0 0,0 0 0 0 0,1 0 1 0 0,0 0-1 0 0,0 1 0 0 0,0 0 0 0 0,1-1 0 0 0,-1 1 0 0 0,1 1 1 0 0,1-1-1 0 0,-1 0 0 0 0,-3 10 0 0 0,3-5 38 0 0,0 0-1 0 0,0 0 1 0 0,1 0 0 0 0,1 0-1 0 0,-2 20 1 0 0,4-19 39 0 0,1-1 0 0 0,0 1-1 0 0,0-1 1 0 0,1 0 0 0 0,0 0 0 0 0,0 0-1 0 0,1 0 1 0 0,1-1 0 0 0,7 14 0 0 0,-5-13-49 0 0,1-1 0 0 0,0 0 1 0 0,0 0-1 0 0,14 11 1 0 0,-14-14-23 0 0,-1 1 1 0 0,1 0 0 0 0,-2 0 0 0 0,1 1-1 0 0,-1 0 1 0 0,0 0 0 0 0,5 10 0 0 0,-10-15-8 0 0,0 0 1 0 0,0 0-1 0 0,0 1 1 0 0,0-1 0 0 0,-1 0-1 0 0,0 1 1 0 0,0-1-1 0 0,0 0 1 0 0,0 1 0 0 0,0-1-1 0 0,-1 0 1 0 0,1 1-1 0 0,-1-1 1 0 0,0 0-1 0 0,0 0 1 0 0,0 1 0 0 0,0-1-1 0 0,-1 0 1 0 0,1 0-1 0 0,-1 0 1 0 0,0-1 0 0 0,0 1-1 0 0,-2 3 1 0 0,-2 0 3 0 0,1 1 0 0 0,-1-1 0 0 0,0 1 0 0 0,-1-2 0 0 0,0 1 0 0 0,0-1 0 0 0,-13 8 0 0 0,18-12-89 0 0,0 1-1 0 0,0-1 0 0 0,-1 0 1 0 0,1 0-1 0 0,0 0 0 0 0,-1 0 1 0 0,1-1-1 0 0,-1 1 0 0 0,1-1 1 0 0,0 1-1 0 0,-1-1 0 0 0,1 0 1 0 0,-1 0-1 0 0,1 0 0 0 0,-1 0 1 0 0,1 0-1 0 0,-1-1 0 0 0,1 1 1 0 0,-1-1-1 0 0,1 0 0 0 0,0 1 1 0 0,-1-1-1 0 0,1 0 1 0 0,0 0-1 0 0,-1-1 0 0 0,1 1 1 0 0,0 0-1 0 0,0-1 0 0 0,0 1 1 0 0,-2-4-1 0 0,-2 1-711 0 0,5 4 674 0 0,0-1-1 0 0,0 0 1 0 0,0 1-1 0 0,0-1 1 0 0,0 0-1 0 0,0 0 1 0 0,0 0-1 0 0,0 1 0 0 0,0-1 1 0 0,0 0-1 0 0,1 0 1 0 0,-1 0-1 0 0,0 0 1 0 0,1-1-1 0 0,-1 1 1 0 0,1 0-1 0 0,-1 0 1 0 0,1 0-1 0 0,-1 0 0 0 0,1-1 1 0 0,0 1-1 0 0,0 0 1 0 0,-1 0-1 0 0,1 0 1 0 0,0-1-1 0 0,0 1 1 0 0,0 0-1 0 0,0 0 1 0 0,1-1-1 0 0,-1 0 1 0 0,6-29-2044 0 0,-1 12 859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2.759"/>
    </inkml:context>
    <inkml:brush xml:id="br0">
      <inkml:brushProperty name="width" value="0.05" units="cm"/>
      <inkml:brushProperty name="height" value="0.05" units="cm"/>
    </inkml:brush>
  </inkml:definitions>
  <inkml:trace contextRef="#ctx0" brushRef="#br0">9 106 7777 0 0,'11'-6'246'0'0,"-11"6"-206"0"0,1 0 0 0 0,0-1 0 0 0,0 1-1 0 0,0 0 1 0 0,0-1 0 0 0,0 1-1 0 0,-1-1 1 0 0,1 1 0 0 0,0-1 0 0 0,0 1-1 0 0,-1-1 1 0 0,1 0 0 0 0,0 1-1 0 0,-1-1 1 0 0,2-1 0 0 0,48-81 4495 0 0,-50 82-4506 0 0,0 1 0 0 0,0-1 0 0 0,1 1 1 0 0,-1 0-1 0 0,0-1 0 0 0,0 1 0 0 0,1-1 1 0 0,-1 1-1 0 0,0 0 0 0 0,1-1 0 0 0,-1 1 0 0 0,0 0 1 0 0,1-1-1 0 0,-1 1 0 0 0,0 0 0 0 0,1 0 0 0 0,-1-1 1 0 0,1 1-1 0 0,-1 0 0 0 0,0 0 0 0 0,1 0 0 0 0,-1 0 1 0 0,1-1-1 0 0,-1 1 0 0 0,1 0 0 0 0,-1 0 0 0 0,1 0 1 0 0,-1 0-1 0 0,1 0 0 0 0,-1 0 0 0 0,0 0 0 0 0,1 0 1 0 0,0 0-1 0 0,0 1 10 0 0,0 0 0 0 0,-1 0 0 0 0,1 0 1 0 0,0 0-1 0 0,-1-1 0 0 0,1 1 0 0 0,-1 0 0 0 0,1 0 1 0 0,-1 0-1 0 0,1 0 0 0 0,-1 0 0 0 0,0 0 0 0 0,1 2 1 0 0,3 40 529 0 0,-8-16-370 0 0,0-1 0 0 0,-2 0 0 0 0,0-1 0 0 0,-2 1-1 0 0,-1-1 1 0 0,-15 29 0 0 0,-6 20-915 0 0,14-12-5981 0 0,16-55 5130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3.099"/>
    </inkml:context>
    <inkml:brush xml:id="br0">
      <inkml:brushProperty name="width" value="0.05" units="cm"/>
      <inkml:brushProperty name="height" value="0.05" units="cm"/>
    </inkml:brush>
  </inkml:definitions>
  <inkml:trace contextRef="#ctx0" brushRef="#br0">31 1 8329 0 0,'0'0'24'0'0,"-2"4"0"0"0,4-3 4 0 0,0 3 0 0 0,-6 0 0 0 0,4 2-4 0 0,-4-1-8 0 0,-1 3-48 0 0,1-1-100 0 0,0 2-92 0 0,4 1-152 0 0,-6 2-108 0 0,0-1-364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3.778"/>
    </inkml:context>
    <inkml:brush xml:id="br0">
      <inkml:brushProperty name="width" value="0.05" units="cm"/>
      <inkml:brushProperty name="height" value="0.05" units="cm"/>
    </inkml:brush>
  </inkml:definitions>
  <inkml:trace contextRef="#ctx0" brushRef="#br0">130 169 8201 0 0,'3'0'117'0'0,"-1"0"0"0"0,0 0 1 0 0,0-1-1 0 0,0 1 0 0 0,0-1 0 0 0,1 0 1 0 0,-1 1-1 0 0,0-1 0 0 0,0 0 0 0 0,2-2 1 0 0,-3 3-40 0 0,-1 0 0 0 0,1-1 0 0 0,-1 1 0 0 0,1 0 0 0 0,-1-1 0 0 0,1 1 0 0 0,-1-1 0 0 0,1 1 0 0 0,-1-1 0 0 0,0 1 0 0 0,1-1 0 0 0,-1 1 0 0 0,0-1 0 0 0,1 1 0 0 0,-1-1 0 0 0,0 1 0 0 0,0-1 0 0 0,1 1 0 0 0,-1-1 0 0 0,0 1 1 0 0,0-1-1 0 0,0 0 0 0 0,0 1 0 0 0,0-1 0 0 0,0 1 0 0 0,0-1 0 0 0,0 0 0 0 0,0 1 0 0 0,0-1 0 0 0,0 1 0 0 0,0-1 0 0 0,0 0 0 0 0,-1 1 0 0 0,1-1 0 0 0,0 1 0 0 0,0-1 0 0 0,-1 1 0 0 0,1-1 0 0 0,0 1 0 0 0,-1-1 0 0 0,0 0 1 0 0,0 1-9 0 0,1 0 1 0 0,-1 0-1 0 0,0 0 1 0 0,0 0-1 0 0,0 1 1 0 0,0-1-1 0 0,0 0 1 0 0,1 1-1 0 0,-1-1 1 0 0,0 0-1 0 0,0 1 1 0 0,0-1-1 0 0,1 1 1 0 0,-1-1-1 0 0,0 1 1 0 0,1-1-1 0 0,-1 1 1 0 0,0 0-1 0 0,1-1 1 0 0,-2 2-1 0 0,-15 16 494 0 0,0 7 39 0 0,1 0 0 0 0,1 1 0 0 0,2 1 0 0 0,-19 49 0 0 0,19-43-211 0 0,9-23-252 0 0,0 1 0 0 0,1 0 0 0 0,0 0 0 0 0,1 0 0 0 0,0 0 0 0 0,1 0 0 0 0,1 0 0 0 0,0 19 0 0 0,0-27-127 0 0,0 1 0 0 0,1 0 0 0 0,-1-1 1 0 0,1 1-1 0 0,0 0 0 0 0,0-1 0 0 0,0 1 0 0 0,0-1 0 0 0,1 0 0 0 0,-1 1 0 0 0,1-1 0 0 0,0 0 0 0 0,0 0 0 0 0,0 0 0 0 0,0 0 0 0 0,1 0 0 0 0,-1 0 0 0 0,1-1 0 0 0,0 1 0 0 0,0-1 0 0 0,0 0 0 0 0,0 0 0 0 0,0 0 1 0 0,0 0-1 0 0,0 0 0 0 0,1-1 0 0 0,-1 0 0 0 0,1 1 0 0 0,4 0 0 0 0,5 0-85 0 0,0-1 1 0 0,0 0 0 0 0,0-1-1 0 0,0 0 1 0 0,0-1 0 0 0,0-1-1 0 0,0 0 1 0 0,0-1 0 0 0,-1 0-1 0 0,1-1 1 0 0,-1 0 0 0 0,0-1-1 0 0,0 0 1 0 0,0-1 0 0 0,-1 0-1 0 0,0-1 1 0 0,0-1 0 0 0,10-8-1 0 0,-11 7-62 0 0,0 0 0 0 0,-1 0-1 0 0,0 0 1 0 0,0-1-1 0 0,-1 0 1 0 0,-1-1-1 0 0,0 0 1 0 0,0 0 0 0 0,-1-1-1 0 0,0 1 1 0 0,-1-1-1 0 0,-1-1 1 0 0,0 1-1 0 0,0-1 1 0 0,-1 1-1 0 0,-1-1 1 0 0,0 0 0 0 0,0-14-1 0 0,-2 1-19 0 0,-6-46 1 0 0,5 65 149 0 0,0-1 0 0 0,-1 0 0 0 0,0 1 0 0 0,-1-1 1 0 0,1 1-1 0 0,-1 0 0 0 0,-1 0 0 0 0,0 0 0 0 0,0 0 1 0 0,-7-9-1 0 0,9 15 5 0 0,1-1-1 0 0,-1 1 1 0 0,0 0 0 0 0,0 0 0 0 0,0 0 0 0 0,0 0 0 0 0,-1 0-1 0 0,1 0 1 0 0,0 0 0 0 0,0 1 0 0 0,0-1 0 0 0,-1 1 0 0 0,1 0-1 0 0,0 0 1 0 0,-1 0 0 0 0,1 0 0 0 0,0 0 0 0 0,0 0-1 0 0,-1 0 1 0 0,1 1 0 0 0,0-1 0 0 0,0 1 0 0 0,-1 0 0 0 0,1-1-1 0 0,-3 3 1 0 0,-8 2 54 0 0,0 1 1 0 0,-21 13-1 0 0,30-17-28 0 0,-6 4 58 0 0,1 0 0 0 0,0 0-1 0 0,0 1 1 0 0,0 1 0 0 0,1 0-1 0 0,-10 11 1 0 0,15-15-51 0 0,1-1 0 0 0,-1 1 1 0 0,1 0-1 0 0,-1-1 1 0 0,1 1-1 0 0,0 0 0 0 0,1 0 1 0 0,-1 0-1 0 0,1 1 0 0 0,0-1 1 0 0,0 0-1 0 0,0 0 0 0 0,0 1 1 0 0,1-1-1 0 0,0 0 0 0 0,0 1 1 0 0,0-1-1 0 0,0 1 1 0 0,2 4-1 0 0,-2-7-13 0 0,1 0 0 0 0,-1 0 0 0 0,1 0 0 0 0,0-1 0 0 0,0 1 0 0 0,0 0 1 0 0,0-1-1 0 0,0 1 0 0 0,0 0 0 0 0,0-1 0 0 0,0 1 0 0 0,0-1 0 0 0,1 0 0 0 0,-1 1 0 0 0,1-1 0 0 0,-1 0 0 0 0,1 0 1 0 0,0 0-1 0 0,-1 0 0 0 0,1 0 0 0 0,0 0 0 0 0,0-1 0 0 0,-1 1 0 0 0,1 0 0 0 0,0-1 0 0 0,0 0 0 0 0,0 1 1 0 0,0-1-1 0 0,0 0 0 0 0,0 0 0 0 0,0 0 0 0 0,0 0 0 0 0,-1 0 0 0 0,1 0 0 0 0,4-2 0 0 0,4 0-42 0 0,0 0 0 0 0,1-2 0 0 0,-1 1 0 0 0,18-10 0 0 0,10-5-93 0 0,-2-1-1 0 0,0-2 1 0 0,-1-2 0 0 0,49-41 0 0 0,-81 62 93 0 0,68-57-234 0 0,-63 52 250 0 0,1 2 0 0 0,0-1 0 0 0,0 1 0 0 0,1 0 0 0 0,-1 1 0 0 0,17-5 1 0 0,-25 8 4 0 0,1 1 1 0 0,-1 0 0 0 0,0-1 0 0 0,0 1 0 0 0,1 0 0 0 0,-1 0 0 0 0,0 0 0 0 0,1 0 0 0 0,-1 0 0 0 0,0 0-1 0 0,0 0 1 0 0,1 0 0 0 0,-1 0 0 0 0,0 1 0 0 0,1-1 0 0 0,-1 0 0 0 0,0 1 0 0 0,0-1 0 0 0,0 1 0 0 0,1-1-1 0 0,-1 1 1 0 0,0 0 0 0 0,0 0 0 0 0,0-1 0 0 0,0 1 0 0 0,0 0 0 0 0,0 0 0 0 0,0 0 0 0 0,-1 0 0 0 0,1 0-1 0 0,0 0 1 0 0,0 0 0 0 0,-1 0 0 0 0,1 1 0 0 0,-1-1 0 0 0,1 0 0 0 0,-1 0 0 0 0,1 0 0 0 0,-1 1 0 0 0,0-1 0 0 0,0 0-1 0 0,1 1 1 0 0,-1 0 0 0 0,1 9 63 0 0,-1-1 0 0 0,0 1 0 0 0,-1-1 0 0 0,-2 17 0 0 0,1-11 74 0 0,-9 74 420 0 0,3-32-300 0 0,0 63-1 0 0,8-120-251 0 0,0 0-1 0 0,0 0 1 0 0,0 0-1 0 0,0 0 0 0 0,0 0 1 0 0,0 0-1 0 0,0 0 0 0 0,1 1 1 0 0,-1-1-1 0 0,0 0 1 0 0,1 0-1 0 0,-1 0 0 0 0,1 0 1 0 0,-1 0-1 0 0,1 0 0 0 0,-1 0 1 0 0,1-1-1 0 0,0 1 1 0 0,-1 0-1 0 0,1 0 0 0 0,0 0 1 0 0,0-1-1 0 0,-1 1 0 0 0,1 0 1 0 0,0-1-1 0 0,0 1 1 0 0,0 0-1 0 0,2 0 0 0 0,16-18-3 0 0,-1-11-199 0 0,29-57-1 0 0,5-10 89 0 0,-44 83 94 0 0,14-22-36 0 0,42-50 1 0 0,-56 75 45 0 0,-1 1-1 0 0,1 0 1 0 0,1 1 0 0 0,-1 0-1 0 0,1 0 1 0 0,1 1 0 0 0,-1 0-1 0 0,1 1 1 0 0,0 0-1 0 0,21-7 1 0 0,-28 11 7 0 0,-1 0-1 0 0,1 1 1 0 0,0-1-1 0 0,0 1 1 0 0,0-1 0 0 0,0 1-1 0 0,0 0 1 0 0,0 1 0 0 0,0-1-1 0 0,0 0 1 0 0,0 1-1 0 0,0-1 1 0 0,0 1 0 0 0,0 0-1 0 0,3 2 1 0 0,-5-3 0 0 0,1 1 1 0 0,-1 1-1 0 0,0-1 0 0 0,1 0 1 0 0,-1 0-1 0 0,0 0 1 0 0,0 1-1 0 0,0-1 0 0 0,0 1 1 0 0,0-1-1 0 0,0 1 1 0 0,0-1-1 0 0,0 1 0 0 0,-1-1 1 0 0,1 1-1 0 0,0 0 0 0 0,-1-1 1 0 0,0 1-1 0 0,1 0 1 0 0,-1 0-1 0 0,0-1 0 0 0,0 1 1 0 0,0 0-1 0 0,0 0 0 0 0,0-1 1 0 0,0 1-1 0 0,-1 2 1 0 0,-32 147 520 0 0,6-39 300 0 0,23-90-651 0 0,-7 42 363 0 0,11-60-490 0 0,-1 1 0 0 0,1-1 0 0 0,1 1 1 0 0,-1-1-1 0 0,0 1 0 0 0,1-1 0 0 0,0 1 0 0 0,0-1 1 0 0,1 0-1 0 0,-1 1 0 0 0,4 6 0 0 0,-4-10-45 0 0,-1 0-1 0 0,1 0 0 0 0,0 0 1 0 0,-1-1-1 0 0,1 1 0 0 0,0 0 1 0 0,0 0-1 0 0,-1 0 0 0 0,1 0 1 0 0,0-1-1 0 0,0 1 0 0 0,0 0 1 0 0,0-1-1 0 0,0 1 0 0 0,0-1 1 0 0,0 1-1 0 0,0-1 0 0 0,0 0 1 0 0,0 1-1 0 0,1-1 0 0 0,-1 0 1 0 0,0 0-1 0 0,0 0 0 0 0,0 0 1 0 0,0 0-1 0 0,0 0 0 0 0,1 0 1 0 0,-1 0-1 0 0,0 0 0 0 0,0 0 1 0 0,0-1-1 0 0,2 0 0 0 0,3-1 20 0 0,0-1-1 0 0,0 0 1 0 0,0-1 0 0 0,9-7-1 0 0,6-2-57 0 0,-13 7-11 0 0,1 1-1 0 0,-1-1 0 0 0,0-1 1 0 0,0 1-1 0 0,-1-1 1 0 0,0-1-1 0 0,12-15 1 0 0,-1-4-148 0 0,17-33 0 0 0,4-6 24 0 0,-26 47 138 0 0,-8 10 29 0 0,0 0 0 0 0,1 1-1 0 0,0 0 1 0 0,1 0-1 0 0,0 0 1 0 0,0 1-1 0 0,0 0 1 0 0,16-10-1 0 0,-23 20-96 0 0,-5 8 44 0 0,-11 11-647 0 0,-15 8-3289 0 0,16-13 1639 0 0,1-4 246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1.291"/>
    </inkml:context>
    <inkml:brush xml:id="br0">
      <inkml:brushProperty name="width" value="0.05" units="cm"/>
      <inkml:brushProperty name="height" value="0.05" units="cm"/>
    </inkml:brush>
  </inkml:definitions>
  <inkml:trace contextRef="#ctx0" brushRef="#br0">1 169 9669 0 0,'0'-2'83'0'0,"0"0"0"0"0,0 0 0 0 0,-1-1 1 0 0,1 1-1 0 0,0 0 0 0 0,1 0 0 0 0,-1 0 0 0 0,0 0 0 0 0,1 0 1 0 0,-1 0-1 0 0,1 0 0 0 0,-1 0 0 0 0,1 0 0 0 0,0 0 1 0 0,2-3-1 0 0,-3 4 112 0 0,1-1 0 0 0,-1 1 0 0 0,1-1 1 0 0,0 1-1 0 0,0-1 0 0 0,0 1 0 0 0,0 0 1 0 0,0-1-1 0 0,0 1 0 0 0,0 0 0 0 0,0 0 0 0 0,1 0 1 0 0,-1 0-1 0 0,0 0 0 0 0,1 0 0 0 0,-1 0 1 0 0,1 0-1 0 0,-1 0 0 0 0,1 1 0 0 0,2-2 0 0 0,-2 5-43 0 0,0 0-1 0 0,0 0 0 0 0,-1 0 0 0 0,0 0 0 0 0,1 0 0 0 0,-1 1 0 0 0,0-1 0 0 0,1 6 1 0 0,-1-5-52 0 0,2 16 36 0 0,0 0-1 0 0,-1 0 1 0 0,-1 0-1 0 0,-1 0 1 0 0,0 0-1 0 0,-4 21 1 0 0,1-4 43 0 0,-7 61 134 0 0,5-63-299 0 0,1 0 0 0 0,2 0 0 0 0,1 1 0 0 0,7 50-1 0 0,-6-84-51 0 0,0-1 0 0 0,0 1-1 0 0,0-1 1 0 0,0 0 0 0 0,1 1-1 0 0,-1-1 1 0 0,0 0 0 0 0,1 1-1 0 0,0-1 1 0 0,-1 0 0 0 0,1 1-1 0 0,0-1 1 0 0,-1 0 0 0 0,3 2-1 0 0,-3-4-4 0 0,1 1 0 0 0,-1-1 0 0 0,1 1-1 0 0,0-1 1 0 0,-1 1 0 0 0,1-1 0 0 0,-1 1 0 0 0,0-1-1 0 0,1 0 1 0 0,-1 1 0 0 0,1-1 0 0 0,-1 0-1 0 0,0 0 1 0 0,0 1 0 0 0,1-1 0 0 0,-1 0 0 0 0,0 0-1 0 0,0 1 1 0 0,0-1 0 0 0,0 0 0 0 0,0 0-1 0 0,0 1 1 0 0,0-1 0 0 0,0 0 0 0 0,0-1-1 0 0,1-35-163 0 0,-1 0 0 0 0,-1 0 0 0 0,-9-43 0 0 0,0-25 204 0 0,7-34-1 0 0,5 117-4 0 0,0-1-1 0 0,1 1 1 0 0,1 0-1 0 0,8-25 1 0 0,-10 41 16 0 0,0 0-1 0 0,1 1 1 0 0,0-1-1 0 0,0 0 1 0 0,0 1 0 0 0,0 0-1 0 0,1 0 1 0 0,0 0-1 0 0,0 0 1 0 0,0 1 0 0 0,1-1-1 0 0,0 1 1 0 0,-1 0-1 0 0,2 1 1 0 0,-1-1 0 0 0,0 1-1 0 0,1 0 1 0 0,-1 0-1 0 0,1 0 1 0 0,0 1 0 0 0,0 0-1 0 0,0 0 1 0 0,0 1-1 0 0,0 0 1 0 0,0 0-1 0 0,0 0 1 0 0,1 1 0 0 0,-1-1-1 0 0,0 2 1 0 0,0-1-1 0 0,1 1 1 0 0,-1 0 0 0 0,0 0-1 0 0,0 0 1 0 0,0 1-1 0 0,0 0 1 0 0,0 0 0 0 0,0 1-1 0 0,-1 0 1 0 0,1 0-1 0 0,-1 0 1 0 0,0 0 0 0 0,9 8-1 0 0,-9-6 36 0 0,1 0 0 0 0,-1 0-1 0 0,0 0 1 0 0,0 1 0 0 0,-1-1-1 0 0,1 1 1 0 0,-1 1 0 0 0,-1-1 0 0 0,1 0-1 0 0,-1 1 1 0 0,0 0 0 0 0,4 13 0 0 0,-6-14-18 0 0,-1-1 0 0 0,1 0 1 0 0,-1 1-1 0 0,0-1 0 0 0,0 1 1 0 0,0-1-1 0 0,-1 1 0 0 0,0-1 1 0 0,0 0-1 0 0,-1 1 0 0 0,1-1 1 0 0,-1 0-1 0 0,0 0 0 0 0,0 0 1 0 0,-1 0-1 0 0,1 0 0 0 0,-1-1 1 0 0,-4 6-1 0 0,0-2-17 0 0,0-1 1 0 0,0 0-1 0 0,0 0 0 0 0,-1 0 1 0 0,0-1-1 0 0,0 0 0 0 0,-1 0 1 0 0,0-1-1 0 0,-13 6 0 0 0,-4 0-61 0 0,-2-1 0 0 0,-27 6-1 0 0,52-15-43 0 0,1-1 0 0 0,0 1-1 0 0,0-1 1 0 0,-1 0 0 0 0,1 0 0 0 0,0 0 0 0 0,-1 0-1 0 0,1 0 1 0 0,0 0 0 0 0,-1-1 0 0 0,1 1-1 0 0,0-1 1 0 0,-4-1 0 0 0,5 2-31 0 0,0-1 1 0 0,0 1 0 0 0,0-1 0 0 0,1 1-1 0 0,-1-1 1 0 0,0 0 0 0 0,1 1-1 0 0,-1-1 1 0 0,0 0 0 0 0,1 1-1 0 0,-1-1 1 0 0,1 0 0 0 0,-1 0-1 0 0,1 1 1 0 0,0-1 0 0 0,-1 0-1 0 0,1 0 1 0 0,0 0 0 0 0,-1 0-1 0 0,1 0 1 0 0,0 0 0 0 0,0 1-1 0 0,0-1 1 0 0,0 0 0 0 0,0 0-1 0 0,0 0 1 0 0,0 0 0 0 0,0 0-1 0 0,0 0 1 0 0,0 0 0 0 0,0 0-1 0 0,1 0 1 0 0,-1 1 0 0 0,0-1-1 0 0,1-1 1 0 0,4-9-1246 0 0,0-1-144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6T06:58:22.183"/>
    </inkml:context>
    <inkml:brush xml:id="br0">
      <inkml:brushProperty name="width" value="0.05" units="cm"/>
      <inkml:brushProperty name="height" value="0.05" units="cm"/>
    </inkml:brush>
  </inkml:definitions>
  <inkml:trace contextRef="#ctx0" brushRef="#br0">115 184 5573,'-3'0'32,"0"0"0,1-1 1,-1 1-1,1-1 1,-1 0-1,1 0 1,0 0-1,-1 0 0,1 0 1,0-1-1,0 1 1,-3-2-1,4 1 45,-1 1 0,0 0 0,0-1-1,0 1 1,0 0 0,0 1 0,0-1 0,0 0 0,0 0-1,0 1 1,-4-1 0,6 1-8,-1 0 0,0 0 1,1 0-1,-1 0 0,0 0 0,1 0 1,-1 0-1,0-1 0,1 1 0,-1 0 0,0 0 1,1-1-1,-1 1 0,1 0 0,-1 0 1,1-1-1,-1 1 0,0-1 0,1 1 0,0-1 1,-1 1-1,1-1 0,-1 1 0,1-1 1,-1 1-1,1-1 0,0 1 0,-1-1 1,1 1-1,0-2 0,-11-13 1608,10 14-1581,-1 0 0,1 1 1,-1-1-1,1 1 0,-1-1 0,1 1 1,0 0-1,-1 0 0,1-1 0,-1 1 1,1 0-1,-1 0 0,-1 1 0,-2 1 628,17 1-11,33 3-184,0-3 1,0-2 0,61-5-1,-36 0-339,2184-117 842,-2202 116-1142,113-4-1206,-130 12 238,-17 4-292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7.564"/>
    </inkml:context>
    <inkml:brush xml:id="br0">
      <inkml:brushProperty name="width" value="0.05" units="cm"/>
      <inkml:brushProperty name="height" value="0.05" units="cm"/>
    </inkml:brush>
  </inkml:definitions>
  <inkml:trace contextRef="#ctx0" brushRef="#br0">25 167 6409 0 0,'-8'-6'24'0'0,"7"5"-4"0"0,0 0-1 0 0,-1 0 1 0 0,1 0-1 0 0,0 0 1 0 0,0 0-1 0 0,0-1 1 0 0,0 1-1 0 0,0 0 1 0 0,0 0-1 0 0,0-1 1 0 0,0 1-1 0 0,0-1 1 0 0,1 1-1 0 0,-1-1 1 0 0,1 1-1 0 0,-1-2 1 0 0,11 0 603 0 0,-10 3-550 0 0,0 0-1 0 0,1 0 0 0 0,-1 0 1 0 0,0 0-1 0 0,1-1 1 0 0,-1 1-1 0 0,0 0 0 0 0,0 0 1 0 0,1 0-1 0 0,-1 0 1 0 0,0 0-1 0 0,1 0 1 0 0,-1 0-1 0 0,0 0 0 0 0,1 0 1 0 0,-1 0-1 0 0,0 0 1 0 0,1 1-1 0 0,-1-1 0 0 0,0 0 1 0 0,1 0-1 0 0,-1 0 1 0 0,0 0-1 0 0,0 0 0 0 0,1 1 1 0 0,-1-1-1 0 0,0 0 1 0 0,0 0-1 0 0,1 0 0 0 0,-1 1 1 0 0,0-1-1 0 0,0 0 1 0 0,0 0-1 0 0,1 1 1 0 0,-1-1 304 0 0,-4 13 807 0 0,5 14-842 0 0,1-1 0 0 0,1 1 0 0 0,2-1 0 0 0,0 0 0 0 0,10 26 0 0 0,1-7-89 0 0,41 82 0 0 0,-23-69-207 0 0,3-2 1 0 0,55 66-1 0 0,-32-45 28 0 0,38 71 81 0 0,-97-146-155 0 0,1 0 1 0 0,-1-1-1 0 0,1 1 1 0 0,-1-1-1 0 0,1 1 1 0 0,0-1-1 0 0,0 0 1 0 0,-1 1-1 0 0,1-1 1 0 0,4 2-1 0 0,-6-3 1 0 0,0 0-1 0 0,1 0 0 0 0,-1 0 0 0 0,0 0 0 0 0,1 0 0 0 0,-1 0 0 0 0,1 0 0 0 0,-1 0 1 0 0,0 0-1 0 0,1 0 0 0 0,-1 0 0 0 0,0 0 0 0 0,1 0 0 0 0,-1 0 0 0 0,0 0 0 0 0,1 0 1 0 0,-1 0-1 0 0,0-1 0 0 0,1 1 0 0 0,-1 0 0 0 0,0 0 0 0 0,1 0 0 0 0,-1-1 0 0 0,1 1 1 0 0,3-15 0 0 0,4-114-4 0 0,0-5-11 0 0,2-91-180 0 0,0-2 53 0 0,-10 176 114 0 0,2-127-12 0 0,2 155-193 0 0,-4 22 227 0 0,0 1 0 0 0,0 0 0 0 0,1 0 0 0 0,-1 0 0 0 0,0 0 0 0 0,0 0 0 0 0,0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0 0 0 0,0 0 0 0 0,0 0 0 0 0,0 0 0 0 0,0 0 0 0 0,0 0 0 0 0,0 0 0 0 0,0 1 0 0 0,0-1 0 0 0,0 0 0 0 0,0 0 0 0 0,0 0 0 0 0,0 0 0 0 0,0 0 0 0 0,0 0 0 0 0,1 0 0 0 0,-1 0 0 0 0,0 0 0 0 0,0 0 0 0 0,0 0 0 0 0,0 0 0 0 0,0 1 0 0 0,0-1 0 0 0,-1 0 0 0 0,5 15-359 0 0,-3 4-306 0 0,0-1 0 0 0,-3 37 0 0 0,0 10-1106 0 0,3-31 662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39.434"/>
    </inkml:context>
    <inkml:brush xml:id="br0">
      <inkml:brushProperty name="width" value="0.05" units="cm"/>
      <inkml:brushProperty name="height" value="0.05" units="cm"/>
    </inkml:brush>
  </inkml:definitions>
  <inkml:trace contextRef="#ctx0" brushRef="#br0">343 763 9165 0 0,'-5'-1'119'0'0,"0"0"0"0"0,1 0 0 0 0,-1-1 0 0 0,1 0 0 0 0,-1 1 0 0 0,1-2 0 0 0,0 1 0 0 0,0 0 0 0 0,0-1 0 0 0,0 0 0 0 0,0 0 0 0 0,0 0 0 0 0,1 0 0 0 0,0 0 0 0 0,-1-1 0 0 0,1 0 0 0 0,0 1 0 0 0,-3-8 0 0 0,-5-7 256 0 0,1-2 0 0 0,-14-39 0 0 0,6 13-596 0 0,18 45 222 0 0,-4-8 0 0 0,0 0 1 0 0,-1 0-1 0 0,1 0 1 0 0,-2 0 0 0 0,1 1-1 0 0,-1-1 1 0 0,-1 1 0 0 0,-8-9-1 0 0,14 17-1 0 0,0 0-1 0 0,1-1 1 0 0,-1 1-1 0 0,0-1 0 0 0,1 1 1 0 0,-1 0-1 0 0,0 0 1 0 0,1-1-1 0 0,-1 1 1 0 0,0 0-1 0 0,0 0 1 0 0,1 0-1 0 0,-1 0 1 0 0,0 0-1 0 0,0 0 1 0 0,1 0-1 0 0,-1 0 0 0 0,0 0 1 0 0,0 0-1 0 0,1 1 1 0 0,-1-1-1 0 0,0 0 1 0 0,0 0-1 0 0,-1 1 1 0 0,0 1-4 0 0,1-1 1 0 0,-1 0 0 0 0,0 1-1 0 0,0-1 1 0 0,0 1 0 0 0,1 0-1 0 0,-1 0 1 0 0,-1 2 0 0 0,-20 39-46 0 0,23-41 49 0 0,-21 48 46 0 0,3 2 1 0 0,-22 104-1 0 0,37-136-22 0 0,1-1 1 0 0,1 1-1 0 0,1 0 1 0 0,0 0 0 0 0,6 35-1 0 0,-5-52-20 0 0,-1-1 0 0 0,1 1 0 0 0,0 0 0 0 0,-1-1 0 0 0,1 1 1 0 0,1-1-1 0 0,-1 1 0 0 0,0-1 0 0 0,0 0 0 0 0,1 0 0 0 0,0 1 0 0 0,-1-1 0 0 0,1 0 0 0 0,0 0 0 0 0,0 0 0 0 0,0-1 0 0 0,0 1 0 0 0,0 0 0 0 0,1-1 1 0 0,-1 1-1 0 0,0-1 0 0 0,1 0 0 0 0,-1 0 0 0 0,1 0 0 0 0,-1 0 0 0 0,1 0 0 0 0,-1-1 0 0 0,1 1 0 0 0,5 0 0 0 0,7 0 22 0 0,0-1 0 0 0,0 0 0 0 0,0-1 0 0 0,20-3 0 0 0,-1 0-10 0 0,24-4-12 0 0,-36 5-22 0 0,33-1 0 0 0,-53 5 16 0 0,0 0 0 0 0,0 0 0 0 0,-1 1 0 0 0,1-1 0 0 0,0 1 0 0 0,-1-1 0 0 0,1 1 0 0 0,-1 0 0 0 0,0 0 0 0 0,0-1 0 0 0,0 1 0 0 0,0 0 0 0 0,0 0 0 0 0,2 4 0 0 0,3 5 35 0 0,-4-7 22 0 0,1 0 0 0 0,1 0 0 0 0,-1 0 0 0 0,0 0 1 0 0,1-1-1 0 0,0 1 0 0 0,8 5 0 0 0,-11-9-25 0 0,1 1 1 0 0,-1-1-1 0 0,1 1 1 0 0,-1-1-1 0 0,1 1 1 0 0,-1-1-1 0 0,1 0 1 0 0,-1 0-1 0 0,1 0 1 0 0,-1 0-1 0 0,1 0 1 0 0,-1 0-1 0 0,1 0 1 0 0,0 0-1 0 0,-1-1 1 0 0,1 1-1 0 0,-1 0 1 0 0,1-1-1 0 0,-1 1 1 0 0,0-1-1 0 0,1 0 0 0 0,-1 0 1 0 0,1 1-1 0 0,-1-1 1 0 0,0 0-1 0 0,0 0 1 0 0,0 0-1 0 0,1 0 1 0 0,0-2-1 0 0,7-7 3 0 0,0 0 0 0 0,0-1 0 0 0,-1 0 0 0 0,0-1 0 0 0,-1 0-1 0 0,-1 0 1 0 0,0 0 0 0 0,5-14 0 0 0,29-108-361 0 0,-39 130 311 0 0,13-60-336 0 0,-3-2 0 0 0,-3 1 0 0 0,1-82 1 0 0,-22-199 56 0 0,11 329 230 0 0,1 16-19 0 0,1 11 12 0 0,3 92 471 0 0,4-1 0 0 0,4 0 1 0 0,6 0-1 0 0,28 98 0 0 0,-42-185-358 0 0,1-1 0 0 0,1 1 0 0 0,0-1 1 0 0,0 0-1 0 0,2-1 0 0 0,-1 1 0 0 0,1-1 0 0 0,10 11 0 0 0,-16-22-29 0 0,0 0 0 0 0,0 1 0 0 0,0-1 0 0 0,0 0-1 0 0,1 0 1 0 0,-1 0 0 0 0,0-1 0 0 0,1 1 0 0 0,-1 0 0 0 0,1 0-1 0 0,-1-1 1 0 0,1 1 0 0 0,-1-1 0 0 0,1 1 0 0 0,-1-1 0 0 0,1 0-1 0 0,0 1 1 0 0,-1-1 0 0 0,1 0 0 0 0,-1 0 0 0 0,4 0-1 0 0,-2-1-3 0 0,0 0-1 0 0,0 0 1 0 0,0 0-1 0 0,-1-1 0 0 0,1 1 1 0 0,0 0-1 0 0,-1-1 0 0 0,1 0 1 0 0,-1 0-1 0 0,5-4 0 0 0,3-4-77 0 0,-1-1 0 0 0,0 0 0 0 0,13-23 0 0 0,-16 26 20 0 0,-1-1-1 0 0,1 1 1 0 0,-2-1-1 0 0,0 0 0 0 0,0 0 1 0 0,0-1-1 0 0,-1 1 1 0 0,0-1-1 0 0,-1 0 1 0 0,0 0-1 0 0,-1 0 0 0 0,0 0 1 0 0,-1-17-1 0 0,-7-35 15 0 0,-4-44 8 0 0,11 107 28 0 0,-1 0 0 0 0,0 0 7 0 0,3 9-64 0 0,-1 2 110 0 0,0 0 1 0 0,5 22 0 0 0,2 15 103 0 0,-7-31-83 0 0,2 0 0 0 0,0 0 0 0 0,8 30 0 0 0,-9-41-59 0 0,1 0 1 0 0,0 1-1 0 0,0-1 0 0 0,1 0 1 0 0,-1 0-1 0 0,2-1 0 0 0,-1 1 0 0 0,1-1 1 0 0,-1 0-1 0 0,2 0 0 0 0,5 5 1 0 0,-9-10-14 0 0,0 0 0 0 0,0 0 0 0 0,0 0 0 0 0,1 0 0 0 0,-1 0 0 0 0,0-1 0 0 0,0 1 1 0 0,1-1-1 0 0,-1 1 0 0 0,0-1 0 0 0,1 0 0 0 0,-1 0 0 0 0,0 0 0 0 0,1 0 0 0 0,-1-1 0 0 0,0 1 0 0 0,0-1 1 0 0,1 1-1 0 0,-1-1 0 0 0,0 0 0 0 0,0 0 0 0 0,0 0 0 0 0,0 0 0 0 0,0 0 0 0 0,0 0 0 0 0,0-1 1 0 0,2-1-1 0 0,4-2-44 0 0,0-2 0 0 0,0 1 1 0 0,0-1-1 0 0,-1 0 1 0 0,6-8-1 0 0,2-4-104 0 0,-2-1 1 0 0,0 0-1 0 0,-1 0 1 0 0,-1-1-1 0 0,0-1 0 0 0,-2 0 1 0 0,10-35-1 0 0,-16 44 127 0 0,0 1 0 0 0,-1-1-1 0 0,0-1 1 0 0,-1 1 0 0 0,0 0-1 0 0,-1 0 1 0 0,-1 0 0 0 0,0 0 0 0 0,0-1-1 0 0,-2 1 1 0 0,1 1 0 0 0,-2-1-1 0 0,0 0 1 0 0,0 1 0 0 0,-8-14 0 0 0,10 22 6 0 0,1 1 10 0 0,0 0-1 0 0,0 0 1 0 0,-1 1-1 0 0,0-1 1 0 0,1 1 0 0 0,-1-1-1 0 0,0 1 1 0 0,0 0-1 0 0,0 0 1 0 0,-3-3-1 0 0,2 38-45 0 0,6 4 231 0 0,1-1 0 0 0,1 0 0 0 0,16 56 0 0 0,-19-84-135 0 0,1 1 1 0 0,0 0 0 0 0,0-1-1 0 0,1 1 1 0 0,0-1-1 0 0,0 0 1 0 0,1 0-1 0 0,9 12 1 0 0,-11-18-44 0 0,-1 1 0 0 0,0-1 0 0 0,0 0 0 0 0,1 0 0 0 0,-1 0 0 0 0,1-1-1 0 0,0 1 1 0 0,-1-1 0 0 0,1 1 0 0 0,0-1 0 0 0,0 0 0 0 0,0 0 0 0 0,0 0 0 0 0,0 0 0 0 0,0-1 0 0 0,0 1 0 0 0,0-1 0 0 0,1 0 0 0 0,-1 0 0 0 0,0 0-1 0 0,0 0 1 0 0,0 0 0 0 0,0-1 0 0 0,0 1 0 0 0,0-1 0 0 0,0 0 0 0 0,0 0 0 0 0,5-2 0 0 0,10-6-53 0 0,0-1 1 0 0,0-1-1 0 0,-1-1 0 0 0,0 0 0 0 0,-1-1 1 0 0,-1 0-1 0 0,0-2 0 0 0,-1 0 1 0 0,0 0-1 0 0,-1-1 0 0 0,-1-1 1 0 0,17-31-1 0 0,-24 40 20 0 0,4-7-5 0 0,0-1 1 0 0,-1-1-1 0 0,-1 1 0 0 0,7-26 1 0 0,-12 37 34 0 0,-1 0 0 0 0,-1 0 0 0 0,1 0 0 0 0,-1 0 0 0 0,1 0 0 0 0,-1 0 0 0 0,-1 0 0 0 0,1 0 0 0 0,-1 1 0 0 0,0-1 0 0 0,0 0 0 0 0,0 0 0 0 0,-1 0 0 0 0,0 1 0 0 0,0-1 0 0 0,0 1 0 0 0,0-1 0 0 0,-1 1 0 0 0,1 0 0 0 0,-1 0 0 0 0,-4-5 0 0 0,3 5 18 0 0,1 1 1 0 0,-1 0-1 0 0,0-1 0 0 0,1 1 0 0 0,-1 1 0 0 0,-1-1 0 0 0,1 1 0 0 0,0-1 1 0 0,-8-2-1 0 0,10 4-2 0 0,0 1 1 0 0,0-1-1 0 0,0 1 1 0 0,0-1 0 0 0,0 1-1 0 0,0 0 1 0 0,0 0-1 0 0,0 0 1 0 0,0 0-1 0 0,0 0 1 0 0,0 0-1 0 0,0 1 1 0 0,0-1 0 0 0,0 1-1 0 0,0-1 1 0 0,0 1-1 0 0,0 0 1 0 0,0 0-1 0 0,0 0 1 0 0,0 0-1 0 0,0 0 1 0 0,1 0-1 0 0,-1 0 1 0 0,-2 3 0 0 0,-2 3-6 0 0,0 1 1 0 0,0-1 0 0 0,1 1 0 0 0,1 0 0 0 0,-1 1 0 0 0,1-1 0 0 0,0 1-1 0 0,1-1 1 0 0,0 1 0 0 0,-3 19 0 0 0,1 4 142 0 0,-2 59-1 0 0,7-79-106 0 0,0-1 0 0 0,0 0 0 0 0,2 1 0 0 0,-1-1 1 0 0,1 0-1 0 0,1 0 0 0 0,0 0 0 0 0,1-1 0 0 0,0 1 0 0 0,0-1 0 0 0,1 1 0 0 0,1-1 0 0 0,-1-1 1 0 0,2 1-1 0 0,-1-1 0 0 0,1 0 0 0 0,13 12 0 0 0,-19-21-40 0 0,0 1 0 0 0,0 0 0 0 0,1-1 0 0 0,-1 1 0 0 0,0-1 0 0 0,1 1 0 0 0,-1-1 0 0 0,0 0 0 0 0,1 1 0 0 0,-1-1 0 0 0,0 0 0 0 0,1 0-1 0 0,-1 0 1 0 0,1 0 0 0 0,-1 0 0 0 0,0 0 0 0 0,1-1 0 0 0,-1 1 0 0 0,0 0 0 0 0,2-1 0 0 0,30-13 2 0 0,-29 12-3 0 0,41-20-145 0 0,0-3-1 0 0,71-52 1 0 0,-90 56 16 0 0,0 0 0 0 0,-2-2 0 0 0,-1-1 0 0 0,0 0 0 0 0,23-36 0 0 0,-23 27 91 0 0,31-48-37 0 0,-49 72 65 0 0,-1 1 0 0 0,0-1 0 0 0,-1 0 0 0 0,1 0 0 0 0,-2-1 1 0 0,1 1-1 0 0,1-17 0 0 0,-4 24 4 0 0,1 0 0 0 0,-1 1 0 0 0,0-1 1 0 0,0 0-1 0 0,0 0 0 0 0,0 0 1 0 0,0 1-1 0 0,-1-1 0 0 0,1 0 0 0 0,-1 0 1 0 0,1 1-1 0 0,-1-1 0 0 0,1 0 0 0 0,-1 1 1 0 0,0-1-1 0 0,0 1 0 0 0,0-1 1 0 0,0 1-1 0 0,0-1 0 0 0,0 1 0 0 0,0-1 1 0 0,-2-1-1 0 0,1 2 1 0 0,0 0 0 0 0,0 0-1 0 0,0 1 1 0 0,-1-1 0 0 0,1 0 0 0 0,0 1 0 0 0,0-1 0 0 0,0 1 0 0 0,-1 0 0 0 0,1 0 0 0 0,0 0-1 0 0,-1 0 1 0 0,1 0 0 0 0,0 0 0 0 0,-3 2 0 0 0,-10 1 3 0 0,1 2 1 0 0,-1 0-1 0 0,1 0 1 0 0,-15 10-1 0 0,25-13-4 0 0,-154 70 3 0 0,157-71-4 0 0,0-1 0 0 0,0 0 0 0 0,0 1 0 0 0,0-1 0 0 0,0 0-1 0 0,0 1 1 0 0,0-1 0 0 0,0 1 0 0 0,0 0 0 0 0,1-1 0 0 0,-1 1 0 0 0,0 0 0 0 0,0-1 0 0 0,1 1 0 0 0,-2 1 0 0 0,2-2 1 0 0,0 1 0 0 0,0-1 0 0 0,0 0 0 0 0,0 1 1 0 0,0-1-1 0 0,1 0 0 0 0,-1 1 0 0 0,0-1 1 0 0,0 0-1 0 0,0 0 0 0 0,0 1 0 0 0,1-1 0 0 0,-1 0 1 0 0,0 1-1 0 0,0-1 0 0 0,0 0 0 0 0,1 0 0 0 0,-1 0 1 0 0,0 1-1 0 0,0-1 0 0 0,1 0 0 0 0,-1 0 0 0 0,0 0 1 0 0,1 0-1 0 0,-1 1 0 0 0,0-1 0 0 0,0 0 0 0 0,1 0 1 0 0,-1 0-1 0 0,1 0 0 0 0,35 7 26 0 0,-31-6-28 0 0,158 15 37 0 0,-105-12 120 0 0,0 2 1 0 0,102 25-1 0 0,-156-30-144 0 0,8 2 51 0 0,-1 1 1 0 0,1 0 0 0 0,18 10 0 0 0,-28-13-54 0 0,0 0 0 0 0,0 0 0 0 0,-1 0 0 0 0,1 0 1 0 0,-1 0-1 0 0,1 0 0 0 0,0 1 0 0 0,-1-1 1 0 0,0 0-1 0 0,1 1 0 0 0,-1-1 0 0 0,0 1 0 0 0,0-1 1 0 0,0 1-1 0 0,0 0 0 0 0,0 0 0 0 0,0-1 1 0 0,0 1-1 0 0,-1 0 0 0 0,1 0 0 0 0,-1 0 0 0 0,1 0 1 0 0,-1 0-1 0 0,0 0 0 0 0,1-1 0 0 0,-1 1 1 0 0,0 0-1 0 0,0 0 0 0 0,-1 0 0 0 0,1 0 0 0 0,-1 3 1 0 0,-2 1 10 0 0,1 0 0 0 0,-1 0 0 0 0,-1 0 0 0 0,1 0 0 0 0,-1-1 0 0 0,0 0 0 0 0,0 0 0 0 0,-7 6 0 0 0,-44 36 40 0 0,47-41-67 0 0,-35 25-394 0 0,-1-2-1 0 0,-87 43 1 0 0,-106 29-2418 0 0,138-64 1127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7:40.393"/>
    </inkml:context>
    <inkml:brush xml:id="br0">
      <inkml:brushProperty name="width" value="0.05" units="cm"/>
      <inkml:brushProperty name="height" value="0.05" units="cm"/>
    </inkml:brush>
  </inkml:definitions>
  <inkml:trace contextRef="#ctx0" brushRef="#br0">1 0 6189 0 0,'4'4'231'0'0,"-1"0"-1"0"0,0 0 1 0 0,1 0 0 0 0,-1 0 0 0 0,-1 0 0 0 0,1 1 0 0 0,-1-1 0 0 0,0 1 0 0 0,0 0 0 0 0,0 0 0 0 0,0-1 0 0 0,1 11 0 0 0,7 16 543 0 0,42 127 1526 0 0,-39-115-2163 0 0,-12-38-215 0 0,1 0 0 0 0,-1 0-1 0 0,1 0 1 0 0,0-1 0 0 0,1 1-1 0 0,-1 0 1 0 0,1-1 0 0 0,0 1-1 0 0,0-1 1 0 0,0 0 0 0 0,0 0-1 0 0,1 0 1 0 0,0 0 0 0 0,0-1-1 0 0,0 0 1 0 0,0 0-1 0 0,0 0 1 0 0,1 0 0 0 0,-1 0-1 0 0,1-1 1 0 0,0 0 0 0 0,0 0-1 0 0,0 0 1 0 0,0-1 0 0 0,0 1-1 0 0,0-1 1 0 0,0 0 0 0 0,0-1-1 0 0,1 1 1 0 0,7-1 0 0 0,13-1-1119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6.269"/>
    </inkml:context>
    <inkml:brush xml:id="br0">
      <inkml:brushProperty name="width" value="0.05" units="cm"/>
      <inkml:brushProperty name="height" value="0.05" units="cm"/>
    </inkml:brush>
  </inkml:definitions>
  <inkml:trace contextRef="#ctx0" brushRef="#br0">1 74 7873 0 0,'28'-63'6002'0'0,"-28"60"-4511"0"0,0-5-641 0 0,3 15-424 0 0,6 42-109 0 0,-2 2 0 0 0,-2-1 0 0 0,-3 81 0 0 0,-16 67-421 0 0,14-193 5 0 0,-1 4-448 0 0,1-1 0 0 0,0 1 0 0 0,0 0 1 0 0,3 12-1 0 0,-5-15-2068 0 0,4-9 1078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6.664"/>
    </inkml:context>
    <inkml:brush xml:id="br0">
      <inkml:brushProperty name="width" value="0.05" units="cm"/>
      <inkml:brushProperty name="height" value="0.05" units="cm"/>
    </inkml:brush>
  </inkml:definitions>
  <inkml:trace contextRef="#ctx0" brushRef="#br0">22 15 10533 0 0,'-11'-14'397'0'0,"10"14"-375"0"0,1 0-1 0 0,0 0 1 0 0,0 0-1 0 0,0 0 1 0 0,-1 0-1 0 0,1 0 1 0 0,0 0 0 0 0,0 0-1 0 0,-1 0 1 0 0,1 0-1 0 0,0 0 1 0 0,0 0-1 0 0,0 1 1 0 0,-1-1-1 0 0,1 0 1 0 0,0 0 0 0 0,0 0-1 0 0,0 0 1 0 0,-1 0-1 0 0,1 0 1 0 0,0 1-1 0 0,0-1 1 0 0,0 0-1 0 0,0 0 1 0 0,0 0 0 0 0,0 1-1 0 0,-1-1 1 0 0,1 0-1 0 0,0 0 1 0 0,0 0-1 0 0,0 1 1 0 0,0-1-1 0 0,0 0 1 0 0,0 0 0 0 0,0 0-1 0 0,0 1 1 0 0,0-1-1 0 0,0 0 1 0 0,-3 36 1659 0 0,3-24-1480 0 0,-1 306 4124 0 0,4-222-4189 0 0,6 63-422 0 0,-2-127-269 0 0,-5-26 108 0 0,-1-1 0 0 0,1 1 0 0 0,-1 0 1 0 0,0-1-1 0 0,-1 1 0 0 0,1 0 0 0 0,-1 0 0 0 0,0 0 0 0 0,-1 0 0 0 0,0 0 0 0 0,0-1 0 0 0,-3 12 0 0 0,1-10-1103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7.014"/>
    </inkml:context>
    <inkml:brush xml:id="br0">
      <inkml:brushProperty name="width" value="0.05" units="cm"/>
      <inkml:brushProperty name="height" value="0.05" units="cm"/>
    </inkml:brush>
  </inkml:definitions>
  <inkml:trace contextRef="#ctx0" brushRef="#br0">30 137 10081 0 0,'-2'1'39'0'0,"1"-1"1"0"0,-1 1-1 0 0,0 0 1 0 0,1 0-1 0 0,-1 0 0 0 0,1 0 1 0 0,-1 0-1 0 0,1 0 1 0 0,-1 1-1 0 0,1-1 1 0 0,0 0-1 0 0,0 1 0 0 0,-1-1 1 0 0,1 1-1 0 0,0-1 1 0 0,0 1-1 0 0,1 0 0 0 0,-1-1 1 0 0,0 1-1 0 0,0 3 1 0 0,0-1 138 0 0,0 0 1 0 0,1 0 0 0 0,0 0-1 0 0,0 0 1 0 0,0 0 0 0 0,0 0-1 0 0,1 0 1 0 0,-1 0-1 0 0,3 5 1 0 0,1 3 260 0 0,0 0-1 0 0,1 0 0 0 0,1 0 1 0 0,0 0-1 0 0,9 12 0 0 0,-8-15-273 0 0,0 0-1 0 0,1-1 0 0 0,-1 0 0 0 0,2 0 0 0 0,-1 0 0 0 0,15 8 1 0 0,62 33 340 0 0,-59-35-390 0 0,-14-7-172 0 0,0-1 0 0 0,1-1 0 0 0,-1 1 0 0 0,1-2 0 0 0,0 0 1 0 0,1-1-1 0 0,-1 0 0 0 0,1 0 0 0 0,-1-2 0 0 0,1 0 0 0 0,0 0 0 0 0,-1-2 0 0 0,1 1 0 0 0,0-2 0 0 0,-1 0 1 0 0,1 0-1 0 0,19-7 0 0 0,-16 2-57 0 0,-2 0-1 0 0,1-1 1 0 0,-1 0 0 0 0,0-1 0 0 0,-1-1 0 0 0,0-1-1 0 0,0 0 1 0 0,-1 0 0 0 0,-1-1 0 0 0,0-1 0 0 0,-1 0-1 0 0,0-1 1 0 0,15-25 0 0 0,-10 12 243 0 0,0-2 1 0 0,-2 1-1 0 0,-2-2 0 0 0,0 0 0 0 0,-2 0 1 0 0,9-47-1 0 0,-17 69-57 0 0,1-11 735 0 0,-5 18-292 0 0,-5 10-86 0 0,-63 103 519 0 0,44-76-2320 0 0,-32 32-1 0 0,28-37-333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7.762"/>
    </inkml:context>
    <inkml:brush xml:id="br0">
      <inkml:brushProperty name="width" value="0.05" units="cm"/>
      <inkml:brushProperty name="height" value="0.05" units="cm"/>
    </inkml:brush>
  </inkml:definitions>
  <inkml:trace contextRef="#ctx0" brushRef="#br0">34 621 10953 0 0,'0'-2'39'0'0,"-1"-1"0"0"0,1 1 0 0 0,-1-1 0 0 0,1 1 0 0 0,-1-1 0 0 0,0 1 0 0 0,0 0 0 0 0,0-1 0 0 0,-2-2 0 0 0,3 4 36 0 0,-1 0 0 0 0,0 0 1 0 0,1 0-1 0 0,-1 0 0 0 0,0 0 0 0 0,1 0 0 0 0,-1 0 1 0 0,0 0-1 0 0,0 1 0 0 0,0-1 0 0 0,0 0 1 0 0,0 0-1 0 0,0 1 0 0 0,0-1 0 0 0,0 1 0 0 0,0-1 1 0 0,-1 1-1 0 0,1-1 0 0 0,0 1 0 0 0,-2-1 1 0 0,3 2-54 0 0,-1-1 1 0 0,1 0 0 0 0,0 0 0 0 0,-1 1 0 0 0,1-1 0 0 0,0 1 0 0 0,0-1 0 0 0,0 0 0 0 0,-1 1 0 0 0,1-1-1 0 0,0 0 1 0 0,0 1 0 0 0,0-1 0 0 0,0 1 0 0 0,0-1 0 0 0,0 0 0 0 0,0 1 0 0 0,-1-1 0 0 0,1 1 0 0 0,0-1-1 0 0,1 1 1 0 0,-1-1 0 0 0,0 0 0 0 0,0 1 0 0 0,0-1 0 0 0,0 1 0 0 0,0-1 0 0 0,0 0 0 0 0,0 1 0 0 0,1-1-1 0 0,-1 1 1 0 0,0 0 0 0 0,8 23 68 0 0,-5-14 40 0 0,26 103 685 0 0,62 279 2040 0 0,-85-356-2668 0 0,4 71 0 0 0,-42-598-1068 0 0,4 164 629 0 0,28-1 251 0 0,1 311-15 0 0,8-31-1 0 0,-9 43 11 0 0,1 1 0 0 0,0 0 0 0 0,1 0 0 0 0,-1 0-1 0 0,1 1 1 0 0,0-1 0 0 0,0 0 0 0 0,0 1 0 0 0,0-1-1 0 0,1 1 1 0 0,-1-1 0 0 0,1 1 0 0 0,5-5 0 0 0,-6 7 4 0 0,-1 0 0 0 0,1 1 0 0 0,0-1 1 0 0,-1 0-1 0 0,1 1 0 0 0,0-1 0 0 0,0 1 1 0 0,-1 0-1 0 0,1 0 0 0 0,0-1 0 0 0,0 1 1 0 0,0 0-1 0 0,-1 1 0 0 0,1-1 1 0 0,0 0-1 0 0,0 0 0 0 0,-1 1 0 0 0,1-1 1 0 0,0 1-1 0 0,0-1 0 0 0,-1 1 0 0 0,1 0 1 0 0,-1 0-1 0 0,1 0 0 0 0,0 0 0 0 0,-1 0 1 0 0,0 0-1 0 0,1 0 0 0 0,-1 0 1 0 0,2 2-1 0 0,4 4 25 0 0,0 0 0 0 0,-1 1-1 0 0,11 15 1 0 0,-1 3 146 0 0,-1 1 1 0 0,-1 0-1 0 0,-1 1 0 0 0,15 50 0 0 0,22 122 732 0 0,-43-167-787 0 0,37 257 513 0 0,-43-275-626 0 0,2 21-1 0 0,-2-25 28 0 0,0-13 37 0 0,18-333-207 0 0,-10 267 35 0 0,4 1 1 0 0,40-125 0 0 0,-28 130 31 0 0,-23 57 70 0 0,1 1 0 0 0,0-1 1 0 0,0 1-1 0 0,0-1 0 0 0,0 1 1 0 0,0 0-1 0 0,1 1 0 0 0,0-1 1 0 0,-1 0-1 0 0,8-4 0 0 0,-10 8 6 0 0,0-1 0 0 0,0 1 0 0 0,0 0 0 0 0,1-1 0 0 0,-1 1 0 0 0,0 0 0 0 0,0 0 0 0 0,0 0 0 0 0,0 0-1 0 0,0 0 1 0 0,0 0 0 0 0,0 0 0 0 0,0 0 0 0 0,0 1 0 0 0,0-1 0 0 0,0 0 0 0 0,0 1 0 0 0,0-1 0 0 0,0 0 0 0 0,0 1-1 0 0,0-1 1 0 0,0 1 0 0 0,0 0 0 0 0,0-1 0 0 0,0 1 0 0 0,0 0 0 0 0,-1-1 0 0 0,1 1 0 0 0,0 0 0 0 0,0 0-1 0 0,-1 0 1 0 0,1 0 0 0 0,-1 0 0 0 0,1 0 0 0 0,-1 0 0 0 0,1 0 0 0 0,0 1 0 0 0,3 7 42 0 0,0 0 0 0 0,-1 0 0 0 0,3 10 0 0 0,-5-15-30 0 0,11 46 182 0 0,-2-1-1 0 0,3 57 1 0 0,-1-7 70 0 0,-12-96-263 0 0,54 290 18 0 0,-48-275-1732 0 0,13 31-1 0 0,-7-22-2328 0 0,-10-21 2344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8.902"/>
    </inkml:context>
    <inkml:brush xml:id="br0">
      <inkml:brushProperty name="width" value="0.05" units="cm"/>
      <inkml:brushProperty name="height" value="0.05" units="cm"/>
    </inkml:brush>
  </inkml:definitions>
  <inkml:trace contextRef="#ctx0" brushRef="#br0">90 635 12205 0 0,'-19'4'669'0'0,"16"-4"-381"0"0,1 1 0 0 0,0 0 0 0 0,-1-1 0 0 0,1 1 0 0 0,-1-1 0 0 0,1 0 0 0 0,-1 1-1 0 0,1-1 1 0 0,-1 0 0 0 0,1-1 0 0 0,-1 1 0 0 0,1 0 0 0 0,-5-2 0 0 0,21 2 2345 0 0,38-11-2707 0 0,-44 7 24 0 0,-1 0 1 0 0,0 0 0 0 0,0-1-1 0 0,-1 0 1 0 0,1 0-1 0 0,-1 0 1 0 0,0-1 0 0 0,0 0-1 0 0,-1-1 1 0 0,7-9 0 0 0,0-1-75 0 0,-2 0 0 0 0,0-1 0 0 0,9-21 0 0 0,-15 30 102 0 0,-1 0 0 0 0,0-1 0 0 0,-1 0 0 0 0,0 0 0 0 0,0 1 0 0 0,-1-1 0 0 0,0 0 0 0 0,-2-20 0 0 0,1 25 18 0 0,0 0 0 0 0,-1 0-1 0 0,0 0 1 0 0,0 0 0 0 0,-1 0 0 0 0,0 0 0 0 0,1 0 0 0 0,-2 0-1 0 0,1 1 1 0 0,0-1 0 0 0,-1 1 0 0 0,0 0 0 0 0,0 0 0 0 0,0 0-1 0 0,0 0 1 0 0,-1 0 0 0 0,0 1 0 0 0,1-1 0 0 0,-8-4 0 0 0,9 7 5 0 0,1 0-1 0 0,-1 0 1 0 0,0 1 0 0 0,0-1 0 0 0,1 0 0 0 0,-1 1 0 0 0,0-1-1 0 0,0 1 1 0 0,0-1 0 0 0,0 1 0 0 0,0 0 0 0 0,0 0 0 0 0,0 0-1 0 0,0 0 1 0 0,0 0 0 0 0,0 0 0 0 0,0 1 0 0 0,-3 0 0 0 0,2 1 2 0 0,-1-1 1 0 0,0 1 0 0 0,1 0 0 0 0,0 0 0 0 0,-1 0 0 0 0,1 0 0 0 0,0 1 0 0 0,-5 5-1 0 0,-2 3 52 0 0,0 1-1 0 0,1 1 0 0 0,-12 21 0 0 0,20-33-47 0 0,-8 17 103 0 0,0 1 1 0 0,1 0 0 0 0,0 0-1 0 0,2 1 1 0 0,0 0-1 0 0,-3 26 1 0 0,4-9 94 0 0,1 0 0 0 0,3 58 0 0 0,2-82-159 0 0,0 0 0 0 0,0 0-1 0 0,2 0 1 0 0,-1-1 0 0 0,2 1-1 0 0,0-1 1 0 0,0 0 0 0 0,1 0-1 0 0,11 20 1 0 0,-13-27-34 0 0,1 1-1 0 0,0-1 0 0 0,0 0 1 0 0,0 0-1 0 0,1 0 0 0 0,-1-1 1 0 0,1 1-1 0 0,0-1 0 0 0,1 0 1 0 0,-1-1-1 0 0,0 1 0 0 0,1-1 1 0 0,0 0-1 0 0,0 0 0 0 0,0-1 1 0 0,0 0-1 0 0,0 0 0 0 0,1 0 1 0 0,-1-1-1 0 0,12 1 1 0 0,-5-2-24 0 0,0 0 1 0 0,1-1-1 0 0,-1-1 1 0 0,-1 0 0 0 0,1 0-1 0 0,0-1 1 0 0,-1-1-1 0 0,1 0 1 0 0,-1-1 0 0 0,0 0-1 0 0,0-1 1 0 0,15-10-1 0 0,7-9-262 0 0,-1 0 0 0 0,45-46 0 0 0,-46 40 72 0 0,-21 21 175 0 0,-1 0 1 0 0,0-1 0 0 0,-1 0-1 0 0,0-1 1 0 0,-1 0-1 0 0,-1-1 1 0 0,0 1 0 0 0,0-1-1 0 0,-1-1 1 0 0,-1 1 0 0 0,0-1-1 0 0,-1 0 1 0 0,0 0-1 0 0,-2 0 1 0 0,1 0 0 0 0,-2-1-1 0 0,0 1 1 0 0,0-1-1 0 0,-1 1 1 0 0,-1-1 0 0 0,-1 1-1 0 0,0-1 1 0 0,-1 1-1 0 0,0 0 1 0 0,-8-20 0 0 0,6 18 66 0 0,0 2 1 0 0,-2-1-1 0 0,1 1 1 0 0,-2 0-1 0 0,0 0 1 0 0,0 1-1 0 0,-1 0 1 0 0,-1 0 0 0 0,-13-12-1 0 0,23 24-32 0 0,-1 0 0 0 0,0 1 0 0 0,1-1 0 0 0,-1 1 0 0 0,0-1 0 0 0,0 1 0 0 0,0-1 0 0 0,1 1 0 0 0,-1-1 0 0 0,0 1 0 0 0,0 0 0 0 0,0 0 0 0 0,0-1 0 0 0,0 1 0 0 0,0 0 0 0 0,0 0 0 0 0,0 0 0 0 0,0 0 0 0 0,0 0 0 0 0,0 0 0 0 0,0 0 0 0 0,1 0 0 0 0,-1 0 0 0 0,0 1 0 0 0,-2-1 0 0 0,1 2-2 0 0,1-1-1 0 0,-1 0 0 0 0,0 0 1 0 0,0 1-1 0 0,1-1 0 0 0,-1 1 1 0 0,1-1-1 0 0,-1 1 0 0 0,1 0 1 0 0,-3 3-1 0 0,-2 7 0 0 0,0-1 1 0 0,1 1-1 0 0,-4 14 1 0 0,6-20 20 0 0,-24 73 357 0 0,-20 92 1 0 0,45-159-307 0 0,0-1 1 0 0,0 0 0 0 0,1 1 0 0 0,0-1 0 0 0,1 1 0 0 0,0-1 0 0 0,1 1 0 0 0,1-1 0 0 0,3 15 0 0 0,-5-24-80 0 0,1 0 1 0 0,-1-1-1 0 0,1 1 1 0 0,0-1-1 0 0,0 1 1 0 0,0-1-1 0 0,-1 1 1 0 0,1-1-1 0 0,1 0 0 0 0,-1 1 1 0 0,0-1-1 0 0,0 0 1 0 0,0 0-1 0 0,1 0 1 0 0,-1 0-1 0 0,1 0 1 0 0,-1 0-1 0 0,1 0 1 0 0,-1-1-1 0 0,1 1 0 0 0,-1 0 1 0 0,1-1-1 0 0,0 1 1 0 0,-1-1-1 0 0,1 0 1 0 0,0 1-1 0 0,-1-1 1 0 0,1 0-1 0 0,0 0 1 0 0,-1 0-1 0 0,4-1 0 0 0,4 0-91 0 0,-1-1 0 0 0,1-1 0 0 0,-1 0 0 0 0,0 0 0 0 0,9-5 0 0 0,4-1-96 0 0,-12 5 140 0 0,0 0 1 0 0,-1-1 0 0 0,1 1-1 0 0,-1-2 1 0 0,-1 1 0 0 0,1-1-1 0 0,-1 0 1 0 0,0-1 0 0 0,0 0-1 0 0,-1 0 1 0 0,1 0 0 0 0,-2-1 0 0 0,1 0-1 0 0,-1 0 1 0 0,0 0 0 0 0,5-14-1 0 0,-1-1 51 0 0,-1-1-1 0 0,-1-1 1 0 0,-1 0-1 0 0,5-50 0 0 0,6 188 253 0 0,-15-75-153 0 0,2 24 106 0 0,-4-58-184 0 0,1 1 0 0 0,0 0 0 0 0,0-1 0 0 0,0 0 0 0 0,1 1 0 0 0,0-1 0 0 0,-1 0 0 0 0,2 0 0 0 0,3 8 1 0 0,-4-11-15 0 0,0 1 0 0 0,0-1 1 0 0,0 1-1 0 0,0-1 1 0 0,1 0-1 0 0,-1 1 0 0 0,0-1 1 0 0,1 0-1 0 0,-1-1 1 0 0,0 1-1 0 0,1 0 1 0 0,-1-1-1 0 0,1 1 0 0 0,-1-1 1 0 0,1 0-1 0 0,-1 0 1 0 0,4 0-1 0 0,1 0-11 0 0,0 0 1 0 0,1-1-1 0 0,-1 0 1 0 0,13-3-1 0 0,-10 0-41 0 0,1 0-1 0 0,-1-1 1 0 0,0 0 0 0 0,0-1 0 0 0,-1 0-1 0 0,0 0 1 0 0,0-1 0 0 0,15-15 0 0 0,-3 0-66 0 0,0-1 0 0 0,17-26 0 0 0,-15 16 24 0 0,-1-1-1 0 0,-2-1 0 0 0,20-48 0 0 0,-31 62 75 0 0,0-2 0 0 0,-2 1 0 0 0,-1-1 1 0 0,-1 0-1 0 0,-1-1 0 0 0,-1 1 0 0 0,0-25 0 0 0,-3 40 13 0 0,0 0 0 0 0,-1 0-1 0 0,-1 1 1 0 0,1-1-1 0 0,-5-13 1 0 0,5 20 0 0 0,1 0-1 0 0,-1-1 1 0 0,1 1 0 0 0,-1 0 0 0 0,1 0 0 0 0,-1 0-1 0 0,0 0 1 0 0,0 0 0 0 0,0-1 0 0 0,1 2 0 0 0,-1-1 0 0 0,0 0-1 0 0,0 0 1 0 0,0 0 0 0 0,-1 0 0 0 0,1 1 0 0 0,-1-2-1 0 0,1 2 2 0 0,-1 0-1 0 0,1 0 1 0 0,0 0-1 0 0,0 0 1 0 0,0 0 0 0 0,0 0-1 0 0,-1 0 1 0 0,1 1-1 0 0,0-1 1 0 0,0 0-1 0 0,0 1 1 0 0,0-1-1 0 0,0 1 1 0 0,0-1-1 0 0,0 1 1 0 0,0-1-1 0 0,0 1 1 0 0,0 0-1 0 0,0 0 1 0 0,0-1 0 0 0,0 1-1 0 0,1 0 1 0 0,-2 2-1 0 0,-4 2-1 0 0,0 2 0 0 0,1-1 1 0 0,0 1-1 0 0,0-1 0 0 0,1 1 0 0 0,0 1 0 0 0,0-1 1 0 0,0 1-1 0 0,1-1 0 0 0,-3 14 0 0 0,5-17 2 0 0,0 1 1 0 0,0-1-1 0 0,1 1 0 0 0,0-1 0 0 0,0 1 0 0 0,0-1 1 0 0,1 0-1 0 0,-1 1 0 0 0,1-1 0 0 0,0 1 0 0 0,0-1 0 0 0,1 0 1 0 0,-1 0-1 0 0,1 0 0 0 0,0 0 0 0 0,0 0 0 0 0,0 0 1 0 0,1 0-1 0 0,-1 0 0 0 0,1-1 0 0 0,5 6 0 0 0,13 10 8 0 0,0-2-1 0 0,1 0 0 0 0,48 26 0 0 0,-48-30-9 0 0,0 0-1 0 0,0 2 1 0 0,-2 0 0 0 0,34 33-1 0 0,-51-46 3 0 0,-1 0 0 0 0,0 1 0 0 0,-1-1-1 0 0,1 1 1 0 0,0-1 0 0 0,-1 1 0 0 0,0 0-1 0 0,1-1 1 0 0,-1 1 0 0 0,0 0 0 0 0,0 0-1 0 0,0 0 1 0 0,-1 0 0 0 0,1 0-1 0 0,-1 0 1 0 0,0 0 0 0 0,0 0 0 0 0,0 3-1 0 0,-1-2 3 0 0,0 0 0 0 0,0 0-1 0 0,0 0 1 0 0,0-1-1 0 0,-1 1 1 0 0,0-1-1 0 0,0 1 1 0 0,0-1 0 0 0,0 1-1 0 0,0-1 1 0 0,-1 0-1 0 0,1 0 1 0 0,-5 3-1 0 0,-5 6 4 0 0,0 0 0 0 0,-2-1 0 0 0,1-1 0 0 0,-1 0-1 0 0,-1-1 1 0 0,0 0 0 0 0,0-2 0 0 0,0 1 0 0 0,-1-2-1 0 0,0 0 1 0 0,-1-1 0 0 0,-19 3 0 0 0,33-7-83 0 0,0-1 0 0 0,1 0 0 0 0,-1 1 0 0 0,0-2 0 0 0,0 1 0 0 0,0 0 0 0 0,0 0 0 0 0,1-1 0 0 0,-1 0 0 0 0,0 1 0 0 0,0-1 0 0 0,1 0 0 0 0,-1 0 0 0 0,1-1 0 0 0,-1 1-1 0 0,1 0 1 0 0,-1-1 0 0 0,1 0 0 0 0,0 1 0 0 0,0-1 0 0 0,0 0 0 0 0,0 0 0 0 0,0 0 0 0 0,0-1 0 0 0,0 1 0 0 0,-1-3 0 0 0,-2-5-751 0 0,0 0 0 0 0,1 0 0 0 0,0 0 0 0 0,1-1 0 0 0,-3-14-1 0 0,5 21 478 0 0,0 0 78 0 0,0 1-1 0 0,1-1 0 0 0,0 1 1 0 0,0-1-1 0 0,0 1 0 0 0,0-1 1 0 0,1 1-1 0 0,0-5 0 0 0,0 5 95 0 0,3-18-1262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9.318"/>
    </inkml:context>
    <inkml:brush xml:id="br0">
      <inkml:brushProperty name="width" value="0.05" units="cm"/>
      <inkml:brushProperty name="height" value="0.05" units="cm"/>
    </inkml:brush>
  </inkml:definitions>
  <inkml:trace contextRef="#ctx0" brushRef="#br0">17 166 8961 0 0,'-3'-4'154'0'0,"1"0"0"0"0,0 0 0 0 0,0 0 1 0 0,0 0-1 0 0,1-1 0 0 0,-3-7 0 0 0,4 10-43 0 0,0 1 0 0 0,0 0 1 0 0,0 0-1 0 0,-1 0 0 0 0,1 0 0 0 0,0 0 0 0 0,0 0 0 0 0,1 0 0 0 0,-1 0 0 0 0,0 0 0 0 0,0 0 1 0 0,0-1-1 0 0,1 1 0 0 0,-1 0 0 0 0,1 0 0 0 0,-1 0 0 0 0,0 0 0 0 0,1 0 0 0 0,0 1 1 0 0,-1-1-1 0 0,1 0 0 0 0,0 0 0 0 0,-1 0 0 0 0,1 0 0 0 0,0 1 0 0 0,0-1 0 0 0,0 0 0 0 0,0 1 1 0 0,-1-1-1 0 0,1 0 0 0 0,0 1 0 0 0,0-1 0 0 0,0 1 0 0 0,2-1 0 0 0,-2 1-57 0 0,-1 1 1 0 0,1-1-1 0 0,0 0 0 0 0,0 1 0 0 0,-1-1 0 0 0,1 1 0 0 0,0-1 1 0 0,-1 1-1 0 0,1-1 0 0 0,0 1 0 0 0,-1-1 0 0 0,1 1 0 0 0,-1 0 1 0 0,1-1-1 0 0,-1 1 0 0 0,1 0 0 0 0,-1 0 0 0 0,0-1 0 0 0,1 1 1 0 0,-1 0-1 0 0,0 0 0 0 0,0-1 0 0 0,1 1 0 0 0,-1 0 0 0 0,0 0 1 0 0,0 1-1 0 0,7 26 142 0 0,-2 14 687 0 0,0 79 0 0 0,-6-89-655 0 0,2 1-1 0 0,1-1 0 0 0,2 1 0 0 0,11 44 0 0 0,-14-72-217 0 0,0-1-1 0 0,1 1 1 0 0,0-1-1 0 0,0 0 0 0 0,0 0 1 0 0,0 0-1 0 0,1 0 1 0 0,-1 0-1 0 0,1 0 0 0 0,0-1 1 0 0,7 7-1 0 0,-9-9-11 0 0,1 0-1 0 0,0 0 0 0 0,0 0 1 0 0,-1 0-1 0 0,1-1 1 0 0,0 1-1 0 0,0 0 1 0 0,0-1-1 0 0,-1 0 0 0 0,1 1 1 0 0,0-1-1 0 0,0 0 1 0 0,0 0-1 0 0,0 0 0 0 0,0 0 1 0 0,0 0-1 0 0,0 0 1 0 0,0-1-1 0 0,0 1 0 0 0,-1-1 1 0 0,1 1-1 0 0,0-1 1 0 0,0 0-1 0 0,0 1 1 0 0,-1-1-1 0 0,1 0 0 0 0,0 0 1 0 0,-1 0-1 0 0,1-1 1 0 0,-1 1-1 0 0,2-2 0 0 0,12-10-171 0 0,-1-1 0 0 0,-1 0-1 0 0,0-1 1 0 0,-1 0-1 0 0,-1-1 1 0 0,0-1 0 0 0,-1 0-1 0 0,-1 0 1 0 0,0-1-1 0 0,-2 0 1 0 0,0 0 0 0 0,7-30-1 0 0,-8 25 130 0 0,-2-1 1 0 0,0 0-1 0 0,-1 0 0 0 0,-2 0 0 0 0,0 0 0 0 0,-2 0 0 0 0,-1 0 0 0 0,0 0 1 0 0,-12-44-1 0 0,13 64 49 0 0,-1-1 0 0 0,1 1 0 0 0,-1 0 0 0 0,0 0 0 0 0,0 0 1 0 0,-4-5-1 0 0,6 9-5 0 0,0 0 1 0 0,-1-1-1 0 0,1 1 1 0 0,0 0-1 0 0,0-1 1 0 0,-1 1-1 0 0,1 0 1 0 0,0-1-1 0 0,-1 1 1 0 0,1 0-1 0 0,-1 0 1 0 0,1-1-1 0 0,0 1 1 0 0,-1 0-1 0 0,1 0 1 0 0,-1 0-1 0 0,1 0 1 0 0,-1-1-1 0 0,1 1 1 0 0,0 0-1 0 0,-1 0 1 0 0,1 0-1 0 0,-1 0 1 0 0,1 0 0 0 0,-1 0-1 0 0,0 1-1 0 0,0-1 1 0 0,0 1-1 0 0,1 0 1 0 0,-1-1-1 0 0,0 1 0 0 0,1 0 1 0 0,-1-1-1 0 0,0 1 0 0 0,1 0 1 0 0,-1 0-1 0 0,1-1 0 0 0,-1 1 1 0 0,1 0-1 0 0,0 0 1 0 0,-1 0-1 0 0,1 0 0 0 0,0 0 1 0 0,0 1-1 0 0,-40 115-3275 0 0,39-114 2954 0 0,0 1 0 0 0,1-1 0 0 0,-1 1-1 0 0,1-1 1 0 0,0 1 0 0 0,0-1 0 0 0,0 1 0 0 0,0-1 0 0 0,1 0-1 0 0,1 7 1 0 0,1 4-1086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1.638"/>
    </inkml:context>
    <inkml:brush xml:id="br0">
      <inkml:brushProperty name="width" value="0.05" units="cm"/>
      <inkml:brushProperty name="height" value="0.05" units="cm"/>
    </inkml:brush>
  </inkml:definitions>
  <inkml:trace contextRef="#ctx0" brushRef="#br0">35 1 8961 0 0,'1'7'858'0'0,"-1"1"0"0"0,-1 0 0 0 0,1-1 0 0 0,-4 13 0 0 0,1 12 756 0 0,1 108 2115 0 0,-1 26-2544 0 0,1-115-1306 0 0,-4 31-1728 0 0,-6-29-3509 0 0,10-44 3556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19.690"/>
    </inkml:context>
    <inkml:brush xml:id="br0">
      <inkml:brushProperty name="width" value="0.05" units="cm"/>
      <inkml:brushProperty name="height" value="0.05" units="cm"/>
    </inkml:brush>
  </inkml:definitions>
  <inkml:trace contextRef="#ctx0" brushRef="#br0">74 329 10565 0 0,'-8'-5'132'0'0,"1"-1"0"0"0,0-1 1 0 0,0 1-1 0 0,0-1 0 0 0,1-1 0 0 0,-6-9 0 0 0,9 13 94 0 0,0-1 0 0 0,1 0 0 0 0,0 1 0 0 0,0-1 0 0 0,0 0 0 0 0,1 0 1 0 0,0-1-1 0 0,0 1 0 0 0,0 0 0 0 0,0 0 0 0 0,1 0 0 0 0,0-10 0 0 0,1 8 187 0 0,-1 0-71 0 0,0 0 1 0 0,1-1 0 0 0,0 1-1 0 0,3-9 1 0 0,-4 15-317 0 0,0 1 1 0 0,0-1-1 0 0,1 0 0 0 0,-1 1 1 0 0,0-1-1 0 0,1 1 1 0 0,-1-1-1 0 0,0 0 0 0 0,1 1 1 0 0,-1-1-1 0 0,1 1 1 0 0,-1-1-1 0 0,1 1 0 0 0,-1-1 1 0 0,1 1-1 0 0,0-1 1 0 0,-1 1-1 0 0,1-1 0 0 0,-1 1 1 0 0,1 0-1 0 0,1-1 1 0 0,-1 1-11 0 0,0 0 0 0 0,0 0 0 0 0,0 1-1 0 0,0-1 1 0 0,0 0 0 0 0,0 0 0 0 0,0 1 0 0 0,-1-1 0 0 0,1 1 0 0 0,0-1 0 0 0,0 1 0 0 0,0-1 0 0 0,0 1 0 0 0,0-1 0 0 0,0 1 0 0 0,-1 0 0 0 0,1-1 0 0 0,0 1 0 0 0,1 2 0 0 0,8 8 45 0 0,-1 1-1 0 0,0 0 1 0 0,0 1 0 0 0,12 23 0 0 0,21 61 150 0 0,-19-40-145 0 0,-11-28-35 0 0,-6-12-3 0 0,1-1-1 0 0,0-1 0 0 0,2 1 0 0 0,-1-1 0 0 0,2-1 0 0 0,20 25 0 0 0,-34-114 98 0 0,0-30-342 0 0,1 63-45 0 0,1 0 0 0 0,7-61 1 0 0,0 75-266 0 0,1 1-1 0 0,1 0 1 0 0,15-37 0 0 0,-20 60 306 0 0,-1 0 0 0 0,1 1 1 0 0,1-1-1 0 0,-1 1 0 0 0,0-1 0 0 0,4-3 0 0 0,-4 4-138 0 0,4 8-604 0 0,-1 0 0 0 0,0 0-1 0 0,0 0 1 0 0,7 11 0 0 0,-7-5 104 0 0,4 5-119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20.158"/>
    </inkml:context>
    <inkml:brush xml:id="br0">
      <inkml:brushProperty name="width" value="0.05" units="cm"/>
      <inkml:brushProperty name="height" value="0.05" units="cm"/>
    </inkml:brush>
  </inkml:definitions>
  <inkml:trace contextRef="#ctx0" brushRef="#br0">30 423 9601 0 0,'-10'-3'1453'0'0,"9"2"-1172"0"0,0 1-1 0 0,0 0 1 0 0,0 0-1 0 0,0 0 1 0 0,0-1-1 0 0,1 1 1 0 0,-1 0-1 0 0,0-1 1 0 0,0 1-1 0 0,0-1 1 0 0,1 1-1 0 0,-1-1 1 0 0,0 1-1 0 0,1-1 1 0 0,-1 0-1 0 0,0 1 1 0 0,1-1-1 0 0,-1 0 1 0 0,0-1-1 0 0,0 1-197 0 0,-1-3 692 0 0,4 5-369 0 0,-2 3-403 0 0,1-1 0 0 0,-1 0 0 0 0,0 0 0 0 0,1 1 1 0 0,0-1-1 0 0,0 0 0 0 0,0 0 0 0 0,0 0 0 0 0,0 0 1 0 0,0 0-1 0 0,1 0 0 0 0,0 0 0 0 0,-1-1 1 0 0,1 1-1 0 0,0 0 0 0 0,0-1 0 0 0,3 3 0 0 0,-3-3-1 0 0,0-1-1 0 0,0 1 1 0 0,0-1-1 0 0,0 0 0 0 0,0 0 1 0 0,0 0-1 0 0,1 0 1 0 0,-1 0-1 0 0,0 0 0 0 0,0-1 1 0 0,1 1-1 0 0,-1-1 1 0 0,1 1-1 0 0,-1-1 0 0 0,0 0 1 0 0,1 0-1 0 0,-1 0 1 0 0,1 0-1 0 0,-1 0 0 0 0,0-1 1 0 0,1 1-1 0 0,-1-1 1 0 0,4-1-1 0 0,4-3-9 0 0,0 0-1 0 0,-1 0 1 0 0,0-1 0 0 0,0-1-1 0 0,0 1 1 0 0,0-2 0 0 0,-1 1-1 0 0,-1-1 1 0 0,1 0 0 0 0,-1-1-1 0 0,-1 1 1 0 0,1-2 0 0 0,-1 1-1 0 0,-1 0 1 0 0,0-1 0 0 0,0 0-1 0 0,-1-1 1 0 0,-1 1 0 0 0,1 0-1 0 0,-2-1 1 0 0,1 0 0 0 0,-1 0-1 0 0,0-20 1 0 0,-2 2 12 0 0,-1 1-1 0 0,-8-39 1 0 0,7 55-3 0 0,-1 0 1 0 0,0 1 0 0 0,-1-1-1 0 0,0 1 1 0 0,-1 0-1 0 0,0 0 1 0 0,-1 0 0 0 0,-9-11-1 0 0,15 21 0 0 0,-1 0 0 0 0,1 1 0 0 0,-1-1 0 0 0,1 0 0 0 0,-1 1 0 0 0,1-1 0 0 0,-1 1 0 0 0,0-1 0 0 0,0 1 0 0 0,1 0 0 0 0,-1-1 0 0 0,0 1 0 0 0,0 0 0 0 0,1-1 0 0 0,-1 1 0 0 0,0 0 0 0 0,0 0 0 0 0,0-1 0 0 0,1 1 1 0 0,-1 0-1 0 0,0 0 0 0 0,0 0 0 0 0,0 0 0 0 0,0 0 0 0 0,1 1 0 0 0,-1-1 0 0 0,0 0 0 0 0,0 0 0 0 0,0 0 0 0 0,1 1 0 0 0,-1-1 0 0 0,0 0 0 0 0,0 1 0 0 0,1-1 0 0 0,-1 1 0 0 0,0-1 0 0 0,1 1 0 0 0,-1-1 0 0 0,0 1 0 0 0,1-1 0 0 0,-1 1 0 0 0,1 0 0 0 0,-1-1 0 0 0,1 1 0 0 0,-1 0 0 0 0,1 0 0 0 0,-6 6 21 0 0,1 0 1 0 0,1 0 0 0 0,-6 11-1 0 0,8-16-14 0 0,-17 40 252 0 0,2 0-1 0 0,1 2 1 0 0,2-1 0 0 0,2 2-1 0 0,-8 64 1 0 0,16-85 74 0 0,1-1 0 0 0,2 1 0 0 0,1 36 1 0 0,0-53-195 0 0,1 1 1 0 0,0-1 0 0 0,0 0 0 0 0,1 1 0 0 0,0-1-1 0 0,0 0 1 0 0,1 0 0 0 0,-1 0 0 0 0,1 0 0 0 0,1-1-1 0 0,0 1 1 0 0,0-1 0 0 0,0 0 0 0 0,0 0 0 0 0,7 6-1 0 0,-4-6-73 0 0,0-1 0 0 0,0-1-1 0 0,0 1 1 0 0,1-2-1 0 0,-1 1 1 0 0,1-1-1 0 0,0 0 1 0 0,0 0-1 0 0,0-1 1 0 0,1 0-1 0 0,-1 0 1 0 0,0-1-1 0 0,1 0 1 0 0,-1-1-1 0 0,10 0 1 0 0,-5-1-77 0 0,-1 0 1 0 0,1 0-1 0 0,0-1 1 0 0,-1-1-1 0 0,0 0 1 0 0,0-1-1 0 0,0 0 1 0 0,0-1-1 0 0,16-9 1 0 0,-25 12-35 0 0,1 0-1 0 0,-1 0 1 0 0,0 0-1 0 0,1-1 1 0 0,-1 0 0 0 0,0 1-1 0 0,-1-1 1 0 0,1 0 0 0 0,0 0-1 0 0,-1-1 1 0 0,0 1 0 0 0,0-1-1 0 0,0 1 1 0 0,0-1 0 0 0,0 1-1 0 0,-1-1 1 0 0,0 0 0 0 0,1 0-1 0 0,-1 0 1 0 0,-1 0 0 0 0,1 0-1 0 0,-1 0 1 0 0,1 0-1 0 0,-1 0 1 0 0,0 0 0 0 0,-1-6-1 0 0,0-5-734 0 0,2 13 595 0 0,-1 0 1 0 0,0 0-1 0 0,0 0 1 0 0,1 1-1 0 0,-1-1 0 0 0,-1 0 1 0 0,1 0-1 0 0,0 0 1 0 0,0 1-1 0 0,-1-1 0 0 0,1 0 1 0 0,-1 0-1 0 0,1 1 1 0 0,-1-1-1 0 0,0 0 0 0 0,0 1 1 0 0,0-1-1 0 0,1 1 1 0 0,-2-1-1 0 0,1 1 0 0 0,0-1 1 0 0,0 1-1 0 0,-2-2 1 0 0,-14-3-2004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6T06:58:24.267"/>
    </inkml:context>
    <inkml:brush xml:id="br0">
      <inkml:brushProperty name="width" value="0.05" units="cm"/>
      <inkml:brushProperty name="height" value="0.05" units="cm"/>
    </inkml:brush>
  </inkml:definitions>
  <inkml:trace contextRef="#ctx0" brushRef="#br0">13 662 9741 0 0,'-12'7'84'0'0,"11"-6"243"0"0,31-9 292 0 0,74-7 666 0 0,106-28 1 0 0,100-43 75 0 0,-168 45-754 0 0,936-278 2798 0 0,-901 267-3093 0 0,140-45 623 0 0,-301 89-354 0 0,-23 7 573 0 0,-28 9-164 0 0,17-2-1937 0 0,0 2 0 0 0,1 0 0 0 0,-25 16 0 0 0,22-11-1002 0 0</inkml:trace>
</inkml:ink>
</file>

<file path=ppt/ink/ink8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48:25.311"/>
    </inkml:context>
    <inkml:brush xml:id="br0">
      <inkml:brushProperty name="width" value="0.05" units="cm"/>
      <inkml:brushProperty name="height" value="0.05" units="cm"/>
    </inkml:brush>
  </inkml:definitions>
  <inkml:trace contextRef="#ctx0" brushRef="#br0">104 330 8761 0 0,'7'-4'-34'0'0,"-5"3"147"0"0,0 0-1 0 0,0 0 1 0 0,0 0 0 0 0,-1 0 0 0 0,1 0-1 0 0,0 0 1 0 0,-1 0 0 0 0,1 0-1 0 0,-1-1 1 0 0,1 1 0 0 0,-1-1-1 0 0,0 1 1 0 0,0-1 0 0 0,1 1-1 0 0,-1-1 1 0 0,0 0 0 0 0,0 0 0 0 0,-1 1-1 0 0,1-1 1 0 0,0 0 0 0 0,-1 0-1 0 0,1 0 1 0 0,-1 0 0 0 0,1 0-1 0 0,-1 0 1 0 0,0-2 0 0 0,0-1 87 0 0,-1 1 1 0 0,1 0 0 0 0,-1-1-1 0 0,0 1 1 0 0,-1 0 0 0 0,1 0-1 0 0,-1-1 1 0 0,0 1 0 0 0,0 1-1 0 0,0-1 1 0 0,0 0 0 0 0,-6-6-1 0 0,-11-22 699 0 0,19 31-875 0 0,-1 0 0 0 0,0-1 1 0 0,1 1-1 0 0,-1 0 1 0 0,0-1-1 0 0,0 1 0 0 0,0 0 1 0 0,0 0-1 0 0,0 0 1 0 0,0-1-1 0 0,0 1 0 0 0,0 1 1 0 0,0-1-1 0 0,-1 0 0 0 0,1 0 1 0 0,0 0-1 0 0,-1 1 1 0 0,1-1-1 0 0,0 0 0 0 0,-1 1 1 0 0,1-1-1 0 0,-1 1 0 0 0,1 0 1 0 0,-1-1-1 0 0,1 1 1 0 0,-1 0-1 0 0,1 0 0 0 0,-1 0 1 0 0,1 0-1 0 0,-1 0 0 0 0,1 1 1 0 0,-1-1-1 0 0,1 0 1 0 0,-1 1-1 0 0,1-1 0 0 0,-1 1 1 0 0,1-1-1 0 0,0 1 0 0 0,-1 0 1 0 0,1-1-1 0 0,0 1 1 0 0,-1 0-1 0 0,1 0 0 0 0,0 0 1 0 0,0 0-1 0 0,0 0 0 0 0,0 0 1 0 0,0 0-1 0 0,0 1 1 0 0,0-1-1 0 0,0 0 0 0 0,1 0 1 0 0,-1 1-1 0 0,0 1 1 0 0,-5 8 90 0 0,1 0 0 0 0,0 0 0 0 0,1 1 1 0 0,-4 14-1 0 0,6-19-95 0 0,1-1 0 0 0,0 1 0 0 0,0 0 0 0 0,0 0 0 0 0,1 0 0 0 0,0 0 0 0 0,1 0 0 0 0,0 0 0 0 0,1 7 0 0 0,-1-12-19 0 0,0 0 0 0 0,0 0 0 0 0,0 0 0 0 0,0 0 0 0 0,1 0-1 0 0,-1-1 1 0 0,1 1 0 0 0,-1 0 0 0 0,1-1 0 0 0,0 1 0 0 0,-1-1 0 0 0,1 0 0 0 0,0 0-1 0 0,0 1 1 0 0,0-1 0 0 0,0 0 0 0 0,0-1 0 0 0,0 1 0 0 0,0 0 0 0 0,0 0 0 0 0,0-1-1 0 0,1 0 1 0 0,1 1 0 0 0,7 1-135 0 0,-1-1 1 0 0,0 0-1 0 0,17-1 0 0 0,-21-1 85 0 0,0 0 0 0 0,0 0 0 0 0,0-1 0 0 0,0 0 0 0 0,0 0 0 0 0,0 0 0 0 0,0-1 0 0 0,-1 1 0 0 0,1-1 0 0 0,-1-1 0 0 0,0 1 0 0 0,0-1 0 0 0,9-8 0 0 0,-3 1 46 0 0,0-1 1 0 0,-1 0-1 0 0,0-1 0 0 0,10-17 1 0 0,-19 27 17 0 0,8-10 35 0 0,-9 13-48 0 0,0 0 1 0 0,0 0-1 0 0,0-1 1 0 0,1 1-1 0 0,-1 0 1 0 0,0 0-1 0 0,0-1 1 0 0,0 1-1 0 0,1 0 1 0 0,-1 0-1 0 0,0 0 0 0 0,0-1 1 0 0,0 1-1 0 0,1 0 1 0 0,-1 0-1 0 0,0 0 1 0 0,0 0-1 0 0,1 0 1 0 0,-1 0-1 0 0,0-1 0 0 0,1 1 1 0 0,-1 0-1 0 0,0 0 1 0 0,0 0-1 0 0,1 0 1 0 0,-1 0-1 0 0,0 0 1 0 0,1 0-1 0 0,-1 0 0 0 0,0 0 1 0 0,0 0-1 0 0,1 0 1 0 0,-1 0-1 0 0,0 0 1 0 0,1 1-1 0 0,2 34 559 0 0,-3-33-552 0 0,1 0-1 0 0,0-1 1 0 0,-1 1 0 0 0,1-1 0 0 0,0 1 0 0 0,0-1-1 0 0,0 0 1 0 0,0 1 0 0 0,0-1 0 0 0,0 0 0 0 0,0 0-1 0 0,1 0 1 0 0,-1 0 0 0 0,0 0 0 0 0,1 0 0 0 0,-1 0-1 0 0,1 0 1 0 0,-1 0 0 0 0,1 0 0 0 0,-1-1 0 0 0,1 1-1 0 0,-1-1 1 0 0,1 1 0 0 0,0-1 0 0 0,2 1 0 0 0,1-1-5 0 0,1 1-1 0 0,-1 0 1 0 0,0-1 0 0 0,1 0 0 0 0,-1-1 0 0 0,10-1 0 0 0,-1-1-200 0 0,-1 0 1 0 0,0-2-1 0 0,0 0 0 0 0,-1 0 1 0 0,1-1-1 0 0,-1 0 0 0 0,13-10 1 0 0,-18 11 111 0 0,0 0 0 0 0,-1 0 0 0 0,0-1 0 0 0,0 1 1 0 0,0-1-1 0 0,-1-1 0 0 0,0 1 0 0 0,0-1 1 0 0,-1 0-1 0 0,0 0 0 0 0,0 0 0 0 0,0-1 0 0 0,2-9 1 0 0,1-4 152 0 0,-1-1 0 0 0,-1-1 0 0 0,-1 1 0 0 0,2-38 0 0 0,-17 80 680 0 0,-2 20-540 0 0,13-37-202 0 0,-26 117 396 0 0,24-105-493 0 0,1 0-1 0 0,0 0 1 0 0,1 0 0 0 0,0 0-1 0 0,2 0 1 0 0,2 16-1 0 0,0-16-503 0 0,-3-13 327 0 0,0 0 0 0 0,0 1 0 0 0,-1-1 0 0 0,1 0 0 0 0,-1 1-1 0 0,1-1 1 0 0,-1 1 0 0 0,0-1 0 0 0,0 0 0 0 0,0 1 0 0 0,0-1 0 0 0,0 1 0 0 0,-1-1 0 0 0,1 1 0 0 0,-2 3 0 0 0,2-6 174 0 0,0 1 1 0 0,0-1-1 0 0,-1 0 0 0 0,1 0 1 0 0,0 0-1 0 0,0 0 1 0 0,0 1-1 0 0,0-1 1 0 0,0 0-1 0 0,-1 0 1 0 0,1 0-1 0 0,0 0 1 0 0,0 0-1 0 0,0 0 1 0 0,-1 0-1 0 0,1 1 1 0 0,0-1-1 0 0,0 0 0 0 0,0 0 1 0 0,-1 0-1 0 0,1 0 1 0 0,0 0-1 0 0,0 0 1 0 0,0 0-1 0 0,-1 0 1 0 0,1 0-1 0 0,0 0 1 0 0,0 0-1 0 0,0 0 1 0 0,-1 0-1 0 0,1 0 0 0 0,0 0 1 0 0,0-1-1 0 0,0 1 1 0 0,-1 0-1 0 0,1 0 1 0 0,0 0-1 0 0,0 0 1 0 0,0 0-1 0 0,-1 0 1 0 0,1-1-1 0 0,-11-9-1201 0 0,-6-17 1420 0 0,14 20 203 0 0,1 0 1 0 0,-1 0-1 0 0,1 0 1 0 0,1 0-1 0 0,-1 0 1 0 0,1 0-1 0 0,0-1 1 0 0,1 1-1 0 0,0-14 1 0 0,1 18-250 0 0,-1 0 0 0 0,1 0 0 0 0,0 0 1 0 0,0-1-1 0 0,0 1 0 0 0,0 0 0 0 0,0 0 0 0 0,0 0 1 0 0,1 1-1 0 0,0-1 0 0 0,0 0 0 0 0,-1 0 0 0 0,1 1 1 0 0,1-1-1 0 0,-1 1 0 0 0,0 0 0 0 0,1 0 1 0 0,-1 0-1 0 0,1 0 0 0 0,-1 0 0 0 0,1 0 0 0 0,0 1 1 0 0,0-1-1 0 0,4-1 0 0 0,16-3 30 0 0,-1 1 0 0 0,1 0 1 0 0,0 2-1 0 0,0 1 0 0 0,27 0 0 0 0,8-1-36 0 0,171-22 297 0 0,-212 24 97 0 0,-15 1-92 0 0,-3 1 30 0 0,-28-6 542 0 0,9-4-477 0 0,0-1-1 0 0,-35-22 0 0 0,13 6 93 0 0,40 25-540 0 0,1 1 0 0 0,0-1-1 0 0,-1 0 1 0 0,1 0-1 0 0,-1 1 1 0 0,1-1-1 0 0,-1 1 1 0 0,1-1-1 0 0,-1 1 1 0 0,0 0-1 0 0,1-1 1 0 0,-1 1-1 0 0,1 0 1 0 0,-1 0-1 0 0,0 0 1 0 0,1 0-1 0 0,-1 1 1 0 0,1-1-1 0 0,-1 0 1 0 0,0 1 0 0 0,-2 0-1 0 0,2 0 20 0 0,1 1 1 0 0,-1-1-1 0 0,0 0 0 0 0,1 1 1 0 0,-1 0-1 0 0,1-1 0 0 0,0 1 1 0 0,-1 0-1 0 0,1-1 1 0 0,0 1-1 0 0,0 0 0 0 0,0 0 1 0 0,0 0-1 0 0,-1 3 0 0 0,-1 8 176 0 0,-1 1 0 0 0,2-1 0 0 0,0 1 0 0 0,-1 16 0 0 0,2-19-118 0 0,0 3 14 0 0,1 0 0 0 0,0 0 0 0 0,0 1 0 0 0,2-1 0 0 0,0 0 0 0 0,5 21 0 0 0,-6-31-115 0 0,1-1 0 0 0,-1 1-1 0 0,1 0 1 0 0,-1-1 0 0 0,1 1 0 0 0,0-1-1 0 0,1 0 1 0 0,-1 0 0 0 0,0 0 0 0 0,1 0-1 0 0,0 0 1 0 0,4 3 0 0 0,-5-4-37 0 0,1-1 0 0 0,0 1 1 0 0,-1-1-1 0 0,1 0 0 0 0,0 0 0 0 0,0 0 1 0 0,-1 0-1 0 0,1-1 0 0 0,0 1 0 0 0,0-1 1 0 0,0 0-1 0 0,0 0 0 0 0,0 0 0 0 0,0 0 0 0 0,0 0 1 0 0,0-1-1 0 0,0 1 0 0 0,5-3 0 0 0,14-4-460 0 0,-1-1-1 0 0,0-1 1 0 0,0 0-1 0 0,0-2 1 0 0,18-13-1 0 0,-32 18 494 0 0,1 0 0 0 0,-2-1-1 0 0,1 0 1 0 0,-1 0-1 0 0,0 0 1 0 0,0 0 0 0 0,-1-1-1 0 0,0 0 1 0 0,0 0-1 0 0,-1-1 1 0 0,0 1 0 0 0,4-16-1 0 0,16-29 1108 0 0,-24 87 155 0 0,-5 81-701 0 0,7-93-1121 0 0,-1-18 365 0 0,-1-1 0 0 0,1 0-1 0 0,-1 0 1 0 0,0 0 0 0 0,0 0 0 0 0,0 1 0 0 0,0-1 0 0 0,-2 6-1 0 0,-5 13-1363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2.545"/>
    </inkml:context>
    <inkml:brush xml:id="br0">
      <inkml:brushProperty name="width" value="0.05" units="cm"/>
      <inkml:brushProperty name="height" value="0.05" units="cm"/>
    </inkml:brush>
  </inkml:definitions>
  <inkml:trace contextRef="#ctx0" brushRef="#br0">179 313 9877 0 0,'1'-7'284'0'0,"0"1"0"0"0,0-1 1 0 0,1 0-1 0 0,0 0 0 0 0,4-7 1 0 0,-1-2 506 0 0,-2 6-610 0 0,0-1-1 0 0,-1 1 0 0 0,-1 0 0 0 0,0-1 0 0 0,0 0 0 0 0,-1 1 0 0 0,0-1 0 0 0,-1 0 1 0 0,0 1-1 0 0,-1-1 0 0 0,0 1 0 0 0,-5-14 0 0 0,7 23-153 0 0,-1-1 0 0 0,1 1 0 0 0,-1 0 0 0 0,0 0 0 0 0,1 0 1 0 0,-1 0-1 0 0,0-1 0 0 0,1 1 0 0 0,-1 0 0 0 0,0 0 0 0 0,0 1 0 0 0,0-1 0 0 0,0 0 0 0 0,0 0 0 0 0,0 0 1 0 0,0 1-1 0 0,-1-1 0 0 0,1 0 0 0 0,0 1 0 0 0,0-1 0 0 0,0 1 0 0 0,-1-1 0 0 0,0 1 0 0 0,0 0 11 0 0,0 0 0 0 0,0 0 0 0 0,0 0 0 0 0,-1 0 0 0 0,1 1 0 0 0,0-1 0 0 0,0 1 1 0 0,0 0-1 0 0,0-1 0 0 0,1 1 0 0 0,-1 0 0 0 0,0 0 0 0 0,-2 1 0 0 0,-3 3 106 0 0,0 1 0 0 0,0-1 0 0 0,1 1 1 0 0,-1 1-1 0 0,-7 10 0 0 0,1 1 122 0 0,1 0 0 0 0,1 1 0 0 0,0 0 0 0 0,-11 30 0 0 0,17-35-230 0 0,0 0-1 0 0,1 0 0 0 0,1 0 0 0 0,0 0 0 0 0,1 1 0 0 0,0-1 1 0 0,1 25-1 0 0,2-35-35 0 0,-1 0 1 0 0,1 0 0 0 0,-1 0-1 0 0,1 0 1 0 0,0 0-1 0 0,1 0 1 0 0,-1 0 0 0 0,1 0-1 0 0,0-1 1 0 0,0 1-1 0 0,0-1 1 0 0,0 1 0 0 0,1-1-1 0 0,3 4 1 0 0,-5-5-24 0 0,1-1 1 0 0,-1 0-1 0 0,1 0 1 0 0,0 0-1 0 0,-1 0 1 0 0,1 0-1 0 0,0 0 1 0 0,0 0-1 0 0,0 0 1 0 0,-1-1-1 0 0,1 1 1 0 0,0-1-1 0 0,0 1 1 0 0,0-1-1 0 0,0 0 1 0 0,0 0-1 0 0,0 0 1 0 0,0 0-1 0 0,0 0 1 0 0,0 0-1 0 0,0-1 1 0 0,0 1-1 0 0,0-1 1 0 0,0 1-1 0 0,0-1 1 0 0,0 0-1 0 0,0 0 1 0 0,-1 1-1 0 0,1-1 0 0 0,3-3 1 0 0,6-4-122 0 0,0 0 0 0 0,0-1 0 0 0,-1 0 0 0 0,0 0 0 0 0,0-2 0 0 0,-2 1 0 0 0,1-1 0 0 0,-1 0 0 0 0,0-1 0 0 0,-1 1 0 0 0,5-15-1 0 0,6-15 170 0 0,-2-1-1 0 0,10-46 0 0 0,-17 57-63 0 0,-21 64 726 0 0,7-20-533 0 0,1 1 1 0 0,-3 23-1 0 0,6-29-68 0 0,1-1 1 0 0,0 0-1 0 0,0 1 0 0 0,1-1 0 0 0,0 0 0 0 0,0 1 1 0 0,1-1-1 0 0,5 14 0 0 0,-6-19-74 0 0,0 1-1 0 0,1-1 1 0 0,-1 1-1 0 0,1-1 1 0 0,-1 0 0 0 0,1 1-1 0 0,0-1 1 0 0,0 0-1 0 0,0 0 1 0 0,1-1 0 0 0,-1 1-1 0 0,0 0 1 0 0,1-1-1 0 0,-1 1 1 0 0,0-1-1 0 0,1 0 1 0 0,0 1 0 0 0,-1-1-1 0 0,1-1 1 0 0,0 1-1 0 0,0 0 1 0 0,-1-1 0 0 0,1 1-1 0 0,0-1 1 0 0,0 0-1 0 0,3 0 1 0 0,1 0-22 0 0,0-1 1 0 0,0 0-1 0 0,-1 0 0 0 0,1 0 1 0 0,-1-1-1 0 0,1 0 0 0 0,-1 0 1 0 0,1-1-1 0 0,-1 0 0 0 0,0 0 1 0 0,0 0-1 0 0,0-1 0 0 0,-1 1 1 0 0,1-1-1 0 0,-1-1 0 0 0,0 1 1 0 0,0-1-1 0 0,-1 0 0 0 0,1 0 0 0 0,-1-1 1 0 0,0 1-1 0 0,3-7 0 0 0,2-4 0 0 0,-1 1-1 0 0,-1-1 1 0 0,0-1-1 0 0,-2 1 0 0 0,0-1 1 0 0,0 0-1 0 0,2-26 1 0 0,-5 32 1 0 0,1-11-12 0 0,-4 20 32 0 0,-3 15 30 0 0,0 2 12 0 0,0 0 1 0 0,1 0-1 0 0,0 0 0 0 0,1 1 0 0 0,1 18 0 0 0,1-30-41 0 0,0 1 0 0 0,0-1-1 0 0,0 0 1 0 0,1 0 0 0 0,0 0 0 0 0,0 0 0 0 0,0 0-1 0 0,0 0 1 0 0,1 0 0 0 0,-1-1 0 0 0,1 1-1 0 0,0 0 1 0 0,0-1 0 0 0,1 1 0 0 0,-1-1-1 0 0,1 0 1 0 0,-1 0 0 0 0,1 0 0 0 0,0 0-1 0 0,0 0 1 0 0,1-1 0 0 0,-1 1 0 0 0,0-1-1 0 0,1 0 1 0 0,4 2 0 0 0,-6-2-15 0 0,1-1-1 0 0,-1-1 1 0 0,1 1 0 0 0,0 0-1 0 0,-1-1 1 0 0,1 1-1 0 0,-1-1 1 0 0,1 0 0 0 0,0 0-1 0 0,-1 0 1 0 0,1 0 0 0 0,0 0-1 0 0,-1-1 1 0 0,1 1-1 0 0,0-1 1 0 0,-1 1 0 0 0,1-1-1 0 0,-1 0 1 0 0,1 0 0 0 0,-1 0-1 0 0,0-1 1 0 0,1 1 0 0 0,-1 0-1 0 0,0-1 1 0 0,0 0-1 0 0,0 1 1 0 0,0-1 0 0 0,0 0-1 0 0,0 0 1 0 0,-1 0 0 0 0,1 0-1 0 0,-1-1 1 0 0,1 1-1 0 0,-1 0 1 0 0,0-1 0 0 0,0 1-1 0 0,1-3 1 0 0,16-31-27 0 0,-13 28 31 0 0,-1 1 0 0 0,0-1 0 0 0,-1 0 0 0 0,0-1 0 0 0,0 1 0 0 0,0 0-1 0 0,1-14 1 0 0,-2 5-9 0 0,-1-1 0 0 0,-1 1-1 0 0,0 0 1 0 0,-6-31-1 0 0,6 48 12 0 0,0-1-1 0 0,0 1 0 0 0,1 0 0 0 0,-1-1 0 0 0,0 1 0 0 0,0 0 1 0 0,0 0-1 0 0,0-1 0 0 0,0 1 0 0 0,0 0 0 0 0,0 0 1 0 0,-1-1-1 0 0,1 1 0 0 0,0 0 0 0 0,0 0 0 0 0,0-1 1 0 0,0 1-1 0 0,0 0 0 0 0,0 0 0 0 0,0 0 0 0 0,-1-1 1 0 0,1 1-1 0 0,0 0 0 0 0,0 0 0 0 0,0-1 0 0 0,0 1 1 0 0,-1 0-1 0 0,1 0 0 0 0,0 0 0 0 0,0 0 0 0 0,0 0 0 0 0,-1-1 1 0 0,1 1-1 0 0,0 0 0 0 0,0 0 0 0 0,-1 0 0 0 0,1 0 1 0 0,0 0-1 0 0,0 0 0 0 0,-1 0 0 0 0,1 0 0 0 0,0 0 1 0 0,0 0-1 0 0,-1 0 0 0 0,1 0 0 0 0,0 0 0 0 0,0 0 1 0 0,-1 0-1 0 0,1 0 0 0 0,0 0 0 0 0,0 0 0 0 0,-1 0 0 0 0,-11 17 189 0 0,-4 27 264 0 0,7 10 430 0 0,2-1 0 0 0,2 1 0 0 0,5 102 0 0 0,1-67-151 0 0,7 78-116 0 0,-3-93-531 0 0,-6 111 0 0 0,1-182-80 0 0,0 0 0 0 0,-1 1 0 0 0,1-1 0 0 0,-1 0 0 0 0,0 0 1 0 0,1 0-1 0 0,-1 0 0 0 0,-1 0 0 0 0,1 0 0 0 0,0 0 1 0 0,-1 0-1 0 0,1 0 0 0 0,-1-1 0 0 0,0 1 0 0 0,0 0 0 0 0,0-1 1 0 0,-4 4-1 0 0,4-5-4 0 0,-1 0-1 0 0,1 0 1 0 0,-1 0 0 0 0,1 0 0 0 0,-1 0 0 0 0,1 0 0 0 0,-1-1-1 0 0,0 1 1 0 0,1-1 0 0 0,-1 0 0 0 0,0 0 0 0 0,0 0-1 0 0,1 0 1 0 0,-1 0 0 0 0,0-1 0 0 0,1 1 0 0 0,-1-1 0 0 0,1 0-1 0 0,-1 0 1 0 0,0 0 0 0 0,-2-1 0 0 0,-6-3-9 0 0,-1-1 0 0 0,2 0-1 0 0,-1 0 1 0 0,0-1 0 0 0,1 0 0 0 0,1-1 0 0 0,-1 0-1 0 0,1 0 1 0 0,1-1 0 0 0,-1-1 0 0 0,2 1 0 0 0,-1-1-1 0 0,1 0 1 0 0,1-1 0 0 0,0 0 0 0 0,0 0 0 0 0,1 0-1 0 0,1-1 1 0 0,-1 0 0 0 0,2 1 0 0 0,-3-17 0 0 0,3 11-29 0 0,0 0 0 0 0,2-1 0 0 0,0 1 1 0 0,1 0-1 0 0,0-1 0 0 0,2 1 0 0 0,0 0 1 0 0,1 0-1 0 0,0 0 0 0 0,1 0 0 0 0,2 0 1 0 0,-1 1-1 0 0,2 0 0 0 0,15-28 1 0 0,-18 38-143 0 0,0 0 0 0 0,1 0 0 0 0,-1 1 0 0 0,1 0 0 0 0,0 0 0 0 0,1 0 0 0 0,-1 0 0 0 0,1 1 0 0 0,0 0 0 0 0,0 0 0 0 0,7-3 0 0 0,3 0-1978 0 0,0 1 0 0 0,1 0 0 0 0,22-5 0 0 0,-26 8 376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017"/>
    </inkml:context>
    <inkml:brush xml:id="br0">
      <inkml:brushProperty name="width" value="0.05" units="cm"/>
      <inkml:brushProperty name="height" value="0.05" units="cm"/>
    </inkml:brush>
  </inkml:definitions>
  <inkml:trace contextRef="#ctx0" brushRef="#br0">247 109 10217 0 0,'0'-2'62'0'0,"0"1"-1"0"0,0-1 1 0 0,0 0 0 0 0,0 1-1 0 0,1-1 1 0 0,-1 0 0 0 0,0 1-1 0 0,1-1 1 0 0,0 0 0 0 0,-1 1-1 0 0,1-1 1 0 0,0 1 0 0 0,0-1-1 0 0,1-1 1 0 0,0 0 127 0 0,-1 0 56 0 0,-1 1 0 0 0,0-1 0 0 0,0 0-1 0 0,-1 1 1 0 0,1-1 0 0 0,-1 0 0 0 0,1 1 0 0 0,-1-1 0 0 0,0 1-1 0 0,0-1 1 0 0,0 1 0 0 0,0-1 0 0 0,-2-2 0 0 0,2 2 155 0 0,1 2-337 0 0,-1 0-1 0 0,1 1 0 0 0,-1-1 1 0 0,1 0-1 0 0,-1 0 0 0 0,1 1 0 0 0,-1-1 1 0 0,0 0-1 0 0,1 1 0 0 0,-1-1 1 0 0,0 0-1 0 0,1 1 0 0 0,-1-1 1 0 0,0 1-1 0 0,0 0 0 0 0,0-1 1 0 0,1 1-1 0 0,-1-1 0 0 0,0 1 0 0 0,0 0 1 0 0,0 0-1 0 0,0 0 0 0 0,0-1 1 0 0,0 1-1 0 0,1 0 0 0 0,-1 0 1 0 0,0 0-1 0 0,0 0 0 0 0,0 1 0 0 0,0-1 1 0 0,0 0-1 0 0,0 0 0 0 0,0 0 1 0 0,1 1-1 0 0,-1-1 0 0 0,0 0 1 0 0,0 1-1 0 0,0-1 0 0 0,1 1 0 0 0,-1-1 1 0 0,0 1-1 0 0,-1 0 0 0 0,-6 5 187 0 0,1-1-1 0 0,0 1 0 0 0,-9 9 1 0 0,11-10-60 0 0,-14 12 287 0 0,1 2-1 0 0,1 0 1 0 0,1 1-1 0 0,1 0 1 0 0,0 1-1 0 0,2 1 1 0 0,0 1-1 0 0,2-1 1 0 0,-14 40-1 0 0,23-55-455 0 0,0-1 1 0 0,1 1-1 0 0,0-1 0 0 0,0 1 0 0 0,1 0 1 0 0,0 0-1 0 0,0-1 0 0 0,0 1 0 0 0,1 0 1 0 0,0 0-1 0 0,0-1 0 0 0,1 1 0 0 0,0-1 1 0 0,3 10-1 0 0,-2-12-25 0 0,-1 1 0 0 0,1-1 1 0 0,0 1-1 0 0,0-1 0 0 0,1 0 0 0 0,-1 0 0 0 0,1 0 1 0 0,0-1-1 0 0,0 1 0 0 0,0-1 0 0 0,0 0 0 0 0,1 0 1 0 0,-1 0-1 0 0,1-1 0 0 0,0 1 0 0 0,0-1 0 0 0,0 0 1 0 0,9 2-1 0 0,-6-2-17 0 0,0 0 0 0 0,0-1-1 0 0,0 0 1 0 0,0 0 0 0 0,0-1 0 0 0,0 0 0 0 0,0 0 0 0 0,0-1 0 0 0,1 0-1 0 0,-2 0 1 0 0,1-1 0 0 0,0 0 0 0 0,0 0 0 0 0,0-1 0 0 0,-1 0-1 0 0,0-1 1 0 0,1 1 0 0 0,-1-2 0 0 0,-1 1 0 0 0,1-1 0 0 0,-1 1 0 0 0,1-2-1 0 0,-1 1 1 0 0,-1-1 0 0 0,1 0 0 0 0,-1 0 0 0 0,0 0 0 0 0,0-1 0 0 0,-1 0-1 0 0,0 0 1 0 0,0 0 0 0 0,-1 0 0 0 0,0-1 0 0 0,0 1 0 0 0,2-9-1 0 0,-1-4 16 0 0,-1 0-1 0 0,-1 0 0 0 0,0-1 0 0 0,-2 1 0 0 0,0 0 0 0 0,-1-1 0 0 0,-2 1 1 0 0,0 0-1 0 0,0 0 0 0 0,-2 0 0 0 0,-1 0 0 0 0,0 1 0 0 0,-16-32 0 0 0,20 48 8 0 0,1 0-1 0 0,-1 0 1 0 0,1 1-1 0 0,-1-1 1 0 0,0 1-1 0 0,0-1 1 0 0,-1 1 0 0 0,1 0-1 0 0,0 0 1 0 0,-1-1-1 0 0,1 2 1 0 0,-1-1-1 0 0,0 0 1 0 0,1 0-1 0 0,-1 1 1 0 0,0 0-1 0 0,0 0 1 0 0,-5-2-1 0 0,5 3-30 0 0,1 0 1 0 0,-1 0-1 0 0,1 0 1 0 0,-1 0-1 0 0,0 0 0 0 0,1 0 1 0 0,-1 1-1 0 0,1 0 0 0 0,-1-1 1 0 0,1 1-1 0 0,-1 0 0 0 0,1 0 1 0 0,0 0-1 0 0,-1 0 1 0 0,1 1-1 0 0,0-1 0 0 0,0 1 1 0 0,0-1-1 0 0,0 1 0 0 0,0 0 1 0 0,0 0-1 0 0,-3 4 0 0 0,3-4-125 0 0,1 1-1 0 0,-1-1 0 0 0,0 1 0 0 0,1 0 0 0 0,-1 0 1 0 0,1 0-1 0 0,0 0 0 0 0,0 0 0 0 0,0 0 1 0 0,0 0-1 0 0,0 0 0 0 0,1 0 0 0 0,-1 0 0 0 0,1 6 1 0 0,0-3-327 0 0,1 0 0 0 0,0 0 0 0 0,0 0 0 0 0,1-1 0 0 0,-1 1 0 0 0,1 0 0 0 0,4 8 0 0 0,0-2-601 0 0,1 0 0 0 0,1 0 0 0 0,0-1 0 0 0,0 0 0 0 0,1-1 0 0 0,13 12 0 0 0,-6-6-159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426"/>
    </inkml:context>
    <inkml:brush xml:id="br0">
      <inkml:brushProperty name="width" value="0.05" units="cm"/>
      <inkml:brushProperty name="height" value="0.05" units="cm"/>
    </inkml:brush>
  </inkml:definitions>
  <inkml:trace contextRef="#ctx0" brushRef="#br0">3 182 8265 0 0,'-1'-7'404'0'0,"0"0"0"0"0,1 0 0 0 0,0 0 0 0 0,0 0 0 0 0,0 0 0 0 0,1 0 0 0 0,0 0 0 0 0,1 1 0 0 0,0-1 0 0 0,0 0 0 0 0,0 1-1 0 0,6-13 1 0 0,-6 15-224 0 0,0 0 0 0 0,0 1 0 0 0,0-1 0 0 0,0 1 0 0 0,0 0 0 0 0,1-1 0 0 0,-1 1 0 0 0,1 0-1 0 0,0 1 1 0 0,0-1 0 0 0,0 0 0 0 0,1 1 0 0 0,-1 0 0 0 0,0-1 0 0 0,1 1 0 0 0,0 1-1 0 0,-1-1 1 0 0,1 0 0 0 0,0 1 0 0 0,0 0 0 0 0,0 0 0 0 0,0 0 0 0 0,6 0 0 0 0,-8 1-121 0 0,0 0-1 0 0,0 0 1 0 0,-1 0 0 0 0,1 1 0 0 0,0-1 0 0 0,0 1 0 0 0,-1-1 0 0 0,1 1 0 0 0,0-1 0 0 0,-1 1-1 0 0,1 0 1 0 0,0 0 0 0 0,-1 0 0 0 0,1 0 0 0 0,-1 0 0 0 0,0 0 0 0 0,1 0 0 0 0,0 2 0 0 0,1 0 18 0 0,-1 0 1 0 0,0 1-1 0 0,0-1 1 0 0,0 0-1 0 0,-1 0 1 0 0,1 1-1 0 0,-1-1 1 0 0,1 6-1 0 0,1 3 153 0 0,-1 1 0 0 0,0 0 0 0 0,-1 24 0 0 0,-2-3 604 0 0,-11 57 1 0 0,7-61-481 0 0,-4-7-247 0 0,8-20-100 0 0,0 0 0 0 0,-1-1 0 0 0,1 1 1 0 0,0 0-1 0 0,0 0 0 0 0,1 0 0 0 0,-2 5 0 0 0,4-15-119 0 0,0 1 0 0 0,0 1 1 0 0,1-1-1 0 0,-1 0 0 0 0,1 0 1 0 0,0 1-1 0 0,1 0 0 0 0,4-6 1 0 0,3-6-107 0 0,79-121 76 0 0,-76 120 130 0 0,0 1 1 0 0,1 0-1 0 0,0 1 0 0 0,2 1 1 0 0,23-18-1 0 0,-35 29 33 0 0,0 1 0 0 0,-1 1 0 0 0,1-1-1 0 0,0 1 1 0 0,0 0 0 0 0,0 0 0 0 0,1 0 0 0 0,-1 1 0 0 0,8-2 0 0 0,-12 3-12 0 0,1 0 0 0 0,0 0 0 0 0,0 0 0 0 0,0 0 0 0 0,-1 0 0 0 0,1 1 0 0 0,0-1 1 0 0,0 0-1 0 0,-1 1 0 0 0,1-1 0 0 0,0 1 0 0 0,-1 0 0 0 0,1 0 0 0 0,-1 0 0 0 0,1-1 0 0 0,-1 1 0 0 0,1 0 0 0 0,-1 1 0 0 0,0-1 1 0 0,1 0-1 0 0,-1 0 0 0 0,0 1 0 0 0,0-1 0 0 0,0 0 0 0 0,0 1 0 0 0,0-1 0 0 0,0 1 0 0 0,0 0 0 0 0,0-1 0 0 0,-1 1 1 0 0,1 0-1 0 0,0 1 0 0 0,1 8 113 0 0,0-1 0 0 0,-1 1-1 0 0,0 0 1 0 0,0-1 0 0 0,-1 1 0 0 0,0 0 0 0 0,-3 14 0 0 0,0 24 92 0 0,1-16-199 0 0,0-19 1 0 0,1 0-1 0 0,2 20 1 0 0,-1-31-119 0 0,1 0-1 0 0,-1 0 1 0 0,1 0-1 0 0,-1 0 1 0 0,1 0-1 0 0,0 0 1 0 0,0 0-1 0 0,0 0 1 0 0,1 0-1 0 0,-1-1 1 0 0,1 1-1 0 0,-1 0 1 0 0,1-1-1 0 0,0 1 1 0 0,0-1-1 0 0,4 3 1 0 0,-4-3-205 0 0,0-2 0 0 0,0 1 0 0 0,0 0 0 0 0,0 0 0 0 0,0-1 0 0 0,1 1 0 0 0,-1-1 1 0 0,0 1-1 0 0,0-1 0 0 0,0 0 0 0 0,1 0 0 0 0,-1 0 0 0 0,0 0 0 0 0,0-1 0 0 0,1 1 0 0 0,-1 0 1 0 0,0-1-1 0 0,0 0 0 0 0,0 1 0 0 0,0-1 0 0 0,0 0 0 0 0,0 0 0 0 0,0 0 0 0 0,0 0 0 0 0,0-1 1 0 0,0 1-1 0 0,1-2 0 0 0,8-6-1745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3.756"/>
    </inkml:context>
    <inkml:brush xml:id="br0">
      <inkml:brushProperty name="width" value="0.05" units="cm"/>
      <inkml:brushProperty name="height" value="0.05" units="cm"/>
    </inkml:brush>
  </inkml:definitions>
  <inkml:trace contextRef="#ctx0" brushRef="#br0">10 130 10953 0 0,'11'-81'886'0'0,"-9"73"152"0"0,-1-1 0 0 0,0 1-1 0 0,0-16 1 0 0,2 87 6200 0 0,0 56-6045 0 0,-22 110-265 0 0,6-92-3036 0 0,13-126 2057 0 0,5-1-4371 0 0,-5-10 4121 0 0,1 1 0 0 0,0-1 0 0 0,-1 0 1 0 0,1 0-1 0 0,0 0 0 0 0,-1 0 0 0 0,1 0 0 0 0,0 0 0 0 0,-1 0 0 0 0,1 0 0 0 0,-1 0 0 0 0,1 0 0 0 0,0-1 0 0 0,-1 1 1 0 0,1 0-1 0 0,-1 0 0 0 0,1-1 0 0 0,0 1 0 0 0,-1 0 0 0 0,1-1 0 0 0,-1 1 0 0 0,1 0 0 0 0,-1-1 0 0 0,1 1 0 0 0,-1-1 1 0 0,1 1-1 0 0,-1-1 0 0 0,0 1 0 0 0,1-1 0 0 0,5-5-1347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4.212"/>
    </inkml:context>
    <inkml:brush xml:id="br0">
      <inkml:brushProperty name="width" value="0.05" units="cm"/>
      <inkml:brushProperty name="height" value="0.05" units="cm"/>
    </inkml:brush>
  </inkml:definitions>
  <inkml:trace contextRef="#ctx0" brushRef="#br0">230 78 8993 0 0,'8'-26'863'0'0,"-8"25"-706"0"0,0 0 0 0 0,0 0 0 0 0,0 0 0 0 0,0 0 0 0 0,-1 0-1 0 0,1 0 1 0 0,0 0 0 0 0,0 0 0 0 0,-1 0 0 0 0,1 0-1 0 0,0 1 1 0 0,-1-1 0 0 0,1 0 0 0 0,-1 0 0 0 0,1 0-1 0 0,-1 1 1 0 0,1-1 0 0 0,-1 0 0 0 0,0 0 0 0 0,1 1-1 0 0,-6-5 4843 0 0,6 6-4878 0 0,1 0 0 0 0,0 0 0 0 0,-1 0 0 0 0,1 0 1 0 0,-1 0-1 0 0,1 0 0 0 0,-1 1 0 0 0,0-1 0 0 0,1 0 0 0 0,-1 0 0 0 0,0 0 1 0 0,0 0-1 0 0,0 0 0 0 0,0 3 0 0 0,0 10 503 0 0,0 14 518 0 0,5 38 0 0 0,-4-59-1105 0 0,0 1 1 0 0,0-1-1 0 0,1 1 0 0 0,1-1 0 0 0,-1 0 1 0 0,1 0-1 0 0,0 0 0 0 0,1 0 0 0 0,-1 0 1 0 0,6 6-1 0 0,-6-10-85 0 0,-1-1-1 0 0,1 0 1 0 0,0 1 0 0 0,0-1 0 0 0,0 0 0 0 0,0-1-1 0 0,0 1 1 0 0,0 0 0 0 0,1-1 0 0 0,-1 0-1 0 0,0 0 1 0 0,7 2 0 0 0,-8-3-39 0 0,-1 1 0 0 0,1-1 0 0 0,-1 0 0 0 0,1 0 0 0 0,-1 1 0 0 0,1-1 0 0 0,0 0 0 0 0,-1 0 0 0 0,1-1 0 0 0,-1 1 0 0 0,1 0 0 0 0,-1 0 0 0 0,1-1 0 0 0,-1 1 0 0 0,1-1 0 0 0,-1 1 0 0 0,1-1 0 0 0,-1 0 0 0 0,1 1 0 0 0,-1-1 0 0 0,0 0 0 0 0,0 0 0 0 0,1 0 0 0 0,-1 0 0 0 0,0 0 0 0 0,0 0 0 0 0,0-1 0 0 0,0 1 0 0 0,1-3 0 0 0,15-30-1162 0 0,-10 21 1153 0 0,-1 0 1 0 0,-1 0-1 0 0,7-24 1 0 0,-9 25 104 0 0,-1 0 1 0 0,0 0-1 0 0,-1 0 0 0 0,0-1 0 0 0,-1 1 1 0 0,0 0-1 0 0,-1-1 0 0 0,-4-17 0 0 0,5 30-2 0 0,0-1 0 0 0,0 1-1 0 0,0-1 1 0 0,0 1 0 0 0,0-1-1 0 0,-1 1 1 0 0,1-1 0 0 0,0 1-1 0 0,0-1 1 0 0,0 1 0 0 0,-1-1-1 0 0,1 1 1 0 0,0-1 0 0 0,-1 1-1 0 0,1 0 1 0 0,0-1 0 0 0,-1 1-1 0 0,1 0 1 0 0,0-1 0 0 0,-1 1-1 0 0,1 0 1 0 0,-1-1 0 0 0,1 1-1 0 0,-1 0 1 0 0,0-1 0 0 0,-8 8 227 0 0,-4 18 148 0 0,7 0 43 0 0,0 1-1 0 0,2-1 1 0 0,-2 43-1 0 0,9 79 1199 0 0,19 48-83 0 0,1 34-1022 0 0,-23-205-466 0 0,-1 1-1 0 0,-1-1 1 0 0,-1 0-1 0 0,-13 46 1 0 0,15-66-53 0 0,0 0 0 0 0,-1 0-1 0 0,1 0 1 0 0,-1 0 0 0 0,0-1 0 0 0,0 1 0 0 0,-1 0-1 0 0,1-1 1 0 0,-1 0 0 0 0,1 1 0 0 0,-1-1 0 0 0,0 0 0 0 0,0 0-1 0 0,0-1 1 0 0,-1 1 0 0 0,-5 2 0 0 0,5-2-11 0 0,-1-1 0 0 0,0-1 0 0 0,0 1 0 0 0,0-1 1 0 0,0 0-1 0 0,0 0 0 0 0,0 0 0 0 0,0-1 0 0 0,0 1 0 0 0,-1-1 0 0 0,-8-2 1 0 0,0 0-1 0 0,-1-1 0 0 0,1-1 0 0 0,0-1 0 0 0,1 0 0 0 0,-1 0 0 0 0,1-1 0 0 0,0-1 0 0 0,-18-13 0 0 0,20 13-5 0 0,1-1 1 0 0,-1-1-1 0 0,2 0 1 0 0,-1 0-1 0 0,2-1 1 0 0,-1 0-1 0 0,1 0 0 0 0,-10-17 1 0 0,14 18 22 0 0,-1 0 1 0 0,1-1 0 0 0,1 1-1 0 0,-1-1 1 0 0,2 0-1 0 0,-1 0 1 0 0,2 0 0 0 0,-1 0-1 0 0,1 0 1 0 0,1 0-1 0 0,0-17 1 0 0,2 12 14 0 0,1 0-1 0 0,0 0 1 0 0,1 0 0 0 0,1 0-1 0 0,0 0 1 0 0,1 1 0 0 0,0 0-1 0 0,1 0 1 0 0,1 1 0 0 0,0 0-1 0 0,1 0 1 0 0,0 1 0 0 0,20-20 0 0 0,-19 22-7 0 0,1 0 1 0 0,1 0-1 0 0,-1 1 1 0 0,2 0-1 0 0,-1 1 1 0 0,1 0-1 0 0,0 1 1 0 0,1 0 0 0 0,0 2-1 0 0,0-1 1 0 0,0 2-1 0 0,0 0 1 0 0,1 0-1 0 0,18-1 1 0 0,-28 5-38 0 0,-1 0-1 0 0,0 0 1 0 0,1 0 0 0 0,-1 1-1 0 0,1 0 1 0 0,-1 0 0 0 0,0 0-1 0 0,0 0 1 0 0,1 0 0 0 0,-1 1-1 0 0,0 0 1 0 0,0 0 0 0 0,-1 0-1 0 0,1 1 1 0 0,0-1 0 0 0,-1 1-1 0 0,1 0 1 0 0,-1 0 0 0 0,0 0-1 0 0,0 0 1 0 0,0 0 0 0 0,0 1-1 0 0,-1-1 1 0 0,0 1 0 0 0,1 0-1 0 0,-1 0 1 0 0,0 0 0 0 0,-1 0-1 0 0,1 0 1 0 0,-1 0 0 0 0,0 1-1 0 0,0-1 1 0 0,0 0 0 0 0,0 1-1 0 0,-1-1 1 0 0,0 5 0 0 0,0-2-223 0 0,0 32-2095 0 0,0-38 2129 0 0,0 0 0 0 0,0-1 0 0 0,0 1 0 0 0,0 0 0 0 0,0 0-1 0 0,0-1 1 0 0,0 1 0 0 0,0 0 0 0 0,-1 0 0 0 0,1-1 0 0 0,0 1 0 0 0,0 0-1 0 0,-1-1 1 0 0,1 1 0 0 0,0 0 0 0 0,-1-1 0 0 0,1 1 0 0 0,0 0-1 0 0,-1-1 1 0 0,1 1 0 0 0,-1-1 0 0 0,1 1 0 0 0,-1-1 0 0 0,0 1 0 0 0,1-1-1 0 0,-1 1 1 0 0,1-1 0 0 0,-1 0 0 0 0,0 1 0 0 0,1-1 0 0 0,-1 0-1 0 0,0 0 1 0 0,1 1 0 0 0,-1-1 0 0 0,0 0 0 0 0,0 0 0 0 0,1 0 0 0 0,-1 0-1 0 0,-1 0 1 0 0,-3 0-1796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4.541"/>
    </inkml:context>
    <inkml:brush xml:id="br0">
      <inkml:brushProperty name="width" value="0.05" units="cm"/>
      <inkml:brushProperty name="height" value="0.05" units="cm"/>
    </inkml:brush>
  </inkml:definitions>
  <inkml:trace contextRef="#ctx0" brushRef="#br0">86 41 9841 0 0,'1'-4'32'0'0,"1"-1"68"0"0,0 0 1 0 0,1 0 0 0 0,-1 1 0 0 0,6-8 0 0 0,-8 11-71 0 0,1 1 1 0 0,-1-1-1 0 0,0 1 1 0 0,1 0-1 0 0,-1-1 1 0 0,0 1-1 0 0,1 0 1 0 0,-1-1-1 0 0,1 1 1 0 0,-1 0-1 0 0,0 0 1 0 0,1 0-1 0 0,-1-1 1 0 0,1 1 0 0 0,-1 0-1 0 0,1 0 1 0 0,-1 0-1 0 0,0 0 1 0 0,1 0-1 0 0,-1 0 1 0 0,1 0-1 0 0,-1 0 1 0 0,1 0-1 0 0,0 0 1 0 0,0 0 43 0 0,0 1 1 0 0,0-1 0 0 0,-1 1 0 0 0,1 0 0 0 0,0-1 0 0 0,0 1 0 0 0,-1 0 0 0 0,1 0-1 0 0,0-1 1 0 0,-1 1 0 0 0,1 0 0 0 0,-1 0 0 0 0,1 0 0 0 0,-1 0 0 0 0,1 0-1 0 0,-1 0 1 0 0,0 1 0 0 0,10 29 1196 0 0,-2 0 0 0 0,-1 1 0 0 0,-2 0 0 0 0,3 63 0 0 0,-7-79-912 0 0,2 46 1698 0 0,-7 113-1 0 0,1-144-1907 0 0,-2-1 0 0 0,-1 0 0 0 0,-1 0 0 0 0,-1-1 0 0 0,-21 49 0 0 0,23-67-653 0 0,1-1-1 0 0,-2 0 1 0 0,-13 18 0 0 0,13-20-655 0 0,0-1 0 0 0,-1 1 1 0 0,0-1-1 0 0,-13 9 0 0 0,5-6-1581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6.145"/>
    </inkml:context>
    <inkml:brush xml:id="br0">
      <inkml:brushProperty name="width" value="0.05" units="cm"/>
      <inkml:brushProperty name="height" value="0.05" units="cm"/>
    </inkml:brush>
  </inkml:definitions>
  <inkml:trace contextRef="#ctx0" brushRef="#br0">1685 97 7069 0 0,'12'1'735'0'0,"0"-1"1"0"0,0 0 0 0 0,0-1 0 0 0,19-4 0 0 0,-29 5-514 0 0,4 0 745 0 0,-6 1-188 0 0,-8 4 519 0 0,-2-3 165 0 0,10-2-1415 0 0,0 0 1 0 0,0 0 0 0 0,-1 0-1 0 0,1 0 1 0 0,0-1 0 0 0,0 1-1 0 0,0 0 1 0 0,0 0 0 0 0,0 0-1 0 0,0-1 1 0 0,0 1 0 0 0,0 0-1 0 0,0 0 1 0 0,0 0 0 0 0,0-1-1 0 0,0 1 1 0 0,0 0 0 0 0,0 0-1 0 0,0 0 1 0 0,0-1 0 0 0,0 1-1 0 0,0 0 1 0 0,0 0-1 0 0,0 0 1 0 0,0-1 0 0 0,0 1-1 0 0,0 0 1 0 0,0 0 0 0 0,0 0-1 0 0,0-1 1 0 0,0 1 0 0 0,1 0-1 0 0,-1 0 1 0 0,0 0 0 0 0,0 0-1 0 0,0-1 1 0 0,0 1 0 0 0,0 0-1 0 0,1 0 1 0 0,-1 0 0 0 0,0 0-1 0 0,0 0 1 0 0,0 0 0 0 0,1-1-1 0 0,-1 1 1 0 0,-2 1 280 0 0,0 0-1 0 0,0 0 1 0 0,-1 0-1 0 0,1 0 1 0 0,0-1-1 0 0,-1 1 1 0 0,1-1-1 0 0,0 0 1 0 0,-1 0-1 0 0,-3 0 1 0 0,-32 0 316 0 0,35 0-502 0 0,-551-22 1868 0 0,-505-2-1293 0 0,987 27-699 0 0,77-4-47 0 0,0 0-1 0 0,0 0 1 0 0,0 0 0 0 0,10-5-1 0 0,12-2-250 0 0,26-7-3157 0 0,-49 14 2342 0 0,1-1-1 0 0,-1 0 1 0 0,1-1-1 0 0,-1 1 1 0 0,5-4-1 0 0,0 1-965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6.508"/>
    </inkml:context>
    <inkml:brush xml:id="br0">
      <inkml:brushProperty name="width" value="0.05" units="cm"/>
      <inkml:brushProperty name="height" value="0.05" units="cm"/>
    </inkml:brush>
  </inkml:definitions>
  <inkml:trace contextRef="#ctx0" brushRef="#br0">445 41 10429 0 0,'-18'-29'3116'0'0,"18"29"-3015"0"0,0-1 0 0 0,0 1-1 0 0,0 0 1 0 0,0-1-1 0 0,0 1 1 0 0,0 0 0 0 0,-1 0-1 0 0,1-1 1 0 0,0 1 0 0 0,0 0-1 0 0,0-1 1 0 0,0 1 0 0 0,0 0-1 0 0,0-1 1 0 0,0 1-1 0 0,1 0 1 0 0,-1-1 0 0 0,0 1-1 0 0,0 0 1 0 0,0-1 0 0 0,0 1-1 0 0,0 0 1 0 0,0-1 0 0 0,1 1-1 0 0,-1 0 1 0 0,0 0-1 0 0,0-1 1 0 0,0 1 0 0 0,1 0-1 0 0,-1 0 1 0 0,0-1 0 0 0,0 1-1 0 0,1 0 1 0 0,-1 0 0 0 0,0 0-1 0 0,0 0 1 0 0,1-1-1 0 0,3 0 1306 0 0,-8 6-1244 0 0,-16 12-55 0 0,-1-1 0 0 0,0-1 0 0 0,-1-1 0 0 0,0-1 0 0 0,-30 12 0 0 0,22-9-104 0 0,-28 10-340 0 0,-116 35 0 0 0,163-58 273 0 0,25-6 207 0 0,-1 0-1 0 0,1 1 0 0 0,0 0 0 0 0,-1 2 0 0 0,1-1 1 0 0,0 2-1 0 0,0-1 0 0 0,0 2 0 0 0,17 4 1 0 0,-15-3 185 0 0,-1 1-1 0 0,0 1 1 0 0,0 1 0 0 0,0 0 0 0 0,0 0 0 0 0,-1 2 0 0 0,0 0 0 0 0,22 17 0 0 0,-20-11-331 0 0,0 0 0 0 0,-2 0 0 0 0,1 2 0 0 0,-2 0 0 0 0,0 0 0 0 0,-1 1 0 0 0,0 1 0 0 0,-2 0 0 0 0,0 0 0 0 0,-1 1 0 0 0,-1 1 0 0 0,6 20 0 0 0,4 16-2698 0 0,-16-25 621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8.280"/>
    </inkml:context>
    <inkml:brush xml:id="br0">
      <inkml:brushProperty name="width" value="0.05" units="cm"/>
      <inkml:brushProperty name="height" value="0.05" units="cm"/>
    </inkml:brush>
  </inkml:definitions>
  <inkml:trace contextRef="#ctx0" brushRef="#br0">4914 52 7069 0 0,'-1'-15'137'0'0,"3"-10"686"0"0,1 13 930 0 0,-6 20 366 0 0,-5 22 45 0 0,-18 250 3621 0 0,10-94-4027 0 0,-31 816 1853 0 0,46-931-3463 0 0,-3 241 496 0 0,-16 356 990 0 0,-5-368-1130 0 0,-19 313 200 0 0,39-559-534 0 0,5-54-167 0 0,0 0-1 0 0,0 0 0 0 0,0 0 1 0 0,0 0-1 0 0,0 0 0 0 0,0 1 0 0 0,0-1 1 0 0,0 0-1 0 0,0 0 0 0 0,0 0 1 0 0,0 0-1 0 0,0 0 0 0 0,0 0 0 0 0,0 0 1 0 0,0 0-1 0 0,0 0 0 0 0,0 0 1 0 0,0 0-1 0 0,0 1 0 0 0,1-1 1 0 0,-1 0-1 0 0,0 0 0 0 0,0 0 0 0 0,0 0 1 0 0,0 0-1 0 0,0 0 0 0 0,0 0 1 0 0,0 0-1 0 0,0 0 0 0 0,0 0 1 0 0,0 0-1 0 0,0 0 0 0 0,0 0 0 0 0,0 0 1 0 0,0 0-1 0 0,0 0 0 0 0,1 0 1 0 0,-1 0-1 0 0,0 0 0 0 0,0 0 0 0 0,0 0 1 0 0,0 1-1 0 0,0-1 0 0 0,0 0 1 0 0,0 0-1 0 0,0 0 0 0 0,0-1 1 0 0,0 1-1 0 0,1 0 0 0 0,-1 0 0 0 0,0 0 1 0 0,0 0-1 0 0,0 0 0 0 0,0 0 1 0 0,0 0-1 0 0,0 0 0 0 0,0 0 1 0 0,0 0-1 0 0,0 0 0 0 0,0 0 0 0 0,0 0 1 0 0,0 0-1 0 0,0 0 0 0 0,1 0 1 0 0,-1 0-1 0 0,0 0 0 0 0,0 0 1 0 0,0 0-1 0 0,0-1 0 0 0,8-7 119 0 0,5-12 100 0 0,-10 14-182 0 0,2-1 11 0 0,-2 0 0 0 0,1 0 0 0 0,-1-1-1 0 0,0 1 1 0 0,0-1 0 0 0,-1 0 0 0 0,0 0 0 0 0,2-14-1 0 0,-4 20-48 0 0,0 1 1 0 0,-1 0-1 0 0,1 0 0 0 0,-1 0 0 0 0,1-1 0 0 0,-1 1 0 0 0,1 0 0 0 0,-1 0 0 0 0,1 0 0 0 0,-1 0 0 0 0,0 0 0 0 0,0 0 0 0 0,0 0 0 0 0,1 0 0 0 0,-1 1 1 0 0,0-1-1 0 0,0 0 0 0 0,0 0 0 0 0,0 1 0 0 0,-2-2 0 0 0,-29-14 32 0 0,8 4-68 0 0,11 4 19 0 0,-1 0-1 0 0,1 1 1 0 0,-1 0-1 0 0,0 1 1 0 0,-1 1-1 0 0,-19-5 1 0 0,-93-14-60 0 0,86 18 83 0 0,-1028-97-242 0 0,-268 74 149 0 0,0 46 106 0 0,1204-15 5 0 0,-234 14 30 0 0,332-13-57 0 0,35-2-1 0 0,1-1 0 0 0,-1 1 0 0 0,1-1 0 0 0,-1 1 0 0 0,0-1 0 0 0,0 1 0 0 0,1-1 0 0 0,-1 1 0 0 0,0-1 0 0 0,0 1 0 0 0,0-1 0 0 0,1 1 0 0 0,-1-1 0 0 0,0 1 0 0 0,0-1 0 0 0,0 1 0 0 0,0 0 0 0 0,0-1 0 0 0,0 1-1 0 0,0-1 1 0 0,0 1 0 0 0,0-1 0 0 0,-1 1 0 0 0,1 0 0 0 0,-4 17 21 0 0,-1-11-18 0 0,-1-1 1 0 0,0 0-1 0 0,0 0 0 0 0,-1 0 0 0 0,1-1 0 0 0,-1 0 0 0 0,0 0 0 0 0,-1-1 0 0 0,-12 6 0 0 0,-25 18-31 0 0,34-23 65 0 0,11-5-34 0 0,0 0-1 0 0,0 0 1 0 0,0 0 0 0 0,0 0-1 0 0,0 1 1 0 0,0-1 0 0 0,0 0 0 0 0,-1 0-1 0 0,1 0 1 0 0,0 0 0 0 0,0 0-1 0 0,0 0 1 0 0,0 0 0 0 0,0 0 0 0 0,0 0-1 0 0,-1 0 1 0 0,1 0 0 0 0,0 0-1 0 0,0 0 1 0 0,0 1 0 0 0,0-1 0 0 0,0 0-1 0 0,-1 0 1 0 0,1 0 0 0 0,0 0-1 0 0,0 0 1 0 0,0 0 0 0 0,0-1-1 0 0,0 1 1 0 0,-1 0 0 0 0,1 0 0 0 0,0 0-1 0 0,0 0 1 0 0,0 0 0 0 0,0 0-1 0 0,0 0 1 0 0,-1 0 0 0 0,1 0 0 0 0,0 0-1 0 0,0 0 1 0 0,0 0 0 0 0,0 0-1 0 0,0-1 1 0 0,0 1 0 0 0,0 0-1 0 0,0 0 1 0 0,-1 0 0 0 0,1 0 0 0 0,0 0-1 0 0,0 0 1 0 0,0-1 0 0 0,0 1-1 0 0,0 0 1 0 0,0 0 0 0 0,0 0 0 0 0,0 0-1 0 0,0 0 1 0 0,0-1 0 0 0,0 1-1 0 0,0 0 1 0 0,0 0 0 0 0,0 0-1 0 0,0 0 1 0 0,0 0 0 0 0,0-1 0 0 0,0 1-1 0 0,0 0 1 0 0,0 0 0 0 0,1-33-82 0 0,0 16 50 0 0,2 1 0 0 0,0 0 0 0 0,0 0 0 0 0,2 0 0 0 0,8-21 0 0 0,-1 1-26 0 0,22-73-316 0 0,139-480-1277 0 0,-61 75 439 0 0,-51-10 178 0 0,-55 281 462 0 0,-11-1-1 0 0,-11 2 0 0 0,-51-266 0 0 0,62 480 553 0 0,1 9 9 0 0,1 0 0 0 0,-1-28-1 0 0,4 47 4 0 0,2 23-154 0 0,0-11 171 0 0,0 1-1 0 0,1-1 0 0 0,0 0 0 0 0,1 0 0 0 0,0 0 0 0 0,1-1 0 0 0,0 1 0 0 0,1-1 1 0 0,9 13-1 0 0,-14-22-5 0 0,1 0 1 0 0,0-1 0 0 0,0 1 0 0 0,1 0 0 0 0,-1-1-1 0 0,0 0 1 0 0,0 1 0 0 0,1-1 0 0 0,-1 0-1 0 0,1 0 1 0 0,4 1 0 0 0,33 5 24 0 0,-23-4-10 0 0,47 4 13 0 0,108 0 0 0 0,-105-7-9 0 0,926 9-720 0 0,276 6-285 0 0,-248 35 1009 0 0,-916-44 1052 0 0,-102-9 470 0 0,12-4-1263 0 0,24-6-364 0 0,27 4 214 0 0,99-1-1 0 0,-190 5 215 0 0,-28 0-554 0 0,-37 10-3758 0 0,79-4 295 0 0,7-4 1374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5T04:50:29.270"/>
    </inkml:context>
    <inkml:brush xml:id="br0">
      <inkml:brushProperty name="width" value="0.05" units="cm"/>
      <inkml:brushProperty name="height" value="0.05" units="cm"/>
    </inkml:brush>
  </inkml:definitions>
  <inkml:trace contextRef="#ctx0" brushRef="#br0">11 47 11985 0 0,'-10'-46'1913'0'0,"13"82"1685"0"0,-3 32-2311 0 0,0-3-788 0 0,3 14-686 0 0,3-1 1 0 0,20 92-1 0 0,-22-144-1029 0 0,-2 0-1 0 0,1 26 0 0 0,-2-21-943 0 0,-1-11 417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87ACE-1B0E-F65A-5AE2-55E4FD374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0AD94-DF66-5599-9B2F-3E22DDE0F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4D936-128C-E689-FC6B-92BCD299BB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9F798D0-F587-1BD4-215E-0A79AF5A4E26}"/>
              </a:ext>
            </a:extLst>
          </p:cNvPr>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81947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03140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7D37-5280-7AAB-3560-997861581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EB3DD-5566-C8EF-7979-1D910D5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8585D-291E-103D-D749-9CCF74DCA2F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BCADB9-15F2-2AC6-6836-FB52751D17AC}"/>
              </a:ext>
            </a:extLst>
          </p:cNvPr>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342366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6D663-625A-F0CC-2288-FB0069A2E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5A72E-45F5-889F-7EB3-BDB929FBB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DFDD8-736F-E771-0ABC-1988C0703D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07E76CB-96B9-DC0A-CDD1-AB4B2BB15FA4}"/>
              </a:ext>
            </a:extLst>
          </p:cNvPr>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8737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7635-26C6-76F1-73A3-0FC23B42A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97F83-3AF4-4D72-71DE-1C0DCB7F9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12C9-7268-D003-CD00-2B4C6DDC0A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304CC-1B8E-AF90-4531-90FF4666446E}"/>
              </a:ext>
            </a:extLst>
          </p:cNvPr>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3941463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284750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2/6/2024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8567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2/6/2024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17" Type="http://schemas.openxmlformats.org/officeDocument/2006/relationships/image" Target="../media/image765.png"/><Relationship Id="rId21" Type="http://schemas.openxmlformats.org/officeDocument/2006/relationships/image" Target="../media/image718.png"/><Relationship Id="rId42" Type="http://schemas.openxmlformats.org/officeDocument/2006/relationships/customXml" Target="../ink/ink721.xml"/><Relationship Id="rId63" Type="http://schemas.openxmlformats.org/officeDocument/2006/relationships/image" Target="../media/image739.png"/><Relationship Id="rId84" Type="http://schemas.openxmlformats.org/officeDocument/2006/relationships/customXml" Target="../ink/ink742.xml"/><Relationship Id="rId138" Type="http://schemas.openxmlformats.org/officeDocument/2006/relationships/customXml" Target="../ink/ink769.xml"/><Relationship Id="rId159" Type="http://schemas.openxmlformats.org/officeDocument/2006/relationships/image" Target="../media/image786.png"/><Relationship Id="rId170" Type="http://schemas.openxmlformats.org/officeDocument/2006/relationships/customXml" Target="../ink/ink785.xml"/><Relationship Id="rId191" Type="http://schemas.openxmlformats.org/officeDocument/2006/relationships/customXml" Target="../ink/ink796.xml"/><Relationship Id="rId205" Type="http://schemas.openxmlformats.org/officeDocument/2006/relationships/customXml" Target="../ink/ink803.xml"/><Relationship Id="rId226" Type="http://schemas.openxmlformats.org/officeDocument/2006/relationships/image" Target="../media/image819.png"/><Relationship Id="rId107" Type="http://schemas.openxmlformats.org/officeDocument/2006/relationships/image" Target="../media/image760.png"/><Relationship Id="rId11" Type="http://schemas.openxmlformats.org/officeDocument/2006/relationships/image" Target="../media/image713.png"/><Relationship Id="rId32" Type="http://schemas.openxmlformats.org/officeDocument/2006/relationships/customXml" Target="../ink/ink716.xml"/><Relationship Id="rId53" Type="http://schemas.openxmlformats.org/officeDocument/2006/relationships/image" Target="../media/image734.png"/><Relationship Id="rId74" Type="http://schemas.openxmlformats.org/officeDocument/2006/relationships/customXml" Target="../ink/ink737.xml"/><Relationship Id="rId128" Type="http://schemas.openxmlformats.org/officeDocument/2006/relationships/customXml" Target="../ink/ink764.xml"/><Relationship Id="rId149" Type="http://schemas.openxmlformats.org/officeDocument/2006/relationships/image" Target="../media/image781.png"/><Relationship Id="rId5" Type="http://schemas.openxmlformats.org/officeDocument/2006/relationships/image" Target="../media/image710.png"/><Relationship Id="rId95" Type="http://schemas.openxmlformats.org/officeDocument/2006/relationships/image" Target="../media/image754.png"/><Relationship Id="rId160" Type="http://schemas.openxmlformats.org/officeDocument/2006/relationships/customXml" Target="../ink/ink780.xml"/><Relationship Id="rId181" Type="http://schemas.openxmlformats.org/officeDocument/2006/relationships/customXml" Target="../ink/ink791.xml"/><Relationship Id="rId216" Type="http://schemas.openxmlformats.org/officeDocument/2006/relationships/image" Target="../media/image814.png"/><Relationship Id="rId237" Type="http://schemas.openxmlformats.org/officeDocument/2006/relationships/customXml" Target="../ink/ink819.xml"/><Relationship Id="rId22" Type="http://schemas.openxmlformats.org/officeDocument/2006/relationships/customXml" Target="../ink/ink711.xml"/><Relationship Id="rId43" Type="http://schemas.openxmlformats.org/officeDocument/2006/relationships/image" Target="../media/image729.png"/><Relationship Id="rId64" Type="http://schemas.openxmlformats.org/officeDocument/2006/relationships/customXml" Target="../ink/ink732.xml"/><Relationship Id="rId118" Type="http://schemas.openxmlformats.org/officeDocument/2006/relationships/customXml" Target="../ink/ink759.xml"/><Relationship Id="rId139" Type="http://schemas.openxmlformats.org/officeDocument/2006/relationships/image" Target="../media/image776.png"/><Relationship Id="rId85" Type="http://schemas.openxmlformats.org/officeDocument/2006/relationships/image" Target="../media/image749.png"/><Relationship Id="rId150" Type="http://schemas.openxmlformats.org/officeDocument/2006/relationships/customXml" Target="../ink/ink775.xml"/><Relationship Id="rId171" Type="http://schemas.openxmlformats.org/officeDocument/2006/relationships/image" Target="../media/image792.png"/><Relationship Id="rId192" Type="http://schemas.openxmlformats.org/officeDocument/2006/relationships/image" Target="../media/image802.png"/><Relationship Id="rId206" Type="http://schemas.openxmlformats.org/officeDocument/2006/relationships/image" Target="../media/image809.png"/><Relationship Id="rId227" Type="http://schemas.openxmlformats.org/officeDocument/2006/relationships/customXml" Target="../ink/ink814.xml"/><Relationship Id="rId12" Type="http://schemas.openxmlformats.org/officeDocument/2006/relationships/customXml" Target="../ink/ink706.xml"/><Relationship Id="rId33" Type="http://schemas.openxmlformats.org/officeDocument/2006/relationships/image" Target="../media/image724.png"/><Relationship Id="rId108" Type="http://schemas.openxmlformats.org/officeDocument/2006/relationships/customXml" Target="../ink/ink754.xml"/><Relationship Id="rId129" Type="http://schemas.openxmlformats.org/officeDocument/2006/relationships/image" Target="../media/image771.png"/><Relationship Id="rId54" Type="http://schemas.openxmlformats.org/officeDocument/2006/relationships/customXml" Target="../ink/ink727.xml"/><Relationship Id="rId75" Type="http://schemas.openxmlformats.org/officeDocument/2006/relationships/image" Target="../media/image744.png"/><Relationship Id="rId96" Type="http://schemas.openxmlformats.org/officeDocument/2006/relationships/customXml" Target="../ink/ink748.xml"/><Relationship Id="rId140" Type="http://schemas.openxmlformats.org/officeDocument/2006/relationships/customXml" Target="../ink/ink770.xml"/><Relationship Id="rId161" Type="http://schemas.openxmlformats.org/officeDocument/2006/relationships/image" Target="../media/image787.png"/><Relationship Id="rId182" Type="http://schemas.openxmlformats.org/officeDocument/2006/relationships/image" Target="../media/image797.png"/><Relationship Id="rId217" Type="http://schemas.openxmlformats.org/officeDocument/2006/relationships/customXml" Target="../ink/ink809.xml"/><Relationship Id="rId6" Type="http://schemas.openxmlformats.org/officeDocument/2006/relationships/customXml" Target="../ink/ink703.xml"/><Relationship Id="rId238" Type="http://schemas.openxmlformats.org/officeDocument/2006/relationships/image" Target="../media/image825.png"/><Relationship Id="rId23" Type="http://schemas.openxmlformats.org/officeDocument/2006/relationships/image" Target="../media/image719.png"/><Relationship Id="rId119" Type="http://schemas.openxmlformats.org/officeDocument/2006/relationships/image" Target="../media/image766.png"/><Relationship Id="rId44" Type="http://schemas.openxmlformats.org/officeDocument/2006/relationships/customXml" Target="../ink/ink722.xml"/><Relationship Id="rId65" Type="http://schemas.openxmlformats.org/officeDocument/2006/relationships/image" Target="../media/image403.png"/><Relationship Id="rId86" Type="http://schemas.openxmlformats.org/officeDocument/2006/relationships/customXml" Target="../ink/ink743.xml"/><Relationship Id="rId130" Type="http://schemas.openxmlformats.org/officeDocument/2006/relationships/customXml" Target="../ink/ink765.xml"/><Relationship Id="rId151" Type="http://schemas.openxmlformats.org/officeDocument/2006/relationships/image" Target="../media/image782.png"/><Relationship Id="rId172" Type="http://schemas.openxmlformats.org/officeDocument/2006/relationships/customXml" Target="../ink/ink786.xml"/><Relationship Id="rId193" Type="http://schemas.openxmlformats.org/officeDocument/2006/relationships/customXml" Target="../ink/ink797.xml"/><Relationship Id="rId207" Type="http://schemas.openxmlformats.org/officeDocument/2006/relationships/customXml" Target="../ink/ink804.xml"/><Relationship Id="rId228" Type="http://schemas.openxmlformats.org/officeDocument/2006/relationships/image" Target="../media/image820.png"/><Relationship Id="rId13" Type="http://schemas.openxmlformats.org/officeDocument/2006/relationships/image" Target="../media/image714.png"/><Relationship Id="rId109" Type="http://schemas.openxmlformats.org/officeDocument/2006/relationships/image" Target="../media/image761.png"/><Relationship Id="rId34" Type="http://schemas.openxmlformats.org/officeDocument/2006/relationships/customXml" Target="../ink/ink717.xml"/><Relationship Id="rId55" Type="http://schemas.openxmlformats.org/officeDocument/2006/relationships/image" Target="../media/image735.png"/><Relationship Id="rId76" Type="http://schemas.openxmlformats.org/officeDocument/2006/relationships/customXml" Target="../ink/ink738.xml"/><Relationship Id="rId97" Type="http://schemas.openxmlformats.org/officeDocument/2006/relationships/image" Target="../media/image755.png"/><Relationship Id="rId120" Type="http://schemas.openxmlformats.org/officeDocument/2006/relationships/customXml" Target="../ink/ink760.xml"/><Relationship Id="rId141" Type="http://schemas.openxmlformats.org/officeDocument/2006/relationships/image" Target="../media/image777.png"/><Relationship Id="rId7" Type="http://schemas.openxmlformats.org/officeDocument/2006/relationships/image" Target="../media/image711.png"/><Relationship Id="rId162" Type="http://schemas.openxmlformats.org/officeDocument/2006/relationships/customXml" Target="../ink/ink781.xml"/><Relationship Id="rId183" Type="http://schemas.openxmlformats.org/officeDocument/2006/relationships/customXml" Target="../ink/ink792.xml"/><Relationship Id="rId218" Type="http://schemas.openxmlformats.org/officeDocument/2006/relationships/image" Target="../media/image815.png"/><Relationship Id="rId239" Type="http://schemas.openxmlformats.org/officeDocument/2006/relationships/customXml" Target="../ink/ink820.xml"/><Relationship Id="rId24" Type="http://schemas.openxmlformats.org/officeDocument/2006/relationships/customXml" Target="../ink/ink712.xml"/><Relationship Id="rId45" Type="http://schemas.openxmlformats.org/officeDocument/2006/relationships/image" Target="../media/image730.png"/><Relationship Id="rId66" Type="http://schemas.openxmlformats.org/officeDocument/2006/relationships/customXml" Target="../ink/ink733.xml"/><Relationship Id="rId87" Type="http://schemas.openxmlformats.org/officeDocument/2006/relationships/image" Target="../media/image750.png"/><Relationship Id="rId110" Type="http://schemas.openxmlformats.org/officeDocument/2006/relationships/customXml" Target="../ink/ink755.xml"/><Relationship Id="rId131" Type="http://schemas.openxmlformats.org/officeDocument/2006/relationships/image" Target="../media/image772.png"/><Relationship Id="rId152" Type="http://schemas.openxmlformats.org/officeDocument/2006/relationships/customXml" Target="../ink/ink776.xml"/><Relationship Id="rId173" Type="http://schemas.openxmlformats.org/officeDocument/2006/relationships/image" Target="../media/image793.png"/><Relationship Id="rId194" Type="http://schemas.openxmlformats.org/officeDocument/2006/relationships/image" Target="../media/image803.png"/><Relationship Id="rId208" Type="http://schemas.openxmlformats.org/officeDocument/2006/relationships/image" Target="../media/image810.png"/><Relationship Id="rId229" Type="http://schemas.openxmlformats.org/officeDocument/2006/relationships/customXml" Target="../ink/ink815.xml"/><Relationship Id="rId240" Type="http://schemas.openxmlformats.org/officeDocument/2006/relationships/image" Target="../media/image826.png"/><Relationship Id="rId14" Type="http://schemas.openxmlformats.org/officeDocument/2006/relationships/customXml" Target="../ink/ink707.xml"/><Relationship Id="rId35" Type="http://schemas.openxmlformats.org/officeDocument/2006/relationships/image" Target="../media/image725.png"/><Relationship Id="rId56" Type="http://schemas.openxmlformats.org/officeDocument/2006/relationships/customXml" Target="../ink/ink728.xml"/><Relationship Id="rId77" Type="http://schemas.openxmlformats.org/officeDocument/2006/relationships/image" Target="../media/image745.png"/><Relationship Id="rId100" Type="http://schemas.openxmlformats.org/officeDocument/2006/relationships/customXml" Target="../ink/ink750.xml"/><Relationship Id="rId8" Type="http://schemas.openxmlformats.org/officeDocument/2006/relationships/customXml" Target="../ink/ink704.xml"/><Relationship Id="rId98" Type="http://schemas.openxmlformats.org/officeDocument/2006/relationships/customXml" Target="../ink/ink749.xml"/><Relationship Id="rId121" Type="http://schemas.openxmlformats.org/officeDocument/2006/relationships/image" Target="../media/image767.png"/><Relationship Id="rId142" Type="http://schemas.openxmlformats.org/officeDocument/2006/relationships/customXml" Target="../ink/ink771.xml"/><Relationship Id="rId163" Type="http://schemas.openxmlformats.org/officeDocument/2006/relationships/image" Target="../media/image788.png"/><Relationship Id="rId184" Type="http://schemas.openxmlformats.org/officeDocument/2006/relationships/image" Target="../media/image798.png"/><Relationship Id="rId219" Type="http://schemas.openxmlformats.org/officeDocument/2006/relationships/customXml" Target="../ink/ink810.xml"/><Relationship Id="rId230" Type="http://schemas.openxmlformats.org/officeDocument/2006/relationships/image" Target="../media/image821.png"/><Relationship Id="rId25" Type="http://schemas.openxmlformats.org/officeDocument/2006/relationships/image" Target="../media/image720.png"/><Relationship Id="rId46" Type="http://schemas.openxmlformats.org/officeDocument/2006/relationships/customXml" Target="../ink/ink723.xml"/><Relationship Id="rId67" Type="http://schemas.openxmlformats.org/officeDocument/2006/relationships/image" Target="../media/image740.png"/><Relationship Id="rId88" Type="http://schemas.openxmlformats.org/officeDocument/2006/relationships/customXml" Target="../ink/ink744.xml"/><Relationship Id="rId111" Type="http://schemas.openxmlformats.org/officeDocument/2006/relationships/image" Target="../media/image762.png"/><Relationship Id="rId132" Type="http://schemas.openxmlformats.org/officeDocument/2006/relationships/customXml" Target="../ink/ink766.xml"/><Relationship Id="rId153" Type="http://schemas.openxmlformats.org/officeDocument/2006/relationships/image" Target="../media/image783.png"/><Relationship Id="rId174" Type="http://schemas.openxmlformats.org/officeDocument/2006/relationships/customXml" Target="../ink/ink787.xml"/><Relationship Id="rId195" Type="http://schemas.openxmlformats.org/officeDocument/2006/relationships/customXml" Target="../ink/ink798.xml"/><Relationship Id="rId209" Type="http://schemas.openxmlformats.org/officeDocument/2006/relationships/customXml" Target="../ink/ink805.xml"/><Relationship Id="rId220" Type="http://schemas.openxmlformats.org/officeDocument/2006/relationships/image" Target="../media/image816.png"/><Relationship Id="rId241" Type="http://schemas.openxmlformats.org/officeDocument/2006/relationships/customXml" Target="../ink/ink821.xml"/><Relationship Id="rId15" Type="http://schemas.openxmlformats.org/officeDocument/2006/relationships/image" Target="../media/image715.png"/><Relationship Id="rId36" Type="http://schemas.openxmlformats.org/officeDocument/2006/relationships/customXml" Target="../ink/ink718.xml"/><Relationship Id="rId57" Type="http://schemas.openxmlformats.org/officeDocument/2006/relationships/image" Target="../media/image736.png"/><Relationship Id="rId106" Type="http://schemas.openxmlformats.org/officeDocument/2006/relationships/customXml" Target="../ink/ink753.xml"/><Relationship Id="rId127" Type="http://schemas.openxmlformats.org/officeDocument/2006/relationships/image" Target="../media/image770.png"/><Relationship Id="rId10" Type="http://schemas.openxmlformats.org/officeDocument/2006/relationships/customXml" Target="../ink/ink705.xml"/><Relationship Id="rId31" Type="http://schemas.openxmlformats.org/officeDocument/2006/relationships/image" Target="../media/image723.png"/><Relationship Id="rId52" Type="http://schemas.openxmlformats.org/officeDocument/2006/relationships/customXml" Target="../ink/ink726.xml"/><Relationship Id="rId73" Type="http://schemas.openxmlformats.org/officeDocument/2006/relationships/image" Target="../media/image743.png"/><Relationship Id="rId78" Type="http://schemas.openxmlformats.org/officeDocument/2006/relationships/customXml" Target="../ink/ink739.xml"/><Relationship Id="rId94" Type="http://schemas.openxmlformats.org/officeDocument/2006/relationships/customXml" Target="../ink/ink747.xml"/><Relationship Id="rId99" Type="http://schemas.openxmlformats.org/officeDocument/2006/relationships/image" Target="../media/image756.png"/><Relationship Id="rId101" Type="http://schemas.openxmlformats.org/officeDocument/2006/relationships/image" Target="../media/image757.png"/><Relationship Id="rId122" Type="http://schemas.openxmlformats.org/officeDocument/2006/relationships/customXml" Target="../ink/ink761.xml"/><Relationship Id="rId143" Type="http://schemas.openxmlformats.org/officeDocument/2006/relationships/image" Target="../media/image778.png"/><Relationship Id="rId148" Type="http://schemas.openxmlformats.org/officeDocument/2006/relationships/customXml" Target="../ink/ink774.xml"/><Relationship Id="rId164" Type="http://schemas.openxmlformats.org/officeDocument/2006/relationships/customXml" Target="../ink/ink782.xml"/><Relationship Id="rId169" Type="http://schemas.openxmlformats.org/officeDocument/2006/relationships/image" Target="../media/image791.png"/><Relationship Id="rId185" Type="http://schemas.openxmlformats.org/officeDocument/2006/relationships/customXml" Target="../ink/ink793.xml"/><Relationship Id="rId4" Type="http://schemas.openxmlformats.org/officeDocument/2006/relationships/customXml" Target="../ink/ink702.xml"/><Relationship Id="rId9" Type="http://schemas.openxmlformats.org/officeDocument/2006/relationships/image" Target="../media/image712.png"/><Relationship Id="rId180" Type="http://schemas.openxmlformats.org/officeDocument/2006/relationships/image" Target="../media/image796.png"/><Relationship Id="rId210" Type="http://schemas.openxmlformats.org/officeDocument/2006/relationships/image" Target="../media/image811.png"/><Relationship Id="rId215" Type="http://schemas.openxmlformats.org/officeDocument/2006/relationships/customXml" Target="../ink/ink808.xml"/><Relationship Id="rId236" Type="http://schemas.openxmlformats.org/officeDocument/2006/relationships/image" Target="../media/image824.png"/><Relationship Id="rId26" Type="http://schemas.openxmlformats.org/officeDocument/2006/relationships/customXml" Target="../ink/ink713.xml"/><Relationship Id="rId231" Type="http://schemas.openxmlformats.org/officeDocument/2006/relationships/customXml" Target="../ink/ink816.xml"/><Relationship Id="rId47" Type="http://schemas.openxmlformats.org/officeDocument/2006/relationships/image" Target="../media/image731.png"/><Relationship Id="rId68" Type="http://schemas.openxmlformats.org/officeDocument/2006/relationships/customXml" Target="../ink/ink734.xml"/><Relationship Id="rId89" Type="http://schemas.openxmlformats.org/officeDocument/2006/relationships/image" Target="../media/image751.png"/><Relationship Id="rId112" Type="http://schemas.openxmlformats.org/officeDocument/2006/relationships/customXml" Target="../ink/ink756.xml"/><Relationship Id="rId133" Type="http://schemas.openxmlformats.org/officeDocument/2006/relationships/image" Target="../media/image773.png"/><Relationship Id="rId154" Type="http://schemas.openxmlformats.org/officeDocument/2006/relationships/customXml" Target="../ink/ink777.xml"/><Relationship Id="rId175" Type="http://schemas.openxmlformats.org/officeDocument/2006/relationships/image" Target="../media/image794.png"/><Relationship Id="rId196" Type="http://schemas.openxmlformats.org/officeDocument/2006/relationships/image" Target="../media/image804.png"/><Relationship Id="rId200" Type="http://schemas.openxmlformats.org/officeDocument/2006/relationships/image" Target="../media/image806.png"/><Relationship Id="rId16" Type="http://schemas.openxmlformats.org/officeDocument/2006/relationships/customXml" Target="../ink/ink708.xml"/><Relationship Id="rId221" Type="http://schemas.openxmlformats.org/officeDocument/2006/relationships/customXml" Target="../ink/ink811.xml"/><Relationship Id="rId242" Type="http://schemas.openxmlformats.org/officeDocument/2006/relationships/image" Target="../media/image827.png"/><Relationship Id="rId37" Type="http://schemas.openxmlformats.org/officeDocument/2006/relationships/image" Target="../media/image726.png"/><Relationship Id="rId58" Type="http://schemas.openxmlformats.org/officeDocument/2006/relationships/customXml" Target="../ink/ink729.xml"/><Relationship Id="rId79" Type="http://schemas.openxmlformats.org/officeDocument/2006/relationships/image" Target="../media/image746.png"/><Relationship Id="rId102" Type="http://schemas.openxmlformats.org/officeDocument/2006/relationships/customXml" Target="../ink/ink751.xml"/><Relationship Id="rId123" Type="http://schemas.openxmlformats.org/officeDocument/2006/relationships/image" Target="../media/image768.png"/><Relationship Id="rId144" Type="http://schemas.openxmlformats.org/officeDocument/2006/relationships/customXml" Target="../ink/ink772.xml"/><Relationship Id="rId90" Type="http://schemas.openxmlformats.org/officeDocument/2006/relationships/customXml" Target="../ink/ink745.xml"/><Relationship Id="rId165" Type="http://schemas.openxmlformats.org/officeDocument/2006/relationships/image" Target="../media/image789.png"/><Relationship Id="rId186" Type="http://schemas.openxmlformats.org/officeDocument/2006/relationships/image" Target="../media/image799.png"/><Relationship Id="rId211" Type="http://schemas.openxmlformats.org/officeDocument/2006/relationships/customXml" Target="../ink/ink806.xml"/><Relationship Id="rId232" Type="http://schemas.openxmlformats.org/officeDocument/2006/relationships/image" Target="../media/image822.png"/><Relationship Id="rId27" Type="http://schemas.openxmlformats.org/officeDocument/2006/relationships/image" Target="../media/image721.png"/><Relationship Id="rId48" Type="http://schemas.openxmlformats.org/officeDocument/2006/relationships/customXml" Target="../ink/ink724.xml"/><Relationship Id="rId69" Type="http://schemas.openxmlformats.org/officeDocument/2006/relationships/image" Target="../media/image741.png"/><Relationship Id="rId113" Type="http://schemas.openxmlformats.org/officeDocument/2006/relationships/image" Target="../media/image763.png"/><Relationship Id="rId134" Type="http://schemas.openxmlformats.org/officeDocument/2006/relationships/customXml" Target="../ink/ink767.xml"/><Relationship Id="rId80" Type="http://schemas.openxmlformats.org/officeDocument/2006/relationships/customXml" Target="../ink/ink740.xml"/><Relationship Id="rId155" Type="http://schemas.openxmlformats.org/officeDocument/2006/relationships/image" Target="../media/image784.png"/><Relationship Id="rId176" Type="http://schemas.openxmlformats.org/officeDocument/2006/relationships/customXml" Target="../ink/ink788.xml"/><Relationship Id="rId197" Type="http://schemas.openxmlformats.org/officeDocument/2006/relationships/customXml" Target="../ink/ink799.xml"/><Relationship Id="rId201" Type="http://schemas.openxmlformats.org/officeDocument/2006/relationships/customXml" Target="../ink/ink801.xml"/><Relationship Id="rId222" Type="http://schemas.openxmlformats.org/officeDocument/2006/relationships/image" Target="../media/image817.png"/><Relationship Id="rId17" Type="http://schemas.openxmlformats.org/officeDocument/2006/relationships/image" Target="../media/image716.png"/><Relationship Id="rId38" Type="http://schemas.openxmlformats.org/officeDocument/2006/relationships/customXml" Target="../ink/ink719.xml"/><Relationship Id="rId59" Type="http://schemas.openxmlformats.org/officeDocument/2006/relationships/image" Target="../media/image737.png"/><Relationship Id="rId103" Type="http://schemas.openxmlformats.org/officeDocument/2006/relationships/image" Target="../media/image758.png"/><Relationship Id="rId124" Type="http://schemas.openxmlformats.org/officeDocument/2006/relationships/customXml" Target="../ink/ink762.xml"/><Relationship Id="rId70" Type="http://schemas.openxmlformats.org/officeDocument/2006/relationships/customXml" Target="../ink/ink735.xml"/><Relationship Id="rId91" Type="http://schemas.openxmlformats.org/officeDocument/2006/relationships/image" Target="../media/image752.png"/><Relationship Id="rId145" Type="http://schemas.openxmlformats.org/officeDocument/2006/relationships/image" Target="../media/image779.png"/><Relationship Id="rId166" Type="http://schemas.openxmlformats.org/officeDocument/2006/relationships/customXml" Target="../ink/ink783.xml"/><Relationship Id="rId187" Type="http://schemas.openxmlformats.org/officeDocument/2006/relationships/customXml" Target="../ink/ink794.xml"/><Relationship Id="rId1" Type="http://schemas.openxmlformats.org/officeDocument/2006/relationships/slideLayout" Target="../slideLayouts/slideLayout2.xml"/><Relationship Id="rId212" Type="http://schemas.openxmlformats.org/officeDocument/2006/relationships/image" Target="../media/image812.png"/><Relationship Id="rId233" Type="http://schemas.openxmlformats.org/officeDocument/2006/relationships/customXml" Target="../ink/ink817.xml"/><Relationship Id="rId28" Type="http://schemas.openxmlformats.org/officeDocument/2006/relationships/customXml" Target="../ink/ink714.xml"/><Relationship Id="rId49" Type="http://schemas.openxmlformats.org/officeDocument/2006/relationships/image" Target="../media/image732.png"/><Relationship Id="rId114" Type="http://schemas.openxmlformats.org/officeDocument/2006/relationships/customXml" Target="../ink/ink757.xml"/><Relationship Id="rId60" Type="http://schemas.openxmlformats.org/officeDocument/2006/relationships/customXml" Target="../ink/ink730.xml"/><Relationship Id="rId81" Type="http://schemas.openxmlformats.org/officeDocument/2006/relationships/image" Target="../media/image747.png"/><Relationship Id="rId135" Type="http://schemas.openxmlformats.org/officeDocument/2006/relationships/image" Target="../media/image774.png"/><Relationship Id="rId156" Type="http://schemas.openxmlformats.org/officeDocument/2006/relationships/customXml" Target="../ink/ink778.xml"/><Relationship Id="rId177" Type="http://schemas.openxmlformats.org/officeDocument/2006/relationships/image" Target="../media/image795.png"/><Relationship Id="rId198" Type="http://schemas.openxmlformats.org/officeDocument/2006/relationships/image" Target="../media/image805.png"/><Relationship Id="rId202" Type="http://schemas.openxmlformats.org/officeDocument/2006/relationships/image" Target="../media/image807.png"/><Relationship Id="rId223" Type="http://schemas.openxmlformats.org/officeDocument/2006/relationships/customXml" Target="../ink/ink812.xml"/><Relationship Id="rId18" Type="http://schemas.openxmlformats.org/officeDocument/2006/relationships/customXml" Target="../ink/ink709.xml"/><Relationship Id="rId39" Type="http://schemas.openxmlformats.org/officeDocument/2006/relationships/image" Target="../media/image727.png"/><Relationship Id="rId50" Type="http://schemas.openxmlformats.org/officeDocument/2006/relationships/customXml" Target="../ink/ink725.xml"/><Relationship Id="rId104" Type="http://schemas.openxmlformats.org/officeDocument/2006/relationships/customXml" Target="../ink/ink752.xml"/><Relationship Id="rId125" Type="http://schemas.openxmlformats.org/officeDocument/2006/relationships/image" Target="../media/image769.png"/><Relationship Id="rId146" Type="http://schemas.openxmlformats.org/officeDocument/2006/relationships/customXml" Target="../ink/ink773.xml"/><Relationship Id="rId167" Type="http://schemas.openxmlformats.org/officeDocument/2006/relationships/image" Target="../media/image790.png"/><Relationship Id="rId188" Type="http://schemas.openxmlformats.org/officeDocument/2006/relationships/image" Target="../media/image800.png"/><Relationship Id="rId71" Type="http://schemas.openxmlformats.org/officeDocument/2006/relationships/image" Target="../media/image742.png"/><Relationship Id="rId92" Type="http://schemas.openxmlformats.org/officeDocument/2006/relationships/customXml" Target="../ink/ink746.xml"/><Relationship Id="rId213" Type="http://schemas.openxmlformats.org/officeDocument/2006/relationships/customXml" Target="../ink/ink807.xml"/><Relationship Id="rId234" Type="http://schemas.openxmlformats.org/officeDocument/2006/relationships/image" Target="../media/image823.png"/><Relationship Id="rId2" Type="http://schemas.openxmlformats.org/officeDocument/2006/relationships/customXml" Target="../ink/ink701.xml"/><Relationship Id="rId29" Type="http://schemas.openxmlformats.org/officeDocument/2006/relationships/image" Target="../media/image722.png"/><Relationship Id="rId40" Type="http://schemas.openxmlformats.org/officeDocument/2006/relationships/customXml" Target="../ink/ink720.xml"/><Relationship Id="rId115" Type="http://schemas.openxmlformats.org/officeDocument/2006/relationships/image" Target="../media/image764.png"/><Relationship Id="rId136" Type="http://schemas.openxmlformats.org/officeDocument/2006/relationships/customXml" Target="../ink/ink768.xml"/><Relationship Id="rId157" Type="http://schemas.openxmlformats.org/officeDocument/2006/relationships/image" Target="../media/image785.png"/><Relationship Id="rId178" Type="http://schemas.openxmlformats.org/officeDocument/2006/relationships/customXml" Target="../ink/ink789.xml"/><Relationship Id="rId61" Type="http://schemas.openxmlformats.org/officeDocument/2006/relationships/image" Target="../media/image738.png"/><Relationship Id="rId82" Type="http://schemas.openxmlformats.org/officeDocument/2006/relationships/customXml" Target="../ink/ink741.xml"/><Relationship Id="rId199" Type="http://schemas.openxmlformats.org/officeDocument/2006/relationships/customXml" Target="../ink/ink800.xml"/><Relationship Id="rId203" Type="http://schemas.openxmlformats.org/officeDocument/2006/relationships/customXml" Target="../ink/ink802.xml"/><Relationship Id="rId19" Type="http://schemas.openxmlformats.org/officeDocument/2006/relationships/image" Target="../media/image717.png"/><Relationship Id="rId224" Type="http://schemas.openxmlformats.org/officeDocument/2006/relationships/image" Target="../media/image818.png"/><Relationship Id="rId30" Type="http://schemas.openxmlformats.org/officeDocument/2006/relationships/customXml" Target="../ink/ink715.xml"/><Relationship Id="rId105" Type="http://schemas.openxmlformats.org/officeDocument/2006/relationships/image" Target="../media/image759.png"/><Relationship Id="rId126" Type="http://schemas.openxmlformats.org/officeDocument/2006/relationships/customXml" Target="../ink/ink763.xml"/><Relationship Id="rId147" Type="http://schemas.openxmlformats.org/officeDocument/2006/relationships/image" Target="../media/image780.png"/><Relationship Id="rId168" Type="http://schemas.openxmlformats.org/officeDocument/2006/relationships/customXml" Target="../ink/ink784.xml"/><Relationship Id="rId51" Type="http://schemas.openxmlformats.org/officeDocument/2006/relationships/image" Target="../media/image733.png"/><Relationship Id="rId72" Type="http://schemas.openxmlformats.org/officeDocument/2006/relationships/customXml" Target="../ink/ink736.xml"/><Relationship Id="rId93" Type="http://schemas.openxmlformats.org/officeDocument/2006/relationships/image" Target="../media/image753.png"/><Relationship Id="rId189" Type="http://schemas.openxmlformats.org/officeDocument/2006/relationships/customXml" Target="../ink/ink795.xml"/><Relationship Id="rId3" Type="http://schemas.openxmlformats.org/officeDocument/2006/relationships/image" Target="../media/image489.png"/><Relationship Id="rId214" Type="http://schemas.openxmlformats.org/officeDocument/2006/relationships/image" Target="../media/image813.png"/><Relationship Id="rId235" Type="http://schemas.openxmlformats.org/officeDocument/2006/relationships/customXml" Target="../ink/ink818.xml"/><Relationship Id="rId116" Type="http://schemas.openxmlformats.org/officeDocument/2006/relationships/customXml" Target="../ink/ink758.xml"/><Relationship Id="rId137" Type="http://schemas.openxmlformats.org/officeDocument/2006/relationships/image" Target="../media/image775.png"/><Relationship Id="rId158" Type="http://schemas.openxmlformats.org/officeDocument/2006/relationships/customXml" Target="../ink/ink779.xml"/><Relationship Id="rId20" Type="http://schemas.openxmlformats.org/officeDocument/2006/relationships/customXml" Target="../ink/ink710.xml"/><Relationship Id="rId41" Type="http://schemas.openxmlformats.org/officeDocument/2006/relationships/image" Target="../media/image728.png"/><Relationship Id="rId62" Type="http://schemas.openxmlformats.org/officeDocument/2006/relationships/customXml" Target="../ink/ink731.xml"/><Relationship Id="rId83" Type="http://schemas.openxmlformats.org/officeDocument/2006/relationships/image" Target="../media/image748.png"/><Relationship Id="rId179" Type="http://schemas.openxmlformats.org/officeDocument/2006/relationships/customXml" Target="../ink/ink790.xml"/><Relationship Id="rId190" Type="http://schemas.openxmlformats.org/officeDocument/2006/relationships/image" Target="../media/image801.png"/><Relationship Id="rId204" Type="http://schemas.openxmlformats.org/officeDocument/2006/relationships/image" Target="../media/image808.png"/><Relationship Id="rId225" Type="http://schemas.openxmlformats.org/officeDocument/2006/relationships/customXml" Target="../ink/ink813.xml"/></Relationships>
</file>

<file path=ppt/slides/_rels/slide11.xml.rels><?xml version="1.0" encoding="UTF-8" standalone="yes"?>
<Relationships xmlns="http://schemas.openxmlformats.org/package/2006/relationships"><Relationship Id="rId117" Type="http://schemas.openxmlformats.org/officeDocument/2006/relationships/image" Target="../media/image884.png"/><Relationship Id="rId21" Type="http://schemas.openxmlformats.org/officeDocument/2006/relationships/image" Target="../media/image836.png"/><Relationship Id="rId42" Type="http://schemas.openxmlformats.org/officeDocument/2006/relationships/customXml" Target="../ink/ink842.xml"/><Relationship Id="rId63" Type="http://schemas.openxmlformats.org/officeDocument/2006/relationships/image" Target="../media/image857.png"/><Relationship Id="rId84" Type="http://schemas.openxmlformats.org/officeDocument/2006/relationships/customXml" Target="../ink/ink863.xml"/><Relationship Id="rId138" Type="http://schemas.openxmlformats.org/officeDocument/2006/relationships/customXml" Target="../ink/ink890.xml"/><Relationship Id="rId107" Type="http://schemas.openxmlformats.org/officeDocument/2006/relationships/image" Target="../media/image879.png"/><Relationship Id="rId11" Type="http://schemas.openxmlformats.org/officeDocument/2006/relationships/image" Target="../media/image831.png"/><Relationship Id="rId32" Type="http://schemas.openxmlformats.org/officeDocument/2006/relationships/customXml" Target="../ink/ink837.xml"/><Relationship Id="rId37" Type="http://schemas.openxmlformats.org/officeDocument/2006/relationships/image" Target="../media/image844.png"/><Relationship Id="rId53" Type="http://schemas.openxmlformats.org/officeDocument/2006/relationships/image" Target="../media/image852.png"/><Relationship Id="rId58" Type="http://schemas.openxmlformats.org/officeDocument/2006/relationships/customXml" Target="../ink/ink850.xml"/><Relationship Id="rId74" Type="http://schemas.openxmlformats.org/officeDocument/2006/relationships/customXml" Target="../ink/ink858.xml"/><Relationship Id="rId79" Type="http://schemas.openxmlformats.org/officeDocument/2006/relationships/image" Target="../media/image865.png"/><Relationship Id="rId102" Type="http://schemas.openxmlformats.org/officeDocument/2006/relationships/customXml" Target="../ink/ink872.xml"/><Relationship Id="rId123" Type="http://schemas.openxmlformats.org/officeDocument/2006/relationships/image" Target="../media/image887.png"/><Relationship Id="rId128" Type="http://schemas.openxmlformats.org/officeDocument/2006/relationships/customXml" Target="../ink/ink885.xml"/><Relationship Id="rId5" Type="http://schemas.openxmlformats.org/officeDocument/2006/relationships/image" Target="../media/image828.png"/><Relationship Id="rId90" Type="http://schemas.openxmlformats.org/officeDocument/2006/relationships/customXml" Target="../ink/ink866.xml"/><Relationship Id="rId95" Type="http://schemas.openxmlformats.org/officeDocument/2006/relationships/image" Target="../media/image873.png"/><Relationship Id="rId22" Type="http://schemas.openxmlformats.org/officeDocument/2006/relationships/customXml" Target="../ink/ink832.xml"/><Relationship Id="rId27" Type="http://schemas.openxmlformats.org/officeDocument/2006/relationships/image" Target="../media/image839.png"/><Relationship Id="rId43" Type="http://schemas.openxmlformats.org/officeDocument/2006/relationships/image" Target="../media/image847.png"/><Relationship Id="rId48" Type="http://schemas.openxmlformats.org/officeDocument/2006/relationships/customXml" Target="../ink/ink845.xml"/><Relationship Id="rId64" Type="http://schemas.openxmlformats.org/officeDocument/2006/relationships/customXml" Target="../ink/ink853.xml"/><Relationship Id="rId69" Type="http://schemas.openxmlformats.org/officeDocument/2006/relationships/image" Target="../media/image860.png"/><Relationship Id="rId113" Type="http://schemas.openxmlformats.org/officeDocument/2006/relationships/image" Target="../media/image882.png"/><Relationship Id="rId118" Type="http://schemas.openxmlformats.org/officeDocument/2006/relationships/customXml" Target="../ink/ink880.xml"/><Relationship Id="rId134" Type="http://schemas.openxmlformats.org/officeDocument/2006/relationships/customXml" Target="../ink/ink888.xml"/><Relationship Id="rId139" Type="http://schemas.openxmlformats.org/officeDocument/2006/relationships/image" Target="../media/image895.png"/><Relationship Id="rId80" Type="http://schemas.openxmlformats.org/officeDocument/2006/relationships/customXml" Target="../ink/ink861.xml"/><Relationship Id="rId85" Type="http://schemas.openxmlformats.org/officeDocument/2006/relationships/image" Target="../media/image868.png"/><Relationship Id="rId12" Type="http://schemas.openxmlformats.org/officeDocument/2006/relationships/customXml" Target="../ink/ink827.xml"/><Relationship Id="rId17" Type="http://schemas.openxmlformats.org/officeDocument/2006/relationships/image" Target="../media/image834.png"/><Relationship Id="rId33" Type="http://schemas.openxmlformats.org/officeDocument/2006/relationships/image" Target="../media/image842.png"/><Relationship Id="rId38" Type="http://schemas.openxmlformats.org/officeDocument/2006/relationships/customXml" Target="../ink/ink840.xml"/><Relationship Id="rId59" Type="http://schemas.openxmlformats.org/officeDocument/2006/relationships/image" Target="../media/image855.png"/><Relationship Id="rId103" Type="http://schemas.openxmlformats.org/officeDocument/2006/relationships/image" Target="../media/image877.png"/><Relationship Id="rId108" Type="http://schemas.openxmlformats.org/officeDocument/2006/relationships/customXml" Target="../ink/ink875.xml"/><Relationship Id="rId124" Type="http://schemas.openxmlformats.org/officeDocument/2006/relationships/customXml" Target="../ink/ink883.xml"/><Relationship Id="rId129" Type="http://schemas.openxmlformats.org/officeDocument/2006/relationships/image" Target="../media/image890.png"/><Relationship Id="rId54" Type="http://schemas.openxmlformats.org/officeDocument/2006/relationships/customXml" Target="../ink/ink848.xml"/><Relationship Id="rId70" Type="http://schemas.openxmlformats.org/officeDocument/2006/relationships/customXml" Target="../ink/ink856.xml"/><Relationship Id="rId75" Type="http://schemas.openxmlformats.org/officeDocument/2006/relationships/image" Target="../media/image863.png"/><Relationship Id="rId91" Type="http://schemas.openxmlformats.org/officeDocument/2006/relationships/image" Target="../media/image871.png"/><Relationship Id="rId96" Type="http://schemas.openxmlformats.org/officeDocument/2006/relationships/customXml" Target="../ink/ink869.xml"/><Relationship Id="rId140" Type="http://schemas.openxmlformats.org/officeDocument/2006/relationships/customXml" Target="../ink/ink891.xml"/><Relationship Id="rId1" Type="http://schemas.openxmlformats.org/officeDocument/2006/relationships/slideLayout" Target="../slideLayouts/slideLayout2.xml"/><Relationship Id="rId6" Type="http://schemas.openxmlformats.org/officeDocument/2006/relationships/customXml" Target="../ink/ink824.xml"/><Relationship Id="rId23" Type="http://schemas.openxmlformats.org/officeDocument/2006/relationships/image" Target="../media/image837.png"/><Relationship Id="rId28" Type="http://schemas.openxmlformats.org/officeDocument/2006/relationships/customXml" Target="../ink/ink835.xml"/><Relationship Id="rId49" Type="http://schemas.openxmlformats.org/officeDocument/2006/relationships/image" Target="../media/image850.png"/><Relationship Id="rId114" Type="http://schemas.openxmlformats.org/officeDocument/2006/relationships/customXml" Target="../ink/ink878.xml"/><Relationship Id="rId119" Type="http://schemas.openxmlformats.org/officeDocument/2006/relationships/image" Target="../media/image885.png"/><Relationship Id="rId44" Type="http://schemas.openxmlformats.org/officeDocument/2006/relationships/customXml" Target="../ink/ink843.xml"/><Relationship Id="rId60" Type="http://schemas.openxmlformats.org/officeDocument/2006/relationships/customXml" Target="../ink/ink851.xml"/><Relationship Id="rId65" Type="http://schemas.openxmlformats.org/officeDocument/2006/relationships/image" Target="../media/image858.png"/><Relationship Id="rId81" Type="http://schemas.openxmlformats.org/officeDocument/2006/relationships/image" Target="../media/image866.png"/><Relationship Id="rId86" Type="http://schemas.openxmlformats.org/officeDocument/2006/relationships/customXml" Target="../ink/ink864.xml"/><Relationship Id="rId130" Type="http://schemas.openxmlformats.org/officeDocument/2006/relationships/customXml" Target="../ink/ink886.xml"/><Relationship Id="rId135" Type="http://schemas.openxmlformats.org/officeDocument/2006/relationships/image" Target="../media/image893.png"/><Relationship Id="rId13" Type="http://schemas.openxmlformats.org/officeDocument/2006/relationships/image" Target="../media/image832.png"/><Relationship Id="rId18" Type="http://schemas.openxmlformats.org/officeDocument/2006/relationships/customXml" Target="../ink/ink830.xml"/><Relationship Id="rId39" Type="http://schemas.openxmlformats.org/officeDocument/2006/relationships/image" Target="../media/image845.png"/><Relationship Id="rId109" Type="http://schemas.openxmlformats.org/officeDocument/2006/relationships/image" Target="../media/image880.png"/><Relationship Id="rId34" Type="http://schemas.openxmlformats.org/officeDocument/2006/relationships/customXml" Target="../ink/ink838.xml"/><Relationship Id="rId50" Type="http://schemas.openxmlformats.org/officeDocument/2006/relationships/customXml" Target="../ink/ink846.xml"/><Relationship Id="rId55" Type="http://schemas.openxmlformats.org/officeDocument/2006/relationships/image" Target="../media/image853.png"/><Relationship Id="rId76" Type="http://schemas.openxmlformats.org/officeDocument/2006/relationships/customXml" Target="../ink/ink859.xml"/><Relationship Id="rId97" Type="http://schemas.openxmlformats.org/officeDocument/2006/relationships/image" Target="../media/image874.png"/><Relationship Id="rId104" Type="http://schemas.openxmlformats.org/officeDocument/2006/relationships/customXml" Target="../ink/ink873.xml"/><Relationship Id="rId120" Type="http://schemas.openxmlformats.org/officeDocument/2006/relationships/customXml" Target="../ink/ink881.xml"/><Relationship Id="rId125" Type="http://schemas.openxmlformats.org/officeDocument/2006/relationships/image" Target="../media/image888.png"/><Relationship Id="rId141" Type="http://schemas.openxmlformats.org/officeDocument/2006/relationships/image" Target="../media/image896.png"/><Relationship Id="rId7" Type="http://schemas.openxmlformats.org/officeDocument/2006/relationships/image" Target="../media/image829.png"/><Relationship Id="rId71" Type="http://schemas.openxmlformats.org/officeDocument/2006/relationships/image" Target="../media/image861.png"/><Relationship Id="rId92" Type="http://schemas.openxmlformats.org/officeDocument/2006/relationships/customXml" Target="../ink/ink867.xml"/><Relationship Id="rId2" Type="http://schemas.openxmlformats.org/officeDocument/2006/relationships/customXml" Target="../ink/ink822.xml"/><Relationship Id="rId29" Type="http://schemas.openxmlformats.org/officeDocument/2006/relationships/image" Target="../media/image840.png"/><Relationship Id="rId24" Type="http://schemas.openxmlformats.org/officeDocument/2006/relationships/customXml" Target="../ink/ink833.xml"/><Relationship Id="rId40" Type="http://schemas.openxmlformats.org/officeDocument/2006/relationships/customXml" Target="../ink/ink841.xml"/><Relationship Id="rId45" Type="http://schemas.openxmlformats.org/officeDocument/2006/relationships/image" Target="../media/image848.png"/><Relationship Id="rId66" Type="http://schemas.openxmlformats.org/officeDocument/2006/relationships/customXml" Target="../ink/ink854.xml"/><Relationship Id="rId87" Type="http://schemas.openxmlformats.org/officeDocument/2006/relationships/image" Target="../media/image869.png"/><Relationship Id="rId110" Type="http://schemas.openxmlformats.org/officeDocument/2006/relationships/customXml" Target="../ink/ink876.xml"/><Relationship Id="rId115" Type="http://schemas.openxmlformats.org/officeDocument/2006/relationships/image" Target="../media/image883.png"/><Relationship Id="rId131" Type="http://schemas.openxmlformats.org/officeDocument/2006/relationships/image" Target="../media/image891.png"/><Relationship Id="rId136" Type="http://schemas.openxmlformats.org/officeDocument/2006/relationships/customXml" Target="../ink/ink889.xml"/><Relationship Id="rId61" Type="http://schemas.openxmlformats.org/officeDocument/2006/relationships/image" Target="../media/image856.png"/><Relationship Id="rId82" Type="http://schemas.openxmlformats.org/officeDocument/2006/relationships/customXml" Target="../ink/ink862.xml"/><Relationship Id="rId19" Type="http://schemas.openxmlformats.org/officeDocument/2006/relationships/image" Target="../media/image835.png"/><Relationship Id="rId14" Type="http://schemas.openxmlformats.org/officeDocument/2006/relationships/customXml" Target="../ink/ink828.xml"/><Relationship Id="rId30" Type="http://schemas.openxmlformats.org/officeDocument/2006/relationships/customXml" Target="../ink/ink836.xml"/><Relationship Id="rId35" Type="http://schemas.openxmlformats.org/officeDocument/2006/relationships/image" Target="../media/image843.png"/><Relationship Id="rId56" Type="http://schemas.openxmlformats.org/officeDocument/2006/relationships/customXml" Target="../ink/ink849.xml"/><Relationship Id="rId77" Type="http://schemas.openxmlformats.org/officeDocument/2006/relationships/image" Target="../media/image864.png"/><Relationship Id="rId100" Type="http://schemas.openxmlformats.org/officeDocument/2006/relationships/customXml" Target="../ink/ink871.xml"/><Relationship Id="rId105" Type="http://schemas.openxmlformats.org/officeDocument/2006/relationships/image" Target="../media/image878.png"/><Relationship Id="rId126" Type="http://schemas.openxmlformats.org/officeDocument/2006/relationships/customXml" Target="../ink/ink884.xml"/><Relationship Id="rId8" Type="http://schemas.openxmlformats.org/officeDocument/2006/relationships/customXml" Target="../ink/ink825.xml"/><Relationship Id="rId51" Type="http://schemas.openxmlformats.org/officeDocument/2006/relationships/image" Target="../media/image851.png"/><Relationship Id="rId72" Type="http://schemas.openxmlformats.org/officeDocument/2006/relationships/customXml" Target="../ink/ink857.xml"/><Relationship Id="rId93" Type="http://schemas.openxmlformats.org/officeDocument/2006/relationships/image" Target="../media/image872.png"/><Relationship Id="rId98" Type="http://schemas.openxmlformats.org/officeDocument/2006/relationships/customXml" Target="../ink/ink870.xml"/><Relationship Id="rId121" Type="http://schemas.openxmlformats.org/officeDocument/2006/relationships/image" Target="../media/image886.png"/><Relationship Id="rId142" Type="http://schemas.openxmlformats.org/officeDocument/2006/relationships/customXml" Target="../ink/ink892.xml"/><Relationship Id="rId3" Type="http://schemas.openxmlformats.org/officeDocument/2006/relationships/image" Target="../media/image489.png"/><Relationship Id="rId25" Type="http://schemas.openxmlformats.org/officeDocument/2006/relationships/image" Target="../media/image838.png"/><Relationship Id="rId46" Type="http://schemas.openxmlformats.org/officeDocument/2006/relationships/customXml" Target="../ink/ink844.xml"/><Relationship Id="rId67" Type="http://schemas.openxmlformats.org/officeDocument/2006/relationships/image" Target="../media/image859.png"/><Relationship Id="rId116" Type="http://schemas.openxmlformats.org/officeDocument/2006/relationships/customXml" Target="../ink/ink879.xml"/><Relationship Id="rId137" Type="http://schemas.openxmlformats.org/officeDocument/2006/relationships/image" Target="../media/image894.png"/><Relationship Id="rId20" Type="http://schemas.openxmlformats.org/officeDocument/2006/relationships/customXml" Target="../ink/ink831.xml"/><Relationship Id="rId41" Type="http://schemas.openxmlformats.org/officeDocument/2006/relationships/image" Target="../media/image846.png"/><Relationship Id="rId62" Type="http://schemas.openxmlformats.org/officeDocument/2006/relationships/customXml" Target="../ink/ink852.xml"/><Relationship Id="rId83" Type="http://schemas.openxmlformats.org/officeDocument/2006/relationships/image" Target="../media/image867.png"/><Relationship Id="rId88" Type="http://schemas.openxmlformats.org/officeDocument/2006/relationships/customXml" Target="../ink/ink865.xml"/><Relationship Id="rId111" Type="http://schemas.openxmlformats.org/officeDocument/2006/relationships/image" Target="../media/image881.png"/><Relationship Id="rId132" Type="http://schemas.openxmlformats.org/officeDocument/2006/relationships/customXml" Target="../ink/ink887.xml"/><Relationship Id="rId15" Type="http://schemas.openxmlformats.org/officeDocument/2006/relationships/image" Target="../media/image833.png"/><Relationship Id="rId36" Type="http://schemas.openxmlformats.org/officeDocument/2006/relationships/customXml" Target="../ink/ink839.xml"/><Relationship Id="rId57" Type="http://schemas.openxmlformats.org/officeDocument/2006/relationships/image" Target="../media/image854.png"/><Relationship Id="rId106" Type="http://schemas.openxmlformats.org/officeDocument/2006/relationships/customXml" Target="../ink/ink874.xml"/><Relationship Id="rId127" Type="http://schemas.openxmlformats.org/officeDocument/2006/relationships/image" Target="../media/image889.png"/><Relationship Id="rId10" Type="http://schemas.openxmlformats.org/officeDocument/2006/relationships/customXml" Target="../ink/ink826.xml"/><Relationship Id="rId31" Type="http://schemas.openxmlformats.org/officeDocument/2006/relationships/image" Target="../media/image841.png"/><Relationship Id="rId52" Type="http://schemas.openxmlformats.org/officeDocument/2006/relationships/customXml" Target="../ink/ink847.xml"/><Relationship Id="rId73" Type="http://schemas.openxmlformats.org/officeDocument/2006/relationships/image" Target="../media/image862.png"/><Relationship Id="rId78" Type="http://schemas.openxmlformats.org/officeDocument/2006/relationships/customXml" Target="../ink/ink860.xml"/><Relationship Id="rId94" Type="http://schemas.openxmlformats.org/officeDocument/2006/relationships/customXml" Target="../ink/ink868.xml"/><Relationship Id="rId99" Type="http://schemas.openxmlformats.org/officeDocument/2006/relationships/image" Target="../media/image875.png"/><Relationship Id="rId101" Type="http://schemas.openxmlformats.org/officeDocument/2006/relationships/image" Target="../media/image876.png"/><Relationship Id="rId122" Type="http://schemas.openxmlformats.org/officeDocument/2006/relationships/customXml" Target="../ink/ink882.xml"/><Relationship Id="rId143" Type="http://schemas.openxmlformats.org/officeDocument/2006/relationships/image" Target="../media/image897.png"/><Relationship Id="rId4" Type="http://schemas.openxmlformats.org/officeDocument/2006/relationships/customXml" Target="../ink/ink823.xml"/><Relationship Id="rId9" Type="http://schemas.openxmlformats.org/officeDocument/2006/relationships/image" Target="../media/image830.png"/><Relationship Id="rId26" Type="http://schemas.openxmlformats.org/officeDocument/2006/relationships/customXml" Target="../ink/ink834.xml"/><Relationship Id="rId47" Type="http://schemas.openxmlformats.org/officeDocument/2006/relationships/image" Target="../media/image849.png"/><Relationship Id="rId68" Type="http://schemas.openxmlformats.org/officeDocument/2006/relationships/customXml" Target="../ink/ink855.xml"/><Relationship Id="rId89" Type="http://schemas.openxmlformats.org/officeDocument/2006/relationships/image" Target="../media/image870.png"/><Relationship Id="rId112" Type="http://schemas.openxmlformats.org/officeDocument/2006/relationships/customXml" Target="../ink/ink877.xml"/><Relationship Id="rId133" Type="http://schemas.openxmlformats.org/officeDocument/2006/relationships/image" Target="../media/image892.png"/><Relationship Id="rId16" Type="http://schemas.openxmlformats.org/officeDocument/2006/relationships/customXml" Target="../ink/ink82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900.png"/><Relationship Id="rId5" Type="http://schemas.openxmlformats.org/officeDocument/2006/relationships/image" Target="../media/image899.jpeg"/><Relationship Id="rId4" Type="http://schemas.openxmlformats.org/officeDocument/2006/relationships/image" Target="../media/image898.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903.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904.png"/></Relationships>
</file>

<file path=ppt/slides/_rels/slide17.xml.rels><?xml version="1.0" encoding="UTF-8" standalone="yes"?>
<Relationships xmlns="http://schemas.openxmlformats.org/package/2006/relationships"><Relationship Id="rId3" Type="http://schemas.openxmlformats.org/officeDocument/2006/relationships/image" Target="../media/image905.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1600.png"/><Relationship Id="rId4" Type="http://schemas.openxmlformats.org/officeDocument/2006/relationships/customXml" Target="../ink/ink893.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90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8.png"/><Relationship Id="rId1" Type="http://schemas.openxmlformats.org/officeDocument/2006/relationships/slideLayout" Target="../slideLayouts/slideLayout21.xml"/><Relationship Id="rId4" Type="http://schemas.openxmlformats.org/officeDocument/2006/relationships/image" Target="../media/image90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911.png"/><Relationship Id="rId5" Type="http://schemas.openxmlformats.org/officeDocument/2006/relationships/image" Target="../media/image910.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91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913.png"/></Relationships>
</file>

<file path=ppt/slides/_rels/slide26.xml.rels><?xml version="1.0" encoding="UTF-8" standalone="yes"?>
<Relationships xmlns="http://schemas.openxmlformats.org/package/2006/relationships"><Relationship Id="rId3" Type="http://schemas.openxmlformats.org/officeDocument/2006/relationships/image" Target="../media/image91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921.jpeg"/><Relationship Id="rId3" Type="http://schemas.openxmlformats.org/officeDocument/2006/relationships/image" Target="../media/image916.png"/><Relationship Id="rId7" Type="http://schemas.openxmlformats.org/officeDocument/2006/relationships/image" Target="../media/image920.png"/><Relationship Id="rId2" Type="http://schemas.openxmlformats.org/officeDocument/2006/relationships/image" Target="../media/image915.png"/><Relationship Id="rId1" Type="http://schemas.openxmlformats.org/officeDocument/2006/relationships/slideLayout" Target="../slideLayouts/slideLayout23.xml"/><Relationship Id="rId6" Type="http://schemas.openxmlformats.org/officeDocument/2006/relationships/image" Target="../media/image919.png"/><Relationship Id="rId5" Type="http://schemas.openxmlformats.org/officeDocument/2006/relationships/image" Target="../media/image918.png"/><Relationship Id="rId10" Type="http://schemas.openxmlformats.org/officeDocument/2006/relationships/image" Target="../media/image923.png"/><Relationship Id="rId4" Type="http://schemas.openxmlformats.org/officeDocument/2006/relationships/image" Target="../media/image917.png"/><Relationship Id="rId9" Type="http://schemas.openxmlformats.org/officeDocument/2006/relationships/image" Target="../media/image922.jpeg"/></Relationships>
</file>

<file path=ppt/slides/_rels/slide28.xml.rels><?xml version="1.0" encoding="UTF-8" standalone="yes"?>
<Relationships xmlns="http://schemas.openxmlformats.org/package/2006/relationships"><Relationship Id="rId3" Type="http://schemas.openxmlformats.org/officeDocument/2006/relationships/image" Target="../media/image924.png"/><Relationship Id="rId2" Type="http://schemas.openxmlformats.org/officeDocument/2006/relationships/image" Target="../media/image915.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17" Type="http://schemas.openxmlformats.org/officeDocument/2006/relationships/image" Target="../media/image228.png"/><Relationship Id="rId299" Type="http://schemas.openxmlformats.org/officeDocument/2006/relationships/image" Target="../media/image319.png"/><Relationship Id="rId21" Type="http://schemas.openxmlformats.org/officeDocument/2006/relationships/image" Target="../media/image180.png"/><Relationship Id="rId63" Type="http://schemas.openxmlformats.org/officeDocument/2006/relationships/image" Target="../media/image201.png"/><Relationship Id="rId159" Type="http://schemas.openxmlformats.org/officeDocument/2006/relationships/image" Target="../media/image249.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172.png"/><Relationship Id="rId181" Type="http://schemas.openxmlformats.org/officeDocument/2006/relationships/image" Target="../media/image260.png"/><Relationship Id="rId237" Type="http://schemas.openxmlformats.org/officeDocument/2006/relationships/image" Target="../media/image288.png"/><Relationship Id="rId279" Type="http://schemas.openxmlformats.org/officeDocument/2006/relationships/image" Target="../media/image309.png"/><Relationship Id="rId43" Type="http://schemas.openxmlformats.org/officeDocument/2006/relationships/image" Target="../media/image191.png"/><Relationship Id="rId139" Type="http://schemas.openxmlformats.org/officeDocument/2006/relationships/image" Target="../media/image239.png"/><Relationship Id="rId290" Type="http://schemas.openxmlformats.org/officeDocument/2006/relationships/customXml" Target="../ink/ink145.xml"/><Relationship Id="rId85" Type="http://schemas.openxmlformats.org/officeDocument/2006/relationships/image" Target="../media/image212.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250.png"/><Relationship Id="rId217" Type="http://schemas.openxmlformats.org/officeDocument/2006/relationships/image" Target="../media/image278.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299.png"/><Relationship Id="rId23" Type="http://schemas.openxmlformats.org/officeDocument/2006/relationships/image" Target="../media/image181.png"/><Relationship Id="rId119" Type="http://schemas.openxmlformats.org/officeDocument/2006/relationships/image" Target="../media/image229.png"/><Relationship Id="rId270" Type="http://schemas.openxmlformats.org/officeDocument/2006/relationships/customXml" Target="../ink/ink135.xml"/><Relationship Id="rId291" Type="http://schemas.openxmlformats.org/officeDocument/2006/relationships/image" Target="../media/image315.png"/><Relationship Id="rId44" Type="http://schemas.openxmlformats.org/officeDocument/2006/relationships/customXml" Target="../ink/ink22.xml"/><Relationship Id="rId65" Type="http://schemas.openxmlformats.org/officeDocument/2006/relationships/image" Target="../media/image202.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245.png"/><Relationship Id="rId172" Type="http://schemas.openxmlformats.org/officeDocument/2006/relationships/customXml" Target="../ink/ink86.xml"/><Relationship Id="rId193" Type="http://schemas.openxmlformats.org/officeDocument/2006/relationships/image" Target="../media/image266.png"/><Relationship Id="rId207" Type="http://schemas.openxmlformats.org/officeDocument/2006/relationships/image" Target="../media/image273.png"/><Relationship Id="rId228" Type="http://schemas.openxmlformats.org/officeDocument/2006/relationships/customXml" Target="../ink/ink114.xml"/><Relationship Id="rId249" Type="http://schemas.openxmlformats.org/officeDocument/2006/relationships/image" Target="../media/image294.png"/><Relationship Id="rId13" Type="http://schemas.openxmlformats.org/officeDocument/2006/relationships/image" Target="../media/image176.png"/><Relationship Id="rId109" Type="http://schemas.openxmlformats.org/officeDocument/2006/relationships/image" Target="../media/image224.png"/><Relationship Id="rId260" Type="http://schemas.openxmlformats.org/officeDocument/2006/relationships/customXml" Target="../ink/ink130.xml"/><Relationship Id="rId281" Type="http://schemas.openxmlformats.org/officeDocument/2006/relationships/image" Target="../media/image310.png"/><Relationship Id="rId34" Type="http://schemas.openxmlformats.org/officeDocument/2006/relationships/customXml" Target="../ink/ink17.xml"/><Relationship Id="rId55" Type="http://schemas.openxmlformats.org/officeDocument/2006/relationships/image" Target="../media/image197.png"/><Relationship Id="rId76" Type="http://schemas.openxmlformats.org/officeDocument/2006/relationships/customXml" Target="../ink/ink38.xml"/><Relationship Id="rId97" Type="http://schemas.openxmlformats.org/officeDocument/2006/relationships/image" Target="../media/image218.png"/><Relationship Id="rId120" Type="http://schemas.openxmlformats.org/officeDocument/2006/relationships/customXml" Target="../ink/ink60.xml"/><Relationship Id="rId141" Type="http://schemas.openxmlformats.org/officeDocument/2006/relationships/image" Target="../media/image240.png"/><Relationship Id="rId7" Type="http://schemas.openxmlformats.org/officeDocument/2006/relationships/image" Target="../media/image173.png"/><Relationship Id="rId162" Type="http://schemas.openxmlformats.org/officeDocument/2006/relationships/customXml" Target="../ink/ink81.xml"/><Relationship Id="rId183" Type="http://schemas.openxmlformats.org/officeDocument/2006/relationships/image" Target="../media/image261.png"/><Relationship Id="rId218" Type="http://schemas.openxmlformats.org/officeDocument/2006/relationships/customXml" Target="../ink/ink109.xml"/><Relationship Id="rId239" Type="http://schemas.openxmlformats.org/officeDocument/2006/relationships/image" Target="../media/image289.png"/><Relationship Id="rId250" Type="http://schemas.openxmlformats.org/officeDocument/2006/relationships/customXml" Target="../ink/ink125.xml"/><Relationship Id="rId271" Type="http://schemas.openxmlformats.org/officeDocument/2006/relationships/image" Target="../media/image305.png"/><Relationship Id="rId292" Type="http://schemas.openxmlformats.org/officeDocument/2006/relationships/customXml" Target="../ink/ink146.xml"/><Relationship Id="rId24" Type="http://schemas.openxmlformats.org/officeDocument/2006/relationships/customXml" Target="../ink/ink12.xml"/><Relationship Id="rId45" Type="http://schemas.openxmlformats.org/officeDocument/2006/relationships/image" Target="../media/image192.png"/><Relationship Id="rId66" Type="http://schemas.openxmlformats.org/officeDocument/2006/relationships/customXml" Target="../ink/ink33.xml"/><Relationship Id="rId87" Type="http://schemas.openxmlformats.org/officeDocument/2006/relationships/image" Target="../media/image213.png"/><Relationship Id="rId110" Type="http://schemas.openxmlformats.org/officeDocument/2006/relationships/customXml" Target="../ink/ink55.xml"/><Relationship Id="rId131" Type="http://schemas.openxmlformats.org/officeDocument/2006/relationships/image" Target="../media/image235.png"/><Relationship Id="rId152" Type="http://schemas.openxmlformats.org/officeDocument/2006/relationships/customXml" Target="../ink/ink76.xml"/><Relationship Id="rId173" Type="http://schemas.openxmlformats.org/officeDocument/2006/relationships/image" Target="../media/image25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284.png"/><Relationship Id="rId240" Type="http://schemas.openxmlformats.org/officeDocument/2006/relationships/customXml" Target="../ink/ink120.xml"/><Relationship Id="rId261" Type="http://schemas.openxmlformats.org/officeDocument/2006/relationships/image" Target="../media/image300.png"/><Relationship Id="rId14" Type="http://schemas.openxmlformats.org/officeDocument/2006/relationships/customXml" Target="../ink/ink7.xml"/><Relationship Id="rId35" Type="http://schemas.openxmlformats.org/officeDocument/2006/relationships/image" Target="../media/image187.png"/><Relationship Id="rId56" Type="http://schemas.openxmlformats.org/officeDocument/2006/relationships/customXml" Target="../ink/ink28.xml"/><Relationship Id="rId77" Type="http://schemas.openxmlformats.org/officeDocument/2006/relationships/image" Target="../media/image208.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230.png"/><Relationship Id="rId142" Type="http://schemas.openxmlformats.org/officeDocument/2006/relationships/customXml" Target="../ink/ink71.xml"/><Relationship Id="rId163" Type="http://schemas.openxmlformats.org/officeDocument/2006/relationships/image" Target="../media/image251.png"/><Relationship Id="rId184" Type="http://schemas.openxmlformats.org/officeDocument/2006/relationships/customXml" Target="../ink/ink92.xml"/><Relationship Id="rId219" Type="http://schemas.openxmlformats.org/officeDocument/2006/relationships/image" Target="../media/image279.png"/><Relationship Id="rId230" Type="http://schemas.openxmlformats.org/officeDocument/2006/relationships/customXml" Target="../ink/ink115.xml"/><Relationship Id="rId251" Type="http://schemas.openxmlformats.org/officeDocument/2006/relationships/image" Target="../media/image295.png"/><Relationship Id="rId25" Type="http://schemas.openxmlformats.org/officeDocument/2006/relationships/image" Target="../media/image182.png"/><Relationship Id="rId46" Type="http://schemas.openxmlformats.org/officeDocument/2006/relationships/customXml" Target="../ink/ink23.xml"/><Relationship Id="rId67" Type="http://schemas.openxmlformats.org/officeDocument/2006/relationships/image" Target="../media/image203.png"/><Relationship Id="rId272" Type="http://schemas.openxmlformats.org/officeDocument/2006/relationships/customXml" Target="../ink/ink136.xml"/><Relationship Id="rId293" Type="http://schemas.openxmlformats.org/officeDocument/2006/relationships/image" Target="../media/image316.png"/><Relationship Id="rId88" Type="http://schemas.openxmlformats.org/officeDocument/2006/relationships/customXml" Target="../ink/ink44.xml"/><Relationship Id="rId111" Type="http://schemas.openxmlformats.org/officeDocument/2006/relationships/image" Target="../media/image225.png"/><Relationship Id="rId132" Type="http://schemas.openxmlformats.org/officeDocument/2006/relationships/customXml" Target="../ink/ink66.xml"/><Relationship Id="rId153" Type="http://schemas.openxmlformats.org/officeDocument/2006/relationships/image" Target="../media/image246.png"/><Relationship Id="rId174" Type="http://schemas.openxmlformats.org/officeDocument/2006/relationships/customXml" Target="../ink/ink87.xml"/><Relationship Id="rId195" Type="http://schemas.openxmlformats.org/officeDocument/2006/relationships/image" Target="../media/image267.png"/><Relationship Id="rId209" Type="http://schemas.openxmlformats.org/officeDocument/2006/relationships/image" Target="../media/image274.png"/><Relationship Id="rId220" Type="http://schemas.openxmlformats.org/officeDocument/2006/relationships/customXml" Target="../ink/ink110.xml"/><Relationship Id="rId241" Type="http://schemas.openxmlformats.org/officeDocument/2006/relationships/image" Target="../media/image290.png"/><Relationship Id="rId15" Type="http://schemas.openxmlformats.org/officeDocument/2006/relationships/image" Target="../media/image177.png"/><Relationship Id="rId36" Type="http://schemas.openxmlformats.org/officeDocument/2006/relationships/customXml" Target="../ink/ink18.xml"/><Relationship Id="rId57" Type="http://schemas.openxmlformats.org/officeDocument/2006/relationships/image" Target="../media/image198.png"/><Relationship Id="rId262" Type="http://schemas.openxmlformats.org/officeDocument/2006/relationships/customXml" Target="../ink/ink131.xml"/><Relationship Id="rId283" Type="http://schemas.openxmlformats.org/officeDocument/2006/relationships/image" Target="../media/image311.png"/><Relationship Id="rId78" Type="http://schemas.openxmlformats.org/officeDocument/2006/relationships/customXml" Target="../ink/ink39.xml"/><Relationship Id="rId99" Type="http://schemas.openxmlformats.org/officeDocument/2006/relationships/image" Target="../media/image219.png"/><Relationship Id="rId101" Type="http://schemas.openxmlformats.org/officeDocument/2006/relationships/image" Target="../media/image220.png"/><Relationship Id="rId122" Type="http://schemas.openxmlformats.org/officeDocument/2006/relationships/customXml" Target="../ink/ink61.xml"/><Relationship Id="rId143" Type="http://schemas.openxmlformats.org/officeDocument/2006/relationships/image" Target="../media/image241.png"/><Relationship Id="rId164" Type="http://schemas.openxmlformats.org/officeDocument/2006/relationships/customXml" Target="../ink/ink82.xml"/><Relationship Id="rId185" Type="http://schemas.openxmlformats.org/officeDocument/2006/relationships/image" Target="../media/image262.png"/><Relationship Id="rId9" Type="http://schemas.openxmlformats.org/officeDocument/2006/relationships/image" Target="../media/image174.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285.png"/><Relationship Id="rId252" Type="http://schemas.openxmlformats.org/officeDocument/2006/relationships/customXml" Target="../ink/ink126.xml"/><Relationship Id="rId273" Type="http://schemas.openxmlformats.org/officeDocument/2006/relationships/image" Target="../media/image306.png"/><Relationship Id="rId294" Type="http://schemas.openxmlformats.org/officeDocument/2006/relationships/customXml" Target="../ink/ink147.xml"/><Relationship Id="rId47" Type="http://schemas.openxmlformats.org/officeDocument/2006/relationships/image" Target="../media/image193.png"/><Relationship Id="rId68" Type="http://schemas.openxmlformats.org/officeDocument/2006/relationships/customXml" Target="../ink/ink34.xml"/><Relationship Id="rId89" Type="http://schemas.openxmlformats.org/officeDocument/2006/relationships/image" Target="../media/image214.png"/><Relationship Id="rId112" Type="http://schemas.openxmlformats.org/officeDocument/2006/relationships/customXml" Target="../ink/ink56.xml"/><Relationship Id="rId133" Type="http://schemas.openxmlformats.org/officeDocument/2006/relationships/image" Target="../media/image236.png"/><Relationship Id="rId154" Type="http://schemas.openxmlformats.org/officeDocument/2006/relationships/customXml" Target="../ink/ink77.xml"/><Relationship Id="rId175" Type="http://schemas.openxmlformats.org/officeDocument/2006/relationships/image" Target="../media/image25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280.png"/><Relationship Id="rId242" Type="http://schemas.openxmlformats.org/officeDocument/2006/relationships/customXml" Target="../ink/ink121.xml"/><Relationship Id="rId263" Type="http://schemas.openxmlformats.org/officeDocument/2006/relationships/image" Target="../media/image301.png"/><Relationship Id="rId284" Type="http://schemas.openxmlformats.org/officeDocument/2006/relationships/customXml" Target="../ink/ink142.xml"/><Relationship Id="rId37" Type="http://schemas.openxmlformats.org/officeDocument/2006/relationships/image" Target="../media/image188.png"/><Relationship Id="rId58" Type="http://schemas.openxmlformats.org/officeDocument/2006/relationships/customXml" Target="../ink/ink29.xml"/><Relationship Id="rId79" Type="http://schemas.openxmlformats.org/officeDocument/2006/relationships/image" Target="../media/image209.png"/><Relationship Id="rId102" Type="http://schemas.openxmlformats.org/officeDocument/2006/relationships/customXml" Target="../ink/ink51.xml"/><Relationship Id="rId123" Type="http://schemas.openxmlformats.org/officeDocument/2006/relationships/image" Target="../media/image231.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252.png"/><Relationship Id="rId186" Type="http://schemas.openxmlformats.org/officeDocument/2006/relationships/customXml" Target="../ink/ink93.xml"/><Relationship Id="rId211" Type="http://schemas.openxmlformats.org/officeDocument/2006/relationships/image" Target="../media/image275.png"/><Relationship Id="rId232" Type="http://schemas.openxmlformats.org/officeDocument/2006/relationships/customXml" Target="../ink/ink116.xml"/><Relationship Id="rId253" Type="http://schemas.openxmlformats.org/officeDocument/2006/relationships/image" Target="../media/image296.png"/><Relationship Id="rId274" Type="http://schemas.openxmlformats.org/officeDocument/2006/relationships/customXml" Target="../ink/ink137.xml"/><Relationship Id="rId295" Type="http://schemas.openxmlformats.org/officeDocument/2006/relationships/image" Target="../media/image317.png"/><Relationship Id="rId27" Type="http://schemas.openxmlformats.org/officeDocument/2006/relationships/image" Target="../media/image183.png"/><Relationship Id="rId48" Type="http://schemas.openxmlformats.org/officeDocument/2006/relationships/customXml" Target="../ink/ink24.xml"/><Relationship Id="rId69" Type="http://schemas.openxmlformats.org/officeDocument/2006/relationships/image" Target="../media/image204.png"/><Relationship Id="rId113" Type="http://schemas.openxmlformats.org/officeDocument/2006/relationships/image" Target="../media/image226.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247.png"/><Relationship Id="rId176" Type="http://schemas.openxmlformats.org/officeDocument/2006/relationships/customXml" Target="../ink/ink88.xml"/><Relationship Id="rId197" Type="http://schemas.openxmlformats.org/officeDocument/2006/relationships/image" Target="../media/image268.png"/><Relationship Id="rId201" Type="http://schemas.openxmlformats.org/officeDocument/2006/relationships/image" Target="../media/image270.png"/><Relationship Id="rId222" Type="http://schemas.openxmlformats.org/officeDocument/2006/relationships/customXml" Target="../ink/ink111.xml"/><Relationship Id="rId243" Type="http://schemas.openxmlformats.org/officeDocument/2006/relationships/image" Target="../media/image291.png"/><Relationship Id="rId264" Type="http://schemas.openxmlformats.org/officeDocument/2006/relationships/customXml" Target="../ink/ink132.xml"/><Relationship Id="rId285" Type="http://schemas.openxmlformats.org/officeDocument/2006/relationships/image" Target="../media/image312.png"/><Relationship Id="rId17" Type="http://schemas.openxmlformats.org/officeDocument/2006/relationships/image" Target="../media/image178.png"/><Relationship Id="rId38" Type="http://schemas.openxmlformats.org/officeDocument/2006/relationships/customXml" Target="../ink/ink19.xml"/><Relationship Id="rId59" Type="http://schemas.openxmlformats.org/officeDocument/2006/relationships/image" Target="../media/image199.png"/><Relationship Id="rId103" Type="http://schemas.openxmlformats.org/officeDocument/2006/relationships/image" Target="../media/image221.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215.png"/><Relationship Id="rId145" Type="http://schemas.openxmlformats.org/officeDocument/2006/relationships/image" Target="../media/image242.png"/><Relationship Id="rId166" Type="http://schemas.openxmlformats.org/officeDocument/2006/relationships/customXml" Target="../ink/ink83.xml"/><Relationship Id="rId187" Type="http://schemas.openxmlformats.org/officeDocument/2006/relationships/image" Target="../media/image263.png"/><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286.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194.png"/><Relationship Id="rId114" Type="http://schemas.openxmlformats.org/officeDocument/2006/relationships/customXml" Target="../ink/ink57.xml"/><Relationship Id="rId275" Type="http://schemas.openxmlformats.org/officeDocument/2006/relationships/image" Target="../media/image30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210.png"/><Relationship Id="rId135" Type="http://schemas.openxmlformats.org/officeDocument/2006/relationships/image" Target="../media/image237.png"/><Relationship Id="rId156" Type="http://schemas.openxmlformats.org/officeDocument/2006/relationships/customXml" Target="../ink/ink78.xml"/><Relationship Id="rId177" Type="http://schemas.openxmlformats.org/officeDocument/2006/relationships/image" Target="../media/image25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281.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189.png"/><Relationship Id="rId265" Type="http://schemas.openxmlformats.org/officeDocument/2006/relationships/image" Target="../media/image302.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232.png"/><Relationship Id="rId146" Type="http://schemas.openxmlformats.org/officeDocument/2006/relationships/customXml" Target="../ink/ink73.xml"/><Relationship Id="rId167" Type="http://schemas.openxmlformats.org/officeDocument/2006/relationships/image" Target="../media/image253.png"/><Relationship Id="rId188" Type="http://schemas.openxmlformats.org/officeDocument/2006/relationships/customXml" Target="../ink/ink94.xml"/><Relationship Id="rId71" Type="http://schemas.openxmlformats.org/officeDocument/2006/relationships/image" Target="../media/image205.png"/><Relationship Id="rId92" Type="http://schemas.openxmlformats.org/officeDocument/2006/relationships/customXml" Target="../ink/ink46.xml"/><Relationship Id="rId213" Type="http://schemas.openxmlformats.org/officeDocument/2006/relationships/image" Target="../media/image276.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84.png"/><Relationship Id="rId255" Type="http://schemas.openxmlformats.org/officeDocument/2006/relationships/image" Target="../media/image297.png"/><Relationship Id="rId276" Type="http://schemas.openxmlformats.org/officeDocument/2006/relationships/customXml" Target="../ink/ink138.xml"/><Relationship Id="rId297" Type="http://schemas.openxmlformats.org/officeDocument/2006/relationships/image" Target="../media/image318.png"/><Relationship Id="rId40" Type="http://schemas.openxmlformats.org/officeDocument/2006/relationships/customXml" Target="../ink/ink20.xml"/><Relationship Id="rId115" Type="http://schemas.openxmlformats.org/officeDocument/2006/relationships/image" Target="../media/image227.png"/><Relationship Id="rId136" Type="http://schemas.openxmlformats.org/officeDocument/2006/relationships/customXml" Target="../ink/ink68.xml"/><Relationship Id="rId157" Type="http://schemas.openxmlformats.org/officeDocument/2006/relationships/image" Target="../media/image248.png"/><Relationship Id="rId178" Type="http://schemas.openxmlformats.org/officeDocument/2006/relationships/customXml" Target="../ink/ink89.xml"/><Relationship Id="rId301" Type="http://schemas.openxmlformats.org/officeDocument/2006/relationships/image" Target="../media/image320.png"/><Relationship Id="rId61" Type="http://schemas.openxmlformats.org/officeDocument/2006/relationships/image" Target="../media/image200.png"/><Relationship Id="rId82" Type="http://schemas.openxmlformats.org/officeDocument/2006/relationships/customXml" Target="../ink/ink41.xml"/><Relationship Id="rId199" Type="http://schemas.openxmlformats.org/officeDocument/2006/relationships/image" Target="../media/image269.png"/><Relationship Id="rId203" Type="http://schemas.openxmlformats.org/officeDocument/2006/relationships/image" Target="../media/image271.png"/><Relationship Id="rId19" Type="http://schemas.openxmlformats.org/officeDocument/2006/relationships/image" Target="../media/image179.png"/><Relationship Id="rId224" Type="http://schemas.openxmlformats.org/officeDocument/2006/relationships/customXml" Target="../ink/ink112.xml"/><Relationship Id="rId245" Type="http://schemas.openxmlformats.org/officeDocument/2006/relationships/image" Target="../media/image292.png"/><Relationship Id="rId266" Type="http://schemas.openxmlformats.org/officeDocument/2006/relationships/customXml" Target="../ink/ink133.xml"/><Relationship Id="rId287" Type="http://schemas.openxmlformats.org/officeDocument/2006/relationships/image" Target="../media/image313.png"/><Relationship Id="rId30" Type="http://schemas.openxmlformats.org/officeDocument/2006/relationships/customXml" Target="../ink/ink15.xml"/><Relationship Id="rId105" Type="http://schemas.openxmlformats.org/officeDocument/2006/relationships/image" Target="../media/image222.png"/><Relationship Id="rId126" Type="http://schemas.openxmlformats.org/officeDocument/2006/relationships/customXml" Target="../ink/ink63.xml"/><Relationship Id="rId147" Type="http://schemas.openxmlformats.org/officeDocument/2006/relationships/image" Target="../media/image243.png"/><Relationship Id="rId168" Type="http://schemas.openxmlformats.org/officeDocument/2006/relationships/customXml" Target="../ink/ink84.xml"/><Relationship Id="rId51" Type="http://schemas.openxmlformats.org/officeDocument/2006/relationships/image" Target="../media/image195.png"/><Relationship Id="rId72" Type="http://schemas.openxmlformats.org/officeDocument/2006/relationships/customXml" Target="../ink/ink36.xml"/><Relationship Id="rId93" Type="http://schemas.openxmlformats.org/officeDocument/2006/relationships/image" Target="../media/image216.png"/><Relationship Id="rId189" Type="http://schemas.openxmlformats.org/officeDocument/2006/relationships/image" Target="../media/image264.png"/><Relationship Id="rId3" Type="http://schemas.openxmlformats.org/officeDocument/2006/relationships/image" Target="../media/image171.png"/><Relationship Id="rId214" Type="http://schemas.openxmlformats.org/officeDocument/2006/relationships/customXml" Target="../ink/ink107.xml"/><Relationship Id="rId235" Type="http://schemas.openxmlformats.org/officeDocument/2006/relationships/image" Target="../media/image287.png"/><Relationship Id="rId256" Type="http://schemas.openxmlformats.org/officeDocument/2006/relationships/customXml" Target="../ink/ink128.xml"/><Relationship Id="rId277" Type="http://schemas.openxmlformats.org/officeDocument/2006/relationships/image" Target="../media/image308.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238.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190.png"/><Relationship Id="rId62" Type="http://schemas.openxmlformats.org/officeDocument/2006/relationships/customXml" Target="../ink/ink31.xml"/><Relationship Id="rId83" Type="http://schemas.openxmlformats.org/officeDocument/2006/relationships/image" Target="../media/image211.png"/><Relationship Id="rId179" Type="http://schemas.openxmlformats.org/officeDocument/2006/relationships/image" Target="../media/image259.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282.png"/><Relationship Id="rId246" Type="http://schemas.openxmlformats.org/officeDocument/2006/relationships/customXml" Target="../ink/ink123.xml"/><Relationship Id="rId267" Type="http://schemas.openxmlformats.org/officeDocument/2006/relationships/image" Target="../media/image303.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233.png"/><Relationship Id="rId10" Type="http://schemas.openxmlformats.org/officeDocument/2006/relationships/customXml" Target="../ink/ink5.xml"/><Relationship Id="rId31" Type="http://schemas.openxmlformats.org/officeDocument/2006/relationships/image" Target="../media/image185.png"/><Relationship Id="rId52" Type="http://schemas.openxmlformats.org/officeDocument/2006/relationships/customXml" Target="../ink/ink26.xml"/><Relationship Id="rId73" Type="http://schemas.openxmlformats.org/officeDocument/2006/relationships/image" Target="../media/image206.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25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277.png"/><Relationship Id="rId236" Type="http://schemas.openxmlformats.org/officeDocument/2006/relationships/customXml" Target="../ink/ink118.xml"/><Relationship Id="rId257" Type="http://schemas.openxmlformats.org/officeDocument/2006/relationships/image" Target="../media/image298.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265.png"/><Relationship Id="rId205" Type="http://schemas.openxmlformats.org/officeDocument/2006/relationships/image" Target="../media/image272.png"/><Relationship Id="rId247" Type="http://schemas.openxmlformats.org/officeDocument/2006/relationships/image" Target="../media/image293.png"/><Relationship Id="rId107" Type="http://schemas.openxmlformats.org/officeDocument/2006/relationships/image" Target="../media/image223.png"/><Relationship Id="rId289" Type="http://schemas.openxmlformats.org/officeDocument/2006/relationships/image" Target="../media/image314.png"/><Relationship Id="rId11" Type="http://schemas.openxmlformats.org/officeDocument/2006/relationships/image" Target="../media/image175.png"/><Relationship Id="rId53" Type="http://schemas.openxmlformats.org/officeDocument/2006/relationships/image" Target="../media/image196.png"/><Relationship Id="rId149" Type="http://schemas.openxmlformats.org/officeDocument/2006/relationships/image" Target="../media/image244.png"/><Relationship Id="rId95" Type="http://schemas.openxmlformats.org/officeDocument/2006/relationships/image" Target="../media/image217.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255.png"/><Relationship Id="rId227" Type="http://schemas.openxmlformats.org/officeDocument/2006/relationships/image" Target="../media/image283.png"/><Relationship Id="rId269" Type="http://schemas.openxmlformats.org/officeDocument/2006/relationships/image" Target="../media/image304.png"/><Relationship Id="rId33" Type="http://schemas.openxmlformats.org/officeDocument/2006/relationships/image" Target="../media/image186.png"/><Relationship Id="rId129" Type="http://schemas.openxmlformats.org/officeDocument/2006/relationships/image" Target="../media/image234.png"/><Relationship Id="rId280" Type="http://schemas.openxmlformats.org/officeDocument/2006/relationships/customXml" Target="../ink/ink140.xml"/><Relationship Id="rId75" Type="http://schemas.openxmlformats.org/officeDocument/2006/relationships/image" Target="../media/image207.png"/><Relationship Id="rId140" Type="http://schemas.openxmlformats.org/officeDocument/2006/relationships/customXml" Target="../ink/ink70.xml"/><Relationship Id="rId182" Type="http://schemas.openxmlformats.org/officeDocument/2006/relationships/customXml" Target="../ink/ink91.xml"/></Relationships>
</file>

<file path=ppt/slides/_rels/slide30.xml.rels><?xml version="1.0" encoding="UTF-8" standalone="yes"?>
<Relationships xmlns="http://schemas.openxmlformats.org/package/2006/relationships"><Relationship Id="rId3" Type="http://schemas.openxmlformats.org/officeDocument/2006/relationships/image" Target="../media/image925.emf"/><Relationship Id="rId2" Type="http://schemas.openxmlformats.org/officeDocument/2006/relationships/image" Target="../media/image915.png"/><Relationship Id="rId1" Type="http://schemas.openxmlformats.org/officeDocument/2006/relationships/slideLayout" Target="../slideLayouts/slideLayout23.xml"/><Relationship Id="rId4" Type="http://schemas.openxmlformats.org/officeDocument/2006/relationships/image" Target="../media/image926.emf"/></Relationships>
</file>

<file path=ppt/slides/_rels/slide31.xml.rels><?xml version="1.0" encoding="UTF-8" standalone="yes"?>
<Relationships xmlns="http://schemas.openxmlformats.org/package/2006/relationships"><Relationship Id="rId3" Type="http://schemas.openxmlformats.org/officeDocument/2006/relationships/image" Target="../media/image927.png"/><Relationship Id="rId2" Type="http://schemas.openxmlformats.org/officeDocument/2006/relationships/image" Target="../media/image915.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help.sap.com/viewer/923180ddb98240829d935862025004d6/Cloud/en-US/f6cb3e3402694f5585068e5e5161a7c1.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28.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3" Type="http://schemas.openxmlformats.org/officeDocument/2006/relationships/customXml" Target="../ink/ink155.xml"/><Relationship Id="rId18" Type="http://schemas.openxmlformats.org/officeDocument/2006/relationships/image" Target="../media/image16.png"/><Relationship Id="rId26" Type="http://schemas.openxmlformats.org/officeDocument/2006/relationships/image" Target="../media/image20.png"/><Relationship Id="rId39" Type="http://schemas.openxmlformats.org/officeDocument/2006/relationships/customXml" Target="../ink/ink168.xml"/><Relationship Id="rId21" Type="http://schemas.openxmlformats.org/officeDocument/2006/relationships/customXml" Target="../ink/ink159.xml"/><Relationship Id="rId34" Type="http://schemas.openxmlformats.org/officeDocument/2006/relationships/image" Target="../media/image24.png"/><Relationship Id="rId42" Type="http://schemas.openxmlformats.org/officeDocument/2006/relationships/image" Target="../media/image28.png"/><Relationship Id="rId47" Type="http://schemas.openxmlformats.org/officeDocument/2006/relationships/customXml" Target="../ink/ink172.xml"/><Relationship Id="rId7" Type="http://schemas.openxmlformats.org/officeDocument/2006/relationships/customXml" Target="../ink/ink152.xml"/><Relationship Id="rId2" Type="http://schemas.openxmlformats.org/officeDocument/2006/relationships/notesSlide" Target="../notesSlides/notesSlide4.xml"/><Relationship Id="rId16" Type="http://schemas.openxmlformats.org/officeDocument/2006/relationships/image" Target="../media/image15.png"/><Relationship Id="rId29" Type="http://schemas.openxmlformats.org/officeDocument/2006/relationships/customXml" Target="../ink/ink16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154.xml"/><Relationship Id="rId24" Type="http://schemas.openxmlformats.org/officeDocument/2006/relationships/image" Target="../media/image19.png"/><Relationship Id="rId32" Type="http://schemas.openxmlformats.org/officeDocument/2006/relationships/image" Target="../media/image23.png"/><Relationship Id="rId37" Type="http://schemas.openxmlformats.org/officeDocument/2006/relationships/customXml" Target="../ink/ink167.xml"/><Relationship Id="rId40" Type="http://schemas.openxmlformats.org/officeDocument/2006/relationships/image" Target="../media/image27.png"/><Relationship Id="rId45" Type="http://schemas.openxmlformats.org/officeDocument/2006/relationships/customXml" Target="../ink/ink171.xml"/><Relationship Id="rId5" Type="http://schemas.openxmlformats.org/officeDocument/2006/relationships/customXml" Target="../ink/ink151.xml"/><Relationship Id="rId15" Type="http://schemas.openxmlformats.org/officeDocument/2006/relationships/customXml" Target="../ink/ink156.xml"/><Relationship Id="rId23" Type="http://schemas.openxmlformats.org/officeDocument/2006/relationships/customXml" Target="../ink/ink160.xml"/><Relationship Id="rId28" Type="http://schemas.openxmlformats.org/officeDocument/2006/relationships/image" Target="../media/image21.png"/><Relationship Id="rId36"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customXml" Target="../ink/ink158.xml"/><Relationship Id="rId31" Type="http://schemas.openxmlformats.org/officeDocument/2006/relationships/customXml" Target="../ink/ink164.xml"/><Relationship Id="rId44" Type="http://schemas.openxmlformats.org/officeDocument/2006/relationships/image" Target="../media/image29.png"/><Relationship Id="rId4" Type="http://schemas.openxmlformats.org/officeDocument/2006/relationships/hyperlink" Target="https://www.youtube.com/watch?v=C9MWowuCxis&amp;list=PLcxqFaocb9WLtnq-rpXbRy5hnKECxr95G&amp;index=88" TargetMode="External"/><Relationship Id="rId9" Type="http://schemas.openxmlformats.org/officeDocument/2006/relationships/customXml" Target="../ink/ink153.xm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customXml" Target="../ink/ink162.xml"/><Relationship Id="rId30" Type="http://schemas.openxmlformats.org/officeDocument/2006/relationships/image" Target="../media/image22.png"/><Relationship Id="rId35" Type="http://schemas.openxmlformats.org/officeDocument/2006/relationships/customXml" Target="../ink/ink166.xml"/><Relationship Id="rId43" Type="http://schemas.openxmlformats.org/officeDocument/2006/relationships/customXml" Target="../ink/ink170.xml"/><Relationship Id="rId48" Type="http://schemas.openxmlformats.org/officeDocument/2006/relationships/image" Target="../media/image31.png"/><Relationship Id="rId8" Type="http://schemas.openxmlformats.org/officeDocument/2006/relationships/image" Target="../media/image11.png"/><Relationship Id="rId3"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customXml" Target="../ink/ink157.xml"/><Relationship Id="rId25" Type="http://schemas.openxmlformats.org/officeDocument/2006/relationships/customXml" Target="../ink/ink161.xml"/><Relationship Id="rId33" Type="http://schemas.openxmlformats.org/officeDocument/2006/relationships/customXml" Target="../ink/ink165.xml"/><Relationship Id="rId38" Type="http://schemas.openxmlformats.org/officeDocument/2006/relationships/image" Target="../media/image26.png"/><Relationship Id="rId46" Type="http://schemas.openxmlformats.org/officeDocument/2006/relationships/image" Target="../media/image30.png"/><Relationship Id="rId20" Type="http://schemas.openxmlformats.org/officeDocument/2006/relationships/image" Target="../media/image17.png"/><Relationship Id="rId41" Type="http://schemas.openxmlformats.org/officeDocument/2006/relationships/customXml" Target="../ink/ink169.xml"/></Relationships>
</file>

<file path=ppt/slides/_rels/slide6.xml.rels><?xml version="1.0" encoding="UTF-8" standalone="yes"?>
<Relationships xmlns="http://schemas.openxmlformats.org/package/2006/relationships"><Relationship Id="rId117" Type="http://schemas.openxmlformats.org/officeDocument/2006/relationships/image" Target="../media/image89.png"/><Relationship Id="rId21" Type="http://schemas.openxmlformats.org/officeDocument/2006/relationships/image" Target="../media/image41.png"/><Relationship Id="rId324" Type="http://schemas.openxmlformats.org/officeDocument/2006/relationships/customXml" Target="../ink/ink334.xml"/><Relationship Id="rId531" Type="http://schemas.openxmlformats.org/officeDocument/2006/relationships/image" Target="../media/image446.png"/><Relationship Id="rId170" Type="http://schemas.openxmlformats.org/officeDocument/2006/relationships/customXml" Target="../ink/ink257.xml"/><Relationship Id="rId268" Type="http://schemas.openxmlformats.org/officeDocument/2006/relationships/customXml" Target="../ink/ink306.xml"/><Relationship Id="rId475" Type="http://schemas.openxmlformats.org/officeDocument/2006/relationships/image" Target="../media/image418.png"/><Relationship Id="rId32" Type="http://schemas.openxmlformats.org/officeDocument/2006/relationships/customXml" Target="../ink/ink188.xml"/><Relationship Id="rId128" Type="http://schemas.openxmlformats.org/officeDocument/2006/relationships/customXml" Target="../ink/ink236.xml"/><Relationship Id="rId335" Type="http://schemas.openxmlformats.org/officeDocument/2006/relationships/image" Target="../media/image348.png"/><Relationship Id="rId542" Type="http://schemas.openxmlformats.org/officeDocument/2006/relationships/customXml" Target="../ink/ink443.xml"/><Relationship Id="rId181" Type="http://schemas.openxmlformats.org/officeDocument/2006/relationships/image" Target="../media/image121.png"/><Relationship Id="rId402" Type="http://schemas.openxmlformats.org/officeDocument/2006/relationships/customXml" Target="../ink/ink373.xml"/><Relationship Id="rId279" Type="http://schemas.openxmlformats.org/officeDocument/2006/relationships/image" Target="../media/image170.png"/><Relationship Id="rId486" Type="http://schemas.openxmlformats.org/officeDocument/2006/relationships/customXml" Target="../ink/ink415.xml"/><Relationship Id="rId43" Type="http://schemas.openxmlformats.org/officeDocument/2006/relationships/image" Target="../media/image52.png"/><Relationship Id="rId139" Type="http://schemas.openxmlformats.org/officeDocument/2006/relationships/image" Target="../media/image100.png"/><Relationship Id="rId346" Type="http://schemas.openxmlformats.org/officeDocument/2006/relationships/customXml" Target="../ink/ink345.xml"/><Relationship Id="rId553" Type="http://schemas.openxmlformats.org/officeDocument/2006/relationships/image" Target="../media/image457.png"/><Relationship Id="rId192" Type="http://schemas.openxmlformats.org/officeDocument/2006/relationships/customXml" Target="../ink/ink268.xml"/><Relationship Id="rId206" Type="http://schemas.openxmlformats.org/officeDocument/2006/relationships/customXml" Target="../ink/ink275.xml"/><Relationship Id="rId413" Type="http://schemas.openxmlformats.org/officeDocument/2006/relationships/image" Target="../media/image387.png"/><Relationship Id="rId497" Type="http://schemas.openxmlformats.org/officeDocument/2006/relationships/image" Target="../media/image429.png"/><Relationship Id="rId357" Type="http://schemas.openxmlformats.org/officeDocument/2006/relationships/image" Target="../media/image359.png"/><Relationship Id="rId54" Type="http://schemas.openxmlformats.org/officeDocument/2006/relationships/customXml" Target="../ink/ink199.xml"/><Relationship Id="rId217" Type="http://schemas.openxmlformats.org/officeDocument/2006/relationships/image" Target="../media/image139.png"/><Relationship Id="rId564" Type="http://schemas.openxmlformats.org/officeDocument/2006/relationships/customXml" Target="../ink/ink454.xml"/><Relationship Id="rId424" Type="http://schemas.openxmlformats.org/officeDocument/2006/relationships/customXml" Target="../ink/ink384.xml"/><Relationship Id="rId270" Type="http://schemas.openxmlformats.org/officeDocument/2006/relationships/customXml" Target="../ink/ink307.xml"/><Relationship Id="rId65" Type="http://schemas.openxmlformats.org/officeDocument/2006/relationships/image" Target="../media/image63.png"/><Relationship Id="rId130" Type="http://schemas.openxmlformats.org/officeDocument/2006/relationships/customXml" Target="../ink/ink237.xml"/><Relationship Id="rId368" Type="http://schemas.openxmlformats.org/officeDocument/2006/relationships/customXml" Target="../ink/ink356.xml"/><Relationship Id="rId575" Type="http://schemas.openxmlformats.org/officeDocument/2006/relationships/image" Target="../media/image468.png"/><Relationship Id="rId228" Type="http://schemas.openxmlformats.org/officeDocument/2006/relationships/customXml" Target="../ink/ink286.xml"/><Relationship Id="rId435" Type="http://schemas.openxmlformats.org/officeDocument/2006/relationships/image" Target="../media/image398.png"/><Relationship Id="rId281" Type="http://schemas.openxmlformats.org/officeDocument/2006/relationships/image" Target="../media/image321.png"/><Relationship Id="rId502" Type="http://schemas.openxmlformats.org/officeDocument/2006/relationships/customXml" Target="../ink/ink423.xml"/><Relationship Id="rId76" Type="http://schemas.openxmlformats.org/officeDocument/2006/relationships/customXml" Target="../ink/ink210.xml"/><Relationship Id="rId141" Type="http://schemas.openxmlformats.org/officeDocument/2006/relationships/image" Target="../media/image101.png"/><Relationship Id="rId379" Type="http://schemas.openxmlformats.org/officeDocument/2006/relationships/image" Target="../media/image370.png"/><Relationship Id="rId586" Type="http://schemas.openxmlformats.org/officeDocument/2006/relationships/customXml" Target="../ink/ink465.xml"/><Relationship Id="rId7" Type="http://schemas.openxmlformats.org/officeDocument/2006/relationships/image" Target="../media/image34.png"/><Relationship Id="rId239" Type="http://schemas.openxmlformats.org/officeDocument/2006/relationships/image" Target="../media/image150.png"/><Relationship Id="rId446" Type="http://schemas.openxmlformats.org/officeDocument/2006/relationships/customXml" Target="../ink/ink395.xml"/><Relationship Id="rId292" Type="http://schemas.openxmlformats.org/officeDocument/2006/relationships/customXml" Target="../ink/ink318.xml"/><Relationship Id="rId306" Type="http://schemas.openxmlformats.org/officeDocument/2006/relationships/customXml" Target="../ink/ink325.xml"/><Relationship Id="rId87" Type="http://schemas.openxmlformats.org/officeDocument/2006/relationships/image" Target="../media/image74.png"/><Relationship Id="rId513" Type="http://schemas.openxmlformats.org/officeDocument/2006/relationships/image" Target="../media/image437.png"/><Relationship Id="rId597" Type="http://schemas.openxmlformats.org/officeDocument/2006/relationships/image" Target="../media/image479.png"/><Relationship Id="rId152" Type="http://schemas.openxmlformats.org/officeDocument/2006/relationships/customXml" Target="../ink/ink248.xml"/><Relationship Id="rId457" Type="http://schemas.openxmlformats.org/officeDocument/2006/relationships/image" Target="../media/image409.png"/><Relationship Id="rId14" Type="http://schemas.openxmlformats.org/officeDocument/2006/relationships/customXml" Target="../ink/ink179.xml"/><Relationship Id="rId317" Type="http://schemas.openxmlformats.org/officeDocument/2006/relationships/image" Target="../media/image339.png"/><Relationship Id="rId524" Type="http://schemas.openxmlformats.org/officeDocument/2006/relationships/customXml" Target="../ink/ink434.xml"/><Relationship Id="rId98" Type="http://schemas.openxmlformats.org/officeDocument/2006/relationships/customXml" Target="../ink/ink221.xml"/><Relationship Id="rId163" Type="http://schemas.openxmlformats.org/officeDocument/2006/relationships/image" Target="../media/image112.png"/><Relationship Id="rId370" Type="http://schemas.openxmlformats.org/officeDocument/2006/relationships/customXml" Target="../ink/ink357.xml"/><Relationship Id="rId230" Type="http://schemas.openxmlformats.org/officeDocument/2006/relationships/customXml" Target="../ink/ink287.xml"/><Relationship Id="rId468" Type="http://schemas.openxmlformats.org/officeDocument/2006/relationships/customXml" Target="../ink/ink406.xml"/><Relationship Id="rId25" Type="http://schemas.openxmlformats.org/officeDocument/2006/relationships/image" Target="../media/image43.png"/><Relationship Id="rId67" Type="http://schemas.openxmlformats.org/officeDocument/2006/relationships/image" Target="../media/image64.png"/><Relationship Id="rId272" Type="http://schemas.openxmlformats.org/officeDocument/2006/relationships/customXml" Target="../ink/ink308.xml"/><Relationship Id="rId328" Type="http://schemas.openxmlformats.org/officeDocument/2006/relationships/customXml" Target="../ink/ink336.xml"/><Relationship Id="rId535" Type="http://schemas.openxmlformats.org/officeDocument/2006/relationships/image" Target="../media/image448.png"/><Relationship Id="rId577" Type="http://schemas.openxmlformats.org/officeDocument/2006/relationships/image" Target="../media/image469.png"/><Relationship Id="rId132" Type="http://schemas.openxmlformats.org/officeDocument/2006/relationships/customXml" Target="../ink/ink238.xml"/><Relationship Id="rId174" Type="http://schemas.openxmlformats.org/officeDocument/2006/relationships/customXml" Target="../ink/ink259.xml"/><Relationship Id="rId381" Type="http://schemas.openxmlformats.org/officeDocument/2006/relationships/image" Target="../media/image371.png"/><Relationship Id="rId602" Type="http://schemas.openxmlformats.org/officeDocument/2006/relationships/customXml" Target="../ink/ink473.xml"/><Relationship Id="rId241" Type="http://schemas.openxmlformats.org/officeDocument/2006/relationships/image" Target="../media/image151.png"/><Relationship Id="rId437" Type="http://schemas.openxmlformats.org/officeDocument/2006/relationships/image" Target="../media/image399.png"/><Relationship Id="rId479" Type="http://schemas.openxmlformats.org/officeDocument/2006/relationships/image" Target="../media/image420.png"/><Relationship Id="rId36" Type="http://schemas.openxmlformats.org/officeDocument/2006/relationships/customXml" Target="../ink/ink190.xml"/><Relationship Id="rId283" Type="http://schemas.openxmlformats.org/officeDocument/2006/relationships/image" Target="../media/image322.png"/><Relationship Id="rId339" Type="http://schemas.openxmlformats.org/officeDocument/2006/relationships/image" Target="../media/image350.png"/><Relationship Id="rId490" Type="http://schemas.openxmlformats.org/officeDocument/2006/relationships/customXml" Target="../ink/ink417.xml"/><Relationship Id="rId504" Type="http://schemas.openxmlformats.org/officeDocument/2006/relationships/customXml" Target="../ink/ink424.xml"/><Relationship Id="rId546" Type="http://schemas.openxmlformats.org/officeDocument/2006/relationships/customXml" Target="../ink/ink445.xml"/><Relationship Id="rId78" Type="http://schemas.openxmlformats.org/officeDocument/2006/relationships/customXml" Target="../ink/ink211.xml"/><Relationship Id="rId101" Type="http://schemas.openxmlformats.org/officeDocument/2006/relationships/image" Target="../media/image81.png"/><Relationship Id="rId143" Type="http://schemas.openxmlformats.org/officeDocument/2006/relationships/image" Target="../media/image102.png"/><Relationship Id="rId185" Type="http://schemas.openxmlformats.org/officeDocument/2006/relationships/image" Target="../media/image123.png"/><Relationship Id="rId350" Type="http://schemas.openxmlformats.org/officeDocument/2006/relationships/customXml" Target="../ink/ink347.xml"/><Relationship Id="rId406" Type="http://schemas.openxmlformats.org/officeDocument/2006/relationships/customXml" Target="../ink/ink375.xml"/><Relationship Id="rId588" Type="http://schemas.openxmlformats.org/officeDocument/2006/relationships/customXml" Target="../ink/ink466.xml"/><Relationship Id="rId9" Type="http://schemas.openxmlformats.org/officeDocument/2006/relationships/image" Target="../media/image35.png"/><Relationship Id="rId210" Type="http://schemas.openxmlformats.org/officeDocument/2006/relationships/customXml" Target="../ink/ink277.xml"/><Relationship Id="rId392" Type="http://schemas.openxmlformats.org/officeDocument/2006/relationships/customXml" Target="../ink/ink368.xml"/><Relationship Id="rId448" Type="http://schemas.openxmlformats.org/officeDocument/2006/relationships/customXml" Target="../ink/ink396.xml"/><Relationship Id="rId613" Type="http://schemas.openxmlformats.org/officeDocument/2006/relationships/image" Target="../media/image487.png"/><Relationship Id="rId252" Type="http://schemas.openxmlformats.org/officeDocument/2006/relationships/customXml" Target="../ink/ink298.xml"/><Relationship Id="rId294" Type="http://schemas.openxmlformats.org/officeDocument/2006/relationships/customXml" Target="../ink/ink319.xml"/><Relationship Id="rId308" Type="http://schemas.openxmlformats.org/officeDocument/2006/relationships/customXml" Target="../ink/ink326.xml"/><Relationship Id="rId515" Type="http://schemas.openxmlformats.org/officeDocument/2006/relationships/image" Target="../media/image438.png"/><Relationship Id="rId47" Type="http://schemas.openxmlformats.org/officeDocument/2006/relationships/image" Target="../media/image54.png"/><Relationship Id="rId89" Type="http://schemas.openxmlformats.org/officeDocument/2006/relationships/image" Target="../media/image75.png"/><Relationship Id="rId112" Type="http://schemas.openxmlformats.org/officeDocument/2006/relationships/customXml" Target="../ink/ink228.xml"/><Relationship Id="rId154" Type="http://schemas.openxmlformats.org/officeDocument/2006/relationships/customXml" Target="../ink/ink249.xml"/><Relationship Id="rId361" Type="http://schemas.openxmlformats.org/officeDocument/2006/relationships/image" Target="../media/image361.png"/><Relationship Id="rId557" Type="http://schemas.openxmlformats.org/officeDocument/2006/relationships/image" Target="../media/image459.png"/><Relationship Id="rId599" Type="http://schemas.openxmlformats.org/officeDocument/2006/relationships/image" Target="../media/image480.png"/><Relationship Id="rId196" Type="http://schemas.openxmlformats.org/officeDocument/2006/relationships/customXml" Target="../ink/ink270.xml"/><Relationship Id="rId417" Type="http://schemas.openxmlformats.org/officeDocument/2006/relationships/image" Target="../media/image389.png"/><Relationship Id="rId459" Type="http://schemas.openxmlformats.org/officeDocument/2006/relationships/image" Target="../media/image410.png"/><Relationship Id="rId16" Type="http://schemas.openxmlformats.org/officeDocument/2006/relationships/customXml" Target="../ink/ink180.xml"/><Relationship Id="rId221" Type="http://schemas.openxmlformats.org/officeDocument/2006/relationships/image" Target="../media/image141.png"/><Relationship Id="rId263" Type="http://schemas.openxmlformats.org/officeDocument/2006/relationships/image" Target="../media/image162.png"/><Relationship Id="rId319" Type="http://schemas.openxmlformats.org/officeDocument/2006/relationships/image" Target="../media/image340.png"/><Relationship Id="rId470" Type="http://schemas.openxmlformats.org/officeDocument/2006/relationships/customXml" Target="../ink/ink407.xml"/><Relationship Id="rId526" Type="http://schemas.openxmlformats.org/officeDocument/2006/relationships/customXml" Target="../ink/ink435.xml"/><Relationship Id="rId58" Type="http://schemas.openxmlformats.org/officeDocument/2006/relationships/customXml" Target="../ink/ink201.xml"/><Relationship Id="rId123" Type="http://schemas.openxmlformats.org/officeDocument/2006/relationships/image" Target="../media/image92.png"/><Relationship Id="rId330" Type="http://schemas.openxmlformats.org/officeDocument/2006/relationships/customXml" Target="../ink/ink337.xml"/><Relationship Id="rId568" Type="http://schemas.openxmlformats.org/officeDocument/2006/relationships/customXml" Target="../ink/ink456.xml"/><Relationship Id="rId165" Type="http://schemas.openxmlformats.org/officeDocument/2006/relationships/image" Target="../media/image113.png"/><Relationship Id="rId372" Type="http://schemas.openxmlformats.org/officeDocument/2006/relationships/customXml" Target="../ink/ink358.xml"/><Relationship Id="rId428" Type="http://schemas.openxmlformats.org/officeDocument/2006/relationships/customXml" Target="../ink/ink386.xml"/><Relationship Id="rId232" Type="http://schemas.openxmlformats.org/officeDocument/2006/relationships/customXml" Target="../ink/ink288.xml"/><Relationship Id="rId274" Type="http://schemas.openxmlformats.org/officeDocument/2006/relationships/customXml" Target="../ink/ink309.xml"/><Relationship Id="rId481" Type="http://schemas.openxmlformats.org/officeDocument/2006/relationships/image" Target="../media/image421.png"/><Relationship Id="rId27" Type="http://schemas.openxmlformats.org/officeDocument/2006/relationships/image" Target="../media/image44.png"/><Relationship Id="rId69" Type="http://schemas.openxmlformats.org/officeDocument/2006/relationships/image" Target="../media/image65.png"/><Relationship Id="rId134" Type="http://schemas.openxmlformats.org/officeDocument/2006/relationships/customXml" Target="../ink/ink239.xml"/><Relationship Id="rId537" Type="http://schemas.openxmlformats.org/officeDocument/2006/relationships/image" Target="../media/image449.png"/><Relationship Id="rId579" Type="http://schemas.openxmlformats.org/officeDocument/2006/relationships/image" Target="../media/image470.png"/><Relationship Id="rId80" Type="http://schemas.openxmlformats.org/officeDocument/2006/relationships/customXml" Target="../ink/ink212.xml"/><Relationship Id="rId176" Type="http://schemas.openxmlformats.org/officeDocument/2006/relationships/customXml" Target="../ink/ink260.xml"/><Relationship Id="rId341" Type="http://schemas.openxmlformats.org/officeDocument/2006/relationships/image" Target="../media/image351.png"/><Relationship Id="rId383" Type="http://schemas.openxmlformats.org/officeDocument/2006/relationships/image" Target="../media/image372.png"/><Relationship Id="rId439" Type="http://schemas.openxmlformats.org/officeDocument/2006/relationships/image" Target="../media/image400.png"/><Relationship Id="rId590" Type="http://schemas.openxmlformats.org/officeDocument/2006/relationships/customXml" Target="../ink/ink467.xml"/><Relationship Id="rId604" Type="http://schemas.openxmlformats.org/officeDocument/2006/relationships/customXml" Target="../ink/ink474.xml"/><Relationship Id="rId201" Type="http://schemas.openxmlformats.org/officeDocument/2006/relationships/image" Target="../media/image131.png"/><Relationship Id="rId243" Type="http://schemas.openxmlformats.org/officeDocument/2006/relationships/image" Target="../media/image152.png"/><Relationship Id="rId285" Type="http://schemas.openxmlformats.org/officeDocument/2006/relationships/image" Target="../media/image323.png"/><Relationship Id="rId450" Type="http://schemas.openxmlformats.org/officeDocument/2006/relationships/customXml" Target="../ink/ink397.xml"/><Relationship Id="rId506" Type="http://schemas.openxmlformats.org/officeDocument/2006/relationships/customXml" Target="../ink/ink425.xml"/><Relationship Id="rId38" Type="http://schemas.openxmlformats.org/officeDocument/2006/relationships/customXml" Target="../ink/ink191.xml"/><Relationship Id="rId103" Type="http://schemas.openxmlformats.org/officeDocument/2006/relationships/image" Target="../media/image82.png"/><Relationship Id="rId310" Type="http://schemas.openxmlformats.org/officeDocument/2006/relationships/customXml" Target="../ink/ink327.xml"/><Relationship Id="rId492" Type="http://schemas.openxmlformats.org/officeDocument/2006/relationships/customXml" Target="../ink/ink418.xml"/><Relationship Id="rId548" Type="http://schemas.openxmlformats.org/officeDocument/2006/relationships/customXml" Target="../ink/ink446.xml"/><Relationship Id="rId91" Type="http://schemas.openxmlformats.org/officeDocument/2006/relationships/image" Target="../media/image76.png"/><Relationship Id="rId145" Type="http://schemas.openxmlformats.org/officeDocument/2006/relationships/image" Target="../media/image103.png"/><Relationship Id="rId187" Type="http://schemas.openxmlformats.org/officeDocument/2006/relationships/image" Target="../media/image124.png"/><Relationship Id="rId352" Type="http://schemas.openxmlformats.org/officeDocument/2006/relationships/customXml" Target="../ink/ink348.xml"/><Relationship Id="rId394" Type="http://schemas.openxmlformats.org/officeDocument/2006/relationships/customXml" Target="../ink/ink369.xml"/><Relationship Id="rId408" Type="http://schemas.openxmlformats.org/officeDocument/2006/relationships/customXml" Target="../ink/ink376.xml"/><Relationship Id="rId615" Type="http://schemas.openxmlformats.org/officeDocument/2006/relationships/image" Target="../media/image488.png"/><Relationship Id="rId212" Type="http://schemas.openxmlformats.org/officeDocument/2006/relationships/customXml" Target="../ink/ink278.xml"/><Relationship Id="rId254" Type="http://schemas.openxmlformats.org/officeDocument/2006/relationships/customXml" Target="../ink/ink299.xml"/><Relationship Id="rId49" Type="http://schemas.openxmlformats.org/officeDocument/2006/relationships/image" Target="../media/image55.png"/><Relationship Id="rId114" Type="http://schemas.openxmlformats.org/officeDocument/2006/relationships/customXml" Target="../ink/ink229.xml"/><Relationship Id="rId296" Type="http://schemas.openxmlformats.org/officeDocument/2006/relationships/customXml" Target="../ink/ink320.xml"/><Relationship Id="rId461" Type="http://schemas.openxmlformats.org/officeDocument/2006/relationships/image" Target="../media/image411.png"/><Relationship Id="rId517" Type="http://schemas.openxmlformats.org/officeDocument/2006/relationships/image" Target="../media/image439.png"/><Relationship Id="rId559" Type="http://schemas.openxmlformats.org/officeDocument/2006/relationships/image" Target="../media/image460.png"/><Relationship Id="rId60" Type="http://schemas.openxmlformats.org/officeDocument/2006/relationships/customXml" Target="../ink/ink202.xml"/><Relationship Id="rId156" Type="http://schemas.openxmlformats.org/officeDocument/2006/relationships/customXml" Target="../ink/ink250.xml"/><Relationship Id="rId198" Type="http://schemas.openxmlformats.org/officeDocument/2006/relationships/customXml" Target="../ink/ink271.xml"/><Relationship Id="rId321" Type="http://schemas.openxmlformats.org/officeDocument/2006/relationships/image" Target="../media/image341.png"/><Relationship Id="rId363" Type="http://schemas.openxmlformats.org/officeDocument/2006/relationships/image" Target="../media/image362.png"/><Relationship Id="rId419" Type="http://schemas.openxmlformats.org/officeDocument/2006/relationships/image" Target="../media/image390.png"/><Relationship Id="rId570" Type="http://schemas.openxmlformats.org/officeDocument/2006/relationships/customXml" Target="../ink/ink457.xml"/><Relationship Id="rId223" Type="http://schemas.openxmlformats.org/officeDocument/2006/relationships/image" Target="../media/image142.png"/><Relationship Id="rId430" Type="http://schemas.openxmlformats.org/officeDocument/2006/relationships/customXml" Target="../ink/ink387.xml"/><Relationship Id="rId18" Type="http://schemas.openxmlformats.org/officeDocument/2006/relationships/customXml" Target="../ink/ink181.xml"/><Relationship Id="rId265" Type="http://schemas.openxmlformats.org/officeDocument/2006/relationships/image" Target="../media/image163.png"/><Relationship Id="rId472" Type="http://schemas.openxmlformats.org/officeDocument/2006/relationships/customXml" Target="../ink/ink408.xml"/><Relationship Id="rId528" Type="http://schemas.openxmlformats.org/officeDocument/2006/relationships/customXml" Target="../ink/ink436.xml"/><Relationship Id="rId125" Type="http://schemas.openxmlformats.org/officeDocument/2006/relationships/image" Target="../media/image93.png"/><Relationship Id="rId167" Type="http://schemas.openxmlformats.org/officeDocument/2006/relationships/image" Target="../media/image114.png"/><Relationship Id="rId332" Type="http://schemas.openxmlformats.org/officeDocument/2006/relationships/customXml" Target="../ink/ink338.xml"/><Relationship Id="rId374" Type="http://schemas.openxmlformats.org/officeDocument/2006/relationships/customXml" Target="../ink/ink359.xml"/><Relationship Id="rId581" Type="http://schemas.openxmlformats.org/officeDocument/2006/relationships/image" Target="../media/image471.png"/><Relationship Id="rId71" Type="http://schemas.openxmlformats.org/officeDocument/2006/relationships/image" Target="../media/image66.png"/><Relationship Id="rId234" Type="http://schemas.openxmlformats.org/officeDocument/2006/relationships/customXml" Target="../ink/ink289.xml"/><Relationship Id="rId2" Type="http://schemas.openxmlformats.org/officeDocument/2006/relationships/customXml" Target="../ink/ink173.xml"/><Relationship Id="rId29" Type="http://schemas.openxmlformats.org/officeDocument/2006/relationships/image" Target="../media/image45.png"/><Relationship Id="rId276" Type="http://schemas.openxmlformats.org/officeDocument/2006/relationships/customXml" Target="../ink/ink310.xml"/><Relationship Id="rId441" Type="http://schemas.openxmlformats.org/officeDocument/2006/relationships/image" Target="../media/image401.png"/><Relationship Id="rId483" Type="http://schemas.openxmlformats.org/officeDocument/2006/relationships/image" Target="../media/image422.png"/><Relationship Id="rId539" Type="http://schemas.openxmlformats.org/officeDocument/2006/relationships/image" Target="../media/image450.png"/><Relationship Id="rId40" Type="http://schemas.openxmlformats.org/officeDocument/2006/relationships/customXml" Target="../ink/ink192.xml"/><Relationship Id="rId136" Type="http://schemas.openxmlformats.org/officeDocument/2006/relationships/customXml" Target="../ink/ink240.xml"/><Relationship Id="rId178" Type="http://schemas.openxmlformats.org/officeDocument/2006/relationships/customXml" Target="../ink/ink261.xml"/><Relationship Id="rId301" Type="http://schemas.openxmlformats.org/officeDocument/2006/relationships/image" Target="../media/image331.png"/><Relationship Id="rId343" Type="http://schemas.openxmlformats.org/officeDocument/2006/relationships/image" Target="../media/image352.png"/><Relationship Id="rId550" Type="http://schemas.openxmlformats.org/officeDocument/2006/relationships/customXml" Target="../ink/ink447.xml"/><Relationship Id="rId82" Type="http://schemas.openxmlformats.org/officeDocument/2006/relationships/customXml" Target="../ink/ink213.xml"/><Relationship Id="rId203" Type="http://schemas.openxmlformats.org/officeDocument/2006/relationships/image" Target="../media/image132.png"/><Relationship Id="rId385" Type="http://schemas.openxmlformats.org/officeDocument/2006/relationships/image" Target="../media/image373.png"/><Relationship Id="rId592" Type="http://schemas.openxmlformats.org/officeDocument/2006/relationships/customXml" Target="../ink/ink468.xml"/><Relationship Id="rId606" Type="http://schemas.openxmlformats.org/officeDocument/2006/relationships/customXml" Target="../ink/ink475.xml"/><Relationship Id="rId245" Type="http://schemas.openxmlformats.org/officeDocument/2006/relationships/image" Target="../media/image153.png"/><Relationship Id="rId287" Type="http://schemas.openxmlformats.org/officeDocument/2006/relationships/image" Target="../media/image324.png"/><Relationship Id="rId410" Type="http://schemas.openxmlformats.org/officeDocument/2006/relationships/customXml" Target="../ink/ink377.xml"/><Relationship Id="rId452" Type="http://schemas.openxmlformats.org/officeDocument/2006/relationships/customXml" Target="../ink/ink398.xml"/><Relationship Id="rId494" Type="http://schemas.openxmlformats.org/officeDocument/2006/relationships/customXml" Target="../ink/ink419.xml"/><Relationship Id="rId508" Type="http://schemas.openxmlformats.org/officeDocument/2006/relationships/customXml" Target="../ink/ink426.xml"/><Relationship Id="rId105" Type="http://schemas.openxmlformats.org/officeDocument/2006/relationships/image" Target="../media/image83.png"/><Relationship Id="rId147" Type="http://schemas.openxmlformats.org/officeDocument/2006/relationships/image" Target="../media/image104.png"/><Relationship Id="rId312" Type="http://schemas.openxmlformats.org/officeDocument/2006/relationships/customXml" Target="../ink/ink328.xml"/><Relationship Id="rId354" Type="http://schemas.openxmlformats.org/officeDocument/2006/relationships/customXml" Target="../ink/ink349.xml"/><Relationship Id="rId51" Type="http://schemas.openxmlformats.org/officeDocument/2006/relationships/image" Target="../media/image56.png"/><Relationship Id="rId93" Type="http://schemas.openxmlformats.org/officeDocument/2006/relationships/image" Target="../media/image77.png"/><Relationship Id="rId189" Type="http://schemas.openxmlformats.org/officeDocument/2006/relationships/image" Target="../media/image125.png"/><Relationship Id="rId396" Type="http://schemas.openxmlformats.org/officeDocument/2006/relationships/customXml" Target="../ink/ink370.xml"/><Relationship Id="rId561" Type="http://schemas.openxmlformats.org/officeDocument/2006/relationships/image" Target="../media/image461.png"/><Relationship Id="rId214" Type="http://schemas.openxmlformats.org/officeDocument/2006/relationships/customXml" Target="../ink/ink279.xml"/><Relationship Id="rId256" Type="http://schemas.openxmlformats.org/officeDocument/2006/relationships/customXml" Target="../ink/ink300.xml"/><Relationship Id="rId298" Type="http://schemas.openxmlformats.org/officeDocument/2006/relationships/customXml" Target="../ink/ink321.xml"/><Relationship Id="rId421" Type="http://schemas.openxmlformats.org/officeDocument/2006/relationships/image" Target="../media/image391.png"/><Relationship Id="rId463" Type="http://schemas.openxmlformats.org/officeDocument/2006/relationships/image" Target="../media/image412.png"/><Relationship Id="rId519" Type="http://schemas.openxmlformats.org/officeDocument/2006/relationships/image" Target="../media/image440.png"/><Relationship Id="rId116" Type="http://schemas.openxmlformats.org/officeDocument/2006/relationships/customXml" Target="../ink/ink230.xml"/><Relationship Id="rId158" Type="http://schemas.openxmlformats.org/officeDocument/2006/relationships/customXml" Target="../ink/ink251.xml"/><Relationship Id="rId323" Type="http://schemas.openxmlformats.org/officeDocument/2006/relationships/image" Target="../media/image342.png"/><Relationship Id="rId530" Type="http://schemas.openxmlformats.org/officeDocument/2006/relationships/customXml" Target="../ink/ink437.xml"/><Relationship Id="rId20" Type="http://schemas.openxmlformats.org/officeDocument/2006/relationships/customXml" Target="../ink/ink182.xml"/><Relationship Id="rId62" Type="http://schemas.openxmlformats.org/officeDocument/2006/relationships/customXml" Target="../ink/ink203.xml"/><Relationship Id="rId365" Type="http://schemas.openxmlformats.org/officeDocument/2006/relationships/image" Target="../media/image363.png"/><Relationship Id="rId572" Type="http://schemas.openxmlformats.org/officeDocument/2006/relationships/customXml" Target="../ink/ink458.xml"/><Relationship Id="rId225" Type="http://schemas.openxmlformats.org/officeDocument/2006/relationships/image" Target="../media/image143.png"/><Relationship Id="rId267" Type="http://schemas.openxmlformats.org/officeDocument/2006/relationships/image" Target="../media/image164.png"/><Relationship Id="rId432" Type="http://schemas.openxmlformats.org/officeDocument/2006/relationships/customXml" Target="../ink/ink388.xml"/><Relationship Id="rId474" Type="http://schemas.openxmlformats.org/officeDocument/2006/relationships/customXml" Target="../ink/ink409.xml"/><Relationship Id="rId127" Type="http://schemas.openxmlformats.org/officeDocument/2006/relationships/image" Target="../media/image94.png"/><Relationship Id="rId31" Type="http://schemas.openxmlformats.org/officeDocument/2006/relationships/image" Target="../media/image46.png"/><Relationship Id="rId73" Type="http://schemas.openxmlformats.org/officeDocument/2006/relationships/image" Target="../media/image67.png"/><Relationship Id="rId169" Type="http://schemas.openxmlformats.org/officeDocument/2006/relationships/image" Target="../media/image115.png"/><Relationship Id="rId334" Type="http://schemas.openxmlformats.org/officeDocument/2006/relationships/customXml" Target="../ink/ink339.xml"/><Relationship Id="rId376" Type="http://schemas.openxmlformats.org/officeDocument/2006/relationships/customXml" Target="../ink/ink360.xml"/><Relationship Id="rId541" Type="http://schemas.openxmlformats.org/officeDocument/2006/relationships/image" Target="../media/image451.png"/><Relationship Id="rId583" Type="http://schemas.openxmlformats.org/officeDocument/2006/relationships/image" Target="../media/image472.png"/><Relationship Id="rId4" Type="http://schemas.openxmlformats.org/officeDocument/2006/relationships/customXml" Target="../ink/ink174.xml"/><Relationship Id="rId180" Type="http://schemas.openxmlformats.org/officeDocument/2006/relationships/customXml" Target="../ink/ink262.xml"/><Relationship Id="rId236" Type="http://schemas.openxmlformats.org/officeDocument/2006/relationships/customXml" Target="../ink/ink290.xml"/><Relationship Id="rId278" Type="http://schemas.openxmlformats.org/officeDocument/2006/relationships/customXml" Target="../ink/ink311.xml"/><Relationship Id="rId401" Type="http://schemas.openxmlformats.org/officeDocument/2006/relationships/image" Target="../media/image381.png"/><Relationship Id="rId443" Type="http://schemas.openxmlformats.org/officeDocument/2006/relationships/image" Target="../media/image402.png"/><Relationship Id="rId303" Type="http://schemas.openxmlformats.org/officeDocument/2006/relationships/image" Target="../media/image332.png"/><Relationship Id="rId485" Type="http://schemas.openxmlformats.org/officeDocument/2006/relationships/image" Target="../media/image423.png"/><Relationship Id="rId42" Type="http://schemas.openxmlformats.org/officeDocument/2006/relationships/customXml" Target="../ink/ink193.xml"/><Relationship Id="rId84" Type="http://schemas.openxmlformats.org/officeDocument/2006/relationships/customXml" Target="../ink/ink214.xml"/><Relationship Id="rId138" Type="http://schemas.openxmlformats.org/officeDocument/2006/relationships/customXml" Target="../ink/ink241.xml"/><Relationship Id="rId345" Type="http://schemas.openxmlformats.org/officeDocument/2006/relationships/image" Target="../media/image353.png"/><Relationship Id="rId387" Type="http://schemas.openxmlformats.org/officeDocument/2006/relationships/image" Target="../media/image374.png"/><Relationship Id="rId510" Type="http://schemas.openxmlformats.org/officeDocument/2006/relationships/customXml" Target="../ink/ink427.xml"/><Relationship Id="rId552" Type="http://schemas.openxmlformats.org/officeDocument/2006/relationships/customXml" Target="../ink/ink448.xml"/><Relationship Id="rId594" Type="http://schemas.openxmlformats.org/officeDocument/2006/relationships/customXml" Target="../ink/ink469.xml"/><Relationship Id="rId608" Type="http://schemas.openxmlformats.org/officeDocument/2006/relationships/customXml" Target="../ink/ink476.xml"/><Relationship Id="rId191" Type="http://schemas.openxmlformats.org/officeDocument/2006/relationships/image" Target="../media/image126.png"/><Relationship Id="rId205" Type="http://schemas.openxmlformats.org/officeDocument/2006/relationships/image" Target="../media/image133.png"/><Relationship Id="rId247" Type="http://schemas.openxmlformats.org/officeDocument/2006/relationships/image" Target="../media/image154.png"/><Relationship Id="rId412" Type="http://schemas.openxmlformats.org/officeDocument/2006/relationships/customXml" Target="../ink/ink378.xml"/><Relationship Id="rId107" Type="http://schemas.openxmlformats.org/officeDocument/2006/relationships/image" Target="../media/image84.png"/><Relationship Id="rId289" Type="http://schemas.openxmlformats.org/officeDocument/2006/relationships/image" Target="../media/image325.png"/><Relationship Id="rId454" Type="http://schemas.openxmlformats.org/officeDocument/2006/relationships/customXml" Target="../ink/ink399.xml"/><Relationship Id="rId496" Type="http://schemas.openxmlformats.org/officeDocument/2006/relationships/customXml" Target="../ink/ink420.xml"/><Relationship Id="rId11" Type="http://schemas.openxmlformats.org/officeDocument/2006/relationships/image" Target="../media/image36.png"/><Relationship Id="rId53" Type="http://schemas.openxmlformats.org/officeDocument/2006/relationships/image" Target="../media/image57.png"/><Relationship Id="rId149" Type="http://schemas.openxmlformats.org/officeDocument/2006/relationships/image" Target="../media/image105.png"/><Relationship Id="rId314" Type="http://schemas.openxmlformats.org/officeDocument/2006/relationships/customXml" Target="../ink/ink329.xml"/><Relationship Id="rId356" Type="http://schemas.openxmlformats.org/officeDocument/2006/relationships/customXml" Target="../ink/ink350.xml"/><Relationship Id="rId398" Type="http://schemas.openxmlformats.org/officeDocument/2006/relationships/customXml" Target="../ink/ink371.xml"/><Relationship Id="rId521" Type="http://schemas.openxmlformats.org/officeDocument/2006/relationships/image" Target="../media/image441.png"/><Relationship Id="rId563" Type="http://schemas.openxmlformats.org/officeDocument/2006/relationships/image" Target="../media/image462.png"/><Relationship Id="rId95" Type="http://schemas.openxmlformats.org/officeDocument/2006/relationships/image" Target="../media/image78.png"/><Relationship Id="rId160" Type="http://schemas.openxmlformats.org/officeDocument/2006/relationships/customXml" Target="../ink/ink252.xml"/><Relationship Id="rId216" Type="http://schemas.openxmlformats.org/officeDocument/2006/relationships/customXml" Target="../ink/ink280.xml"/><Relationship Id="rId423" Type="http://schemas.openxmlformats.org/officeDocument/2006/relationships/image" Target="../media/image392.png"/><Relationship Id="rId258" Type="http://schemas.openxmlformats.org/officeDocument/2006/relationships/customXml" Target="../ink/ink301.xml"/><Relationship Id="rId465" Type="http://schemas.openxmlformats.org/officeDocument/2006/relationships/image" Target="../media/image413.png"/><Relationship Id="rId22" Type="http://schemas.openxmlformats.org/officeDocument/2006/relationships/customXml" Target="../ink/ink183.xml"/><Relationship Id="rId64" Type="http://schemas.openxmlformats.org/officeDocument/2006/relationships/customXml" Target="../ink/ink204.xml"/><Relationship Id="rId118" Type="http://schemas.openxmlformats.org/officeDocument/2006/relationships/customXml" Target="../ink/ink231.xml"/><Relationship Id="rId325" Type="http://schemas.openxmlformats.org/officeDocument/2006/relationships/image" Target="../media/image343.png"/><Relationship Id="rId367" Type="http://schemas.openxmlformats.org/officeDocument/2006/relationships/image" Target="../media/image364.png"/><Relationship Id="rId532" Type="http://schemas.openxmlformats.org/officeDocument/2006/relationships/customXml" Target="../ink/ink438.xml"/><Relationship Id="rId574" Type="http://schemas.openxmlformats.org/officeDocument/2006/relationships/customXml" Target="../ink/ink459.xml"/><Relationship Id="rId171" Type="http://schemas.openxmlformats.org/officeDocument/2006/relationships/image" Target="../media/image116.png"/><Relationship Id="rId227" Type="http://schemas.openxmlformats.org/officeDocument/2006/relationships/image" Target="../media/image144.png"/><Relationship Id="rId269" Type="http://schemas.openxmlformats.org/officeDocument/2006/relationships/image" Target="../media/image165.png"/><Relationship Id="rId434" Type="http://schemas.openxmlformats.org/officeDocument/2006/relationships/customXml" Target="../ink/ink389.xml"/><Relationship Id="rId476" Type="http://schemas.openxmlformats.org/officeDocument/2006/relationships/customXml" Target="../ink/ink410.xml"/><Relationship Id="rId33" Type="http://schemas.openxmlformats.org/officeDocument/2006/relationships/image" Target="../media/image47.png"/><Relationship Id="rId129" Type="http://schemas.openxmlformats.org/officeDocument/2006/relationships/image" Target="../media/image95.png"/><Relationship Id="rId280" Type="http://schemas.openxmlformats.org/officeDocument/2006/relationships/customXml" Target="../ink/ink312.xml"/><Relationship Id="rId336" Type="http://schemas.openxmlformats.org/officeDocument/2006/relationships/customXml" Target="../ink/ink340.xml"/><Relationship Id="rId501" Type="http://schemas.openxmlformats.org/officeDocument/2006/relationships/image" Target="../media/image431.png"/><Relationship Id="rId543" Type="http://schemas.openxmlformats.org/officeDocument/2006/relationships/image" Target="../media/image452.png"/><Relationship Id="rId75" Type="http://schemas.openxmlformats.org/officeDocument/2006/relationships/image" Target="../media/image68.png"/><Relationship Id="rId140" Type="http://schemas.openxmlformats.org/officeDocument/2006/relationships/customXml" Target="../ink/ink242.xml"/><Relationship Id="rId182" Type="http://schemas.openxmlformats.org/officeDocument/2006/relationships/customXml" Target="../ink/ink263.xml"/><Relationship Id="rId378" Type="http://schemas.openxmlformats.org/officeDocument/2006/relationships/customXml" Target="../ink/ink361.xml"/><Relationship Id="rId403" Type="http://schemas.openxmlformats.org/officeDocument/2006/relationships/image" Target="../media/image382.png"/><Relationship Id="rId585" Type="http://schemas.openxmlformats.org/officeDocument/2006/relationships/image" Target="../media/image473.png"/><Relationship Id="rId6" Type="http://schemas.openxmlformats.org/officeDocument/2006/relationships/customXml" Target="../ink/ink175.xml"/><Relationship Id="rId238" Type="http://schemas.openxmlformats.org/officeDocument/2006/relationships/customXml" Target="../ink/ink291.xml"/><Relationship Id="rId445" Type="http://schemas.openxmlformats.org/officeDocument/2006/relationships/image" Target="../media/image403.png"/><Relationship Id="rId487" Type="http://schemas.openxmlformats.org/officeDocument/2006/relationships/image" Target="../media/image424.png"/><Relationship Id="rId610" Type="http://schemas.openxmlformats.org/officeDocument/2006/relationships/customXml" Target="../ink/ink477.xml"/><Relationship Id="rId291" Type="http://schemas.openxmlformats.org/officeDocument/2006/relationships/image" Target="../media/image326.png"/><Relationship Id="rId305" Type="http://schemas.openxmlformats.org/officeDocument/2006/relationships/image" Target="../media/image333.png"/><Relationship Id="rId347" Type="http://schemas.openxmlformats.org/officeDocument/2006/relationships/image" Target="../media/image354.png"/><Relationship Id="rId512" Type="http://schemas.openxmlformats.org/officeDocument/2006/relationships/customXml" Target="../ink/ink428.xml"/><Relationship Id="rId44" Type="http://schemas.openxmlformats.org/officeDocument/2006/relationships/customXml" Target="../ink/ink194.xml"/><Relationship Id="rId86" Type="http://schemas.openxmlformats.org/officeDocument/2006/relationships/customXml" Target="../ink/ink215.xml"/><Relationship Id="rId151" Type="http://schemas.openxmlformats.org/officeDocument/2006/relationships/image" Target="../media/image106.png"/><Relationship Id="rId389" Type="http://schemas.openxmlformats.org/officeDocument/2006/relationships/image" Target="../media/image375.png"/><Relationship Id="rId554" Type="http://schemas.openxmlformats.org/officeDocument/2006/relationships/customXml" Target="../ink/ink449.xml"/><Relationship Id="rId596" Type="http://schemas.openxmlformats.org/officeDocument/2006/relationships/customXml" Target="../ink/ink470.xml"/><Relationship Id="rId193" Type="http://schemas.openxmlformats.org/officeDocument/2006/relationships/image" Target="../media/image127.png"/><Relationship Id="rId207" Type="http://schemas.openxmlformats.org/officeDocument/2006/relationships/image" Target="../media/image134.png"/><Relationship Id="rId249" Type="http://schemas.openxmlformats.org/officeDocument/2006/relationships/image" Target="../media/image155.png"/><Relationship Id="rId414" Type="http://schemas.openxmlformats.org/officeDocument/2006/relationships/customXml" Target="../ink/ink379.xml"/><Relationship Id="rId456" Type="http://schemas.openxmlformats.org/officeDocument/2006/relationships/customXml" Target="../ink/ink400.xml"/><Relationship Id="rId498" Type="http://schemas.openxmlformats.org/officeDocument/2006/relationships/customXml" Target="../ink/ink421.xml"/><Relationship Id="rId13" Type="http://schemas.openxmlformats.org/officeDocument/2006/relationships/image" Target="../media/image37.png"/><Relationship Id="rId109" Type="http://schemas.openxmlformats.org/officeDocument/2006/relationships/image" Target="../media/image85.png"/><Relationship Id="rId260" Type="http://schemas.openxmlformats.org/officeDocument/2006/relationships/customXml" Target="../ink/ink302.xml"/><Relationship Id="rId316" Type="http://schemas.openxmlformats.org/officeDocument/2006/relationships/customXml" Target="../ink/ink330.xml"/><Relationship Id="rId523" Type="http://schemas.openxmlformats.org/officeDocument/2006/relationships/image" Target="../media/image442.png"/><Relationship Id="rId55" Type="http://schemas.openxmlformats.org/officeDocument/2006/relationships/image" Target="../media/image58.png"/><Relationship Id="rId97" Type="http://schemas.openxmlformats.org/officeDocument/2006/relationships/image" Target="../media/image79.png"/><Relationship Id="rId120" Type="http://schemas.openxmlformats.org/officeDocument/2006/relationships/customXml" Target="../ink/ink232.xml"/><Relationship Id="rId358" Type="http://schemas.openxmlformats.org/officeDocument/2006/relationships/customXml" Target="../ink/ink351.xml"/><Relationship Id="rId565" Type="http://schemas.openxmlformats.org/officeDocument/2006/relationships/image" Target="../media/image463.png"/><Relationship Id="rId162" Type="http://schemas.openxmlformats.org/officeDocument/2006/relationships/customXml" Target="../ink/ink253.xml"/><Relationship Id="rId218" Type="http://schemas.openxmlformats.org/officeDocument/2006/relationships/customXml" Target="../ink/ink281.xml"/><Relationship Id="rId425" Type="http://schemas.openxmlformats.org/officeDocument/2006/relationships/image" Target="../media/image393.png"/><Relationship Id="rId467" Type="http://schemas.openxmlformats.org/officeDocument/2006/relationships/image" Target="../media/image414.png"/><Relationship Id="rId271" Type="http://schemas.openxmlformats.org/officeDocument/2006/relationships/image" Target="../media/image166.png"/><Relationship Id="rId24" Type="http://schemas.openxmlformats.org/officeDocument/2006/relationships/customXml" Target="../ink/ink184.xml"/><Relationship Id="rId66" Type="http://schemas.openxmlformats.org/officeDocument/2006/relationships/customXml" Target="../ink/ink205.xml"/><Relationship Id="rId131" Type="http://schemas.openxmlformats.org/officeDocument/2006/relationships/image" Target="../media/image96.png"/><Relationship Id="rId327" Type="http://schemas.openxmlformats.org/officeDocument/2006/relationships/image" Target="../media/image344.png"/><Relationship Id="rId369" Type="http://schemas.openxmlformats.org/officeDocument/2006/relationships/image" Target="../media/image365.png"/><Relationship Id="rId534" Type="http://schemas.openxmlformats.org/officeDocument/2006/relationships/customXml" Target="../ink/ink439.xml"/><Relationship Id="rId576" Type="http://schemas.openxmlformats.org/officeDocument/2006/relationships/customXml" Target="../ink/ink460.xml"/><Relationship Id="rId173" Type="http://schemas.openxmlformats.org/officeDocument/2006/relationships/image" Target="../media/image117.png"/><Relationship Id="rId229" Type="http://schemas.openxmlformats.org/officeDocument/2006/relationships/image" Target="../media/image145.png"/><Relationship Id="rId380" Type="http://schemas.openxmlformats.org/officeDocument/2006/relationships/customXml" Target="../ink/ink362.xml"/><Relationship Id="rId436" Type="http://schemas.openxmlformats.org/officeDocument/2006/relationships/customXml" Target="../ink/ink390.xml"/><Relationship Id="rId601" Type="http://schemas.openxmlformats.org/officeDocument/2006/relationships/image" Target="../media/image481.png"/><Relationship Id="rId240" Type="http://schemas.openxmlformats.org/officeDocument/2006/relationships/customXml" Target="../ink/ink292.xml"/><Relationship Id="rId478" Type="http://schemas.openxmlformats.org/officeDocument/2006/relationships/customXml" Target="../ink/ink411.xml"/><Relationship Id="rId35" Type="http://schemas.openxmlformats.org/officeDocument/2006/relationships/image" Target="../media/image48.png"/><Relationship Id="rId77" Type="http://schemas.openxmlformats.org/officeDocument/2006/relationships/image" Target="../media/image69.png"/><Relationship Id="rId100" Type="http://schemas.openxmlformats.org/officeDocument/2006/relationships/customXml" Target="../ink/ink222.xml"/><Relationship Id="rId282" Type="http://schemas.openxmlformats.org/officeDocument/2006/relationships/customXml" Target="../ink/ink313.xml"/><Relationship Id="rId338" Type="http://schemas.openxmlformats.org/officeDocument/2006/relationships/customXml" Target="../ink/ink341.xml"/><Relationship Id="rId503" Type="http://schemas.openxmlformats.org/officeDocument/2006/relationships/image" Target="../media/image432.png"/><Relationship Id="rId545" Type="http://schemas.openxmlformats.org/officeDocument/2006/relationships/image" Target="../media/image453.png"/><Relationship Id="rId587" Type="http://schemas.openxmlformats.org/officeDocument/2006/relationships/image" Target="../media/image474.png"/><Relationship Id="rId8" Type="http://schemas.openxmlformats.org/officeDocument/2006/relationships/customXml" Target="../ink/ink176.xml"/><Relationship Id="rId142" Type="http://schemas.openxmlformats.org/officeDocument/2006/relationships/customXml" Target="../ink/ink243.xml"/><Relationship Id="rId184" Type="http://schemas.openxmlformats.org/officeDocument/2006/relationships/customXml" Target="../ink/ink264.xml"/><Relationship Id="rId391" Type="http://schemas.openxmlformats.org/officeDocument/2006/relationships/image" Target="../media/image376.png"/><Relationship Id="rId405" Type="http://schemas.openxmlformats.org/officeDocument/2006/relationships/image" Target="../media/image383.png"/><Relationship Id="rId447" Type="http://schemas.openxmlformats.org/officeDocument/2006/relationships/image" Target="../media/image404.png"/><Relationship Id="rId612" Type="http://schemas.openxmlformats.org/officeDocument/2006/relationships/customXml" Target="../ink/ink478.xml"/><Relationship Id="rId251" Type="http://schemas.openxmlformats.org/officeDocument/2006/relationships/image" Target="../media/image156.png"/><Relationship Id="rId489" Type="http://schemas.openxmlformats.org/officeDocument/2006/relationships/image" Target="../media/image425.png"/><Relationship Id="rId46" Type="http://schemas.openxmlformats.org/officeDocument/2006/relationships/customXml" Target="../ink/ink195.xml"/><Relationship Id="rId293" Type="http://schemas.openxmlformats.org/officeDocument/2006/relationships/image" Target="../media/image327.png"/><Relationship Id="rId307" Type="http://schemas.openxmlformats.org/officeDocument/2006/relationships/image" Target="../media/image334.png"/><Relationship Id="rId349" Type="http://schemas.openxmlformats.org/officeDocument/2006/relationships/image" Target="../media/image355.png"/><Relationship Id="rId514" Type="http://schemas.openxmlformats.org/officeDocument/2006/relationships/customXml" Target="../ink/ink429.xml"/><Relationship Id="rId556" Type="http://schemas.openxmlformats.org/officeDocument/2006/relationships/customXml" Target="../ink/ink450.xml"/><Relationship Id="rId88" Type="http://schemas.openxmlformats.org/officeDocument/2006/relationships/customXml" Target="../ink/ink216.xml"/><Relationship Id="rId111" Type="http://schemas.openxmlformats.org/officeDocument/2006/relationships/image" Target="../media/image86.png"/><Relationship Id="rId153" Type="http://schemas.openxmlformats.org/officeDocument/2006/relationships/image" Target="../media/image107.png"/><Relationship Id="rId195" Type="http://schemas.openxmlformats.org/officeDocument/2006/relationships/image" Target="../media/image128.png"/><Relationship Id="rId209" Type="http://schemas.openxmlformats.org/officeDocument/2006/relationships/image" Target="../media/image135.png"/><Relationship Id="rId360" Type="http://schemas.openxmlformats.org/officeDocument/2006/relationships/customXml" Target="../ink/ink352.xml"/><Relationship Id="rId416" Type="http://schemas.openxmlformats.org/officeDocument/2006/relationships/customXml" Target="../ink/ink380.xml"/><Relationship Id="rId598" Type="http://schemas.openxmlformats.org/officeDocument/2006/relationships/customXml" Target="../ink/ink471.xml"/><Relationship Id="rId220" Type="http://schemas.openxmlformats.org/officeDocument/2006/relationships/customXml" Target="../ink/ink282.xml"/><Relationship Id="rId458" Type="http://schemas.openxmlformats.org/officeDocument/2006/relationships/customXml" Target="../ink/ink401.xml"/><Relationship Id="rId15" Type="http://schemas.openxmlformats.org/officeDocument/2006/relationships/image" Target="../media/image38.png"/><Relationship Id="rId57" Type="http://schemas.openxmlformats.org/officeDocument/2006/relationships/image" Target="../media/image59.png"/><Relationship Id="rId262" Type="http://schemas.openxmlformats.org/officeDocument/2006/relationships/customXml" Target="../ink/ink303.xml"/><Relationship Id="rId318" Type="http://schemas.openxmlformats.org/officeDocument/2006/relationships/customXml" Target="../ink/ink331.xml"/><Relationship Id="rId525" Type="http://schemas.openxmlformats.org/officeDocument/2006/relationships/image" Target="../media/image443.png"/><Relationship Id="rId567" Type="http://schemas.openxmlformats.org/officeDocument/2006/relationships/image" Target="../media/image464.png"/><Relationship Id="rId99" Type="http://schemas.openxmlformats.org/officeDocument/2006/relationships/image" Target="../media/image80.png"/><Relationship Id="rId122" Type="http://schemas.openxmlformats.org/officeDocument/2006/relationships/customXml" Target="../ink/ink233.xml"/><Relationship Id="rId164" Type="http://schemas.openxmlformats.org/officeDocument/2006/relationships/customXml" Target="../ink/ink254.xml"/><Relationship Id="rId371" Type="http://schemas.openxmlformats.org/officeDocument/2006/relationships/image" Target="../media/image366.png"/><Relationship Id="rId427" Type="http://schemas.openxmlformats.org/officeDocument/2006/relationships/image" Target="../media/image394.png"/><Relationship Id="rId469" Type="http://schemas.openxmlformats.org/officeDocument/2006/relationships/image" Target="../media/image415.png"/><Relationship Id="rId26" Type="http://schemas.openxmlformats.org/officeDocument/2006/relationships/customXml" Target="../ink/ink185.xml"/><Relationship Id="rId231" Type="http://schemas.openxmlformats.org/officeDocument/2006/relationships/image" Target="../media/image146.png"/><Relationship Id="rId273" Type="http://schemas.openxmlformats.org/officeDocument/2006/relationships/image" Target="../media/image167.png"/><Relationship Id="rId329" Type="http://schemas.openxmlformats.org/officeDocument/2006/relationships/image" Target="../media/image345.png"/><Relationship Id="rId480" Type="http://schemas.openxmlformats.org/officeDocument/2006/relationships/customXml" Target="../ink/ink412.xml"/><Relationship Id="rId536" Type="http://schemas.openxmlformats.org/officeDocument/2006/relationships/customXml" Target="../ink/ink440.xml"/><Relationship Id="rId68" Type="http://schemas.openxmlformats.org/officeDocument/2006/relationships/customXml" Target="../ink/ink206.xml"/><Relationship Id="rId133" Type="http://schemas.openxmlformats.org/officeDocument/2006/relationships/image" Target="../media/image97.png"/><Relationship Id="rId175" Type="http://schemas.openxmlformats.org/officeDocument/2006/relationships/image" Target="../media/image118.png"/><Relationship Id="rId340" Type="http://schemas.openxmlformats.org/officeDocument/2006/relationships/customXml" Target="../ink/ink342.xml"/><Relationship Id="rId578" Type="http://schemas.openxmlformats.org/officeDocument/2006/relationships/customXml" Target="../ink/ink461.xml"/><Relationship Id="rId200" Type="http://schemas.openxmlformats.org/officeDocument/2006/relationships/customXml" Target="../ink/ink272.xml"/><Relationship Id="rId382" Type="http://schemas.openxmlformats.org/officeDocument/2006/relationships/customXml" Target="../ink/ink363.xml"/><Relationship Id="rId438" Type="http://schemas.openxmlformats.org/officeDocument/2006/relationships/customXml" Target="../ink/ink391.xml"/><Relationship Id="rId603" Type="http://schemas.openxmlformats.org/officeDocument/2006/relationships/image" Target="../media/image482.png"/><Relationship Id="rId242" Type="http://schemas.openxmlformats.org/officeDocument/2006/relationships/customXml" Target="../ink/ink293.xml"/><Relationship Id="rId284" Type="http://schemas.openxmlformats.org/officeDocument/2006/relationships/customXml" Target="../ink/ink314.xml"/><Relationship Id="rId491" Type="http://schemas.openxmlformats.org/officeDocument/2006/relationships/image" Target="../media/image426.png"/><Relationship Id="rId505" Type="http://schemas.openxmlformats.org/officeDocument/2006/relationships/image" Target="../media/image433.png"/><Relationship Id="rId37" Type="http://schemas.openxmlformats.org/officeDocument/2006/relationships/image" Target="../media/image49.png"/><Relationship Id="rId79" Type="http://schemas.openxmlformats.org/officeDocument/2006/relationships/image" Target="../media/image70.png"/><Relationship Id="rId102" Type="http://schemas.openxmlformats.org/officeDocument/2006/relationships/customXml" Target="../ink/ink223.xml"/><Relationship Id="rId144" Type="http://schemas.openxmlformats.org/officeDocument/2006/relationships/customXml" Target="../ink/ink244.xml"/><Relationship Id="rId547" Type="http://schemas.openxmlformats.org/officeDocument/2006/relationships/image" Target="../media/image454.png"/><Relationship Id="rId589" Type="http://schemas.openxmlformats.org/officeDocument/2006/relationships/image" Target="../media/image475.png"/><Relationship Id="rId90" Type="http://schemas.openxmlformats.org/officeDocument/2006/relationships/customXml" Target="../ink/ink217.xml"/><Relationship Id="rId186" Type="http://schemas.openxmlformats.org/officeDocument/2006/relationships/customXml" Target="../ink/ink265.xml"/><Relationship Id="rId351" Type="http://schemas.openxmlformats.org/officeDocument/2006/relationships/image" Target="../media/image356.png"/><Relationship Id="rId393" Type="http://schemas.openxmlformats.org/officeDocument/2006/relationships/image" Target="../media/image377.png"/><Relationship Id="rId407" Type="http://schemas.openxmlformats.org/officeDocument/2006/relationships/image" Target="../media/image384.png"/><Relationship Id="rId449" Type="http://schemas.openxmlformats.org/officeDocument/2006/relationships/image" Target="../media/image405.png"/><Relationship Id="rId614" Type="http://schemas.openxmlformats.org/officeDocument/2006/relationships/customXml" Target="../ink/ink479.xml"/><Relationship Id="rId211" Type="http://schemas.openxmlformats.org/officeDocument/2006/relationships/image" Target="../media/image136.png"/><Relationship Id="rId253" Type="http://schemas.openxmlformats.org/officeDocument/2006/relationships/image" Target="../media/image157.png"/><Relationship Id="rId295" Type="http://schemas.openxmlformats.org/officeDocument/2006/relationships/image" Target="../media/image328.png"/><Relationship Id="rId309" Type="http://schemas.openxmlformats.org/officeDocument/2006/relationships/image" Target="../media/image335.png"/><Relationship Id="rId460" Type="http://schemas.openxmlformats.org/officeDocument/2006/relationships/customXml" Target="../ink/ink402.xml"/><Relationship Id="rId516" Type="http://schemas.openxmlformats.org/officeDocument/2006/relationships/customXml" Target="../ink/ink430.xml"/><Relationship Id="rId48" Type="http://schemas.openxmlformats.org/officeDocument/2006/relationships/customXml" Target="../ink/ink196.xml"/><Relationship Id="rId113" Type="http://schemas.openxmlformats.org/officeDocument/2006/relationships/image" Target="../media/image87.png"/><Relationship Id="rId320" Type="http://schemas.openxmlformats.org/officeDocument/2006/relationships/customXml" Target="../ink/ink332.xml"/><Relationship Id="rId558" Type="http://schemas.openxmlformats.org/officeDocument/2006/relationships/customXml" Target="../ink/ink451.xml"/><Relationship Id="rId155" Type="http://schemas.openxmlformats.org/officeDocument/2006/relationships/image" Target="../media/image108.png"/><Relationship Id="rId197" Type="http://schemas.openxmlformats.org/officeDocument/2006/relationships/image" Target="../media/image129.png"/><Relationship Id="rId362" Type="http://schemas.openxmlformats.org/officeDocument/2006/relationships/customXml" Target="../ink/ink353.xml"/><Relationship Id="rId418" Type="http://schemas.openxmlformats.org/officeDocument/2006/relationships/customXml" Target="../ink/ink381.xml"/><Relationship Id="rId222" Type="http://schemas.openxmlformats.org/officeDocument/2006/relationships/customXml" Target="../ink/ink283.xml"/><Relationship Id="rId264" Type="http://schemas.openxmlformats.org/officeDocument/2006/relationships/customXml" Target="../ink/ink304.xml"/><Relationship Id="rId471" Type="http://schemas.openxmlformats.org/officeDocument/2006/relationships/image" Target="../media/image416.png"/><Relationship Id="rId17" Type="http://schemas.openxmlformats.org/officeDocument/2006/relationships/image" Target="../media/image39.png"/><Relationship Id="rId59" Type="http://schemas.openxmlformats.org/officeDocument/2006/relationships/image" Target="../media/image60.png"/><Relationship Id="rId124" Type="http://schemas.openxmlformats.org/officeDocument/2006/relationships/customXml" Target="../ink/ink234.xml"/><Relationship Id="rId527" Type="http://schemas.openxmlformats.org/officeDocument/2006/relationships/image" Target="../media/image444.png"/><Relationship Id="rId569" Type="http://schemas.openxmlformats.org/officeDocument/2006/relationships/image" Target="../media/image465.png"/><Relationship Id="rId70" Type="http://schemas.openxmlformats.org/officeDocument/2006/relationships/customXml" Target="../ink/ink207.xml"/><Relationship Id="rId166" Type="http://schemas.openxmlformats.org/officeDocument/2006/relationships/customXml" Target="../ink/ink255.xml"/><Relationship Id="rId331" Type="http://schemas.openxmlformats.org/officeDocument/2006/relationships/image" Target="../media/image346.png"/><Relationship Id="rId373" Type="http://schemas.openxmlformats.org/officeDocument/2006/relationships/image" Target="../media/image367.png"/><Relationship Id="rId429" Type="http://schemas.openxmlformats.org/officeDocument/2006/relationships/image" Target="../media/image395.png"/><Relationship Id="rId580" Type="http://schemas.openxmlformats.org/officeDocument/2006/relationships/customXml" Target="../ink/ink462.xml"/><Relationship Id="rId1" Type="http://schemas.openxmlformats.org/officeDocument/2006/relationships/slideLayout" Target="../slideLayouts/slideLayout2.xml"/><Relationship Id="rId233" Type="http://schemas.openxmlformats.org/officeDocument/2006/relationships/image" Target="../media/image147.png"/><Relationship Id="rId440" Type="http://schemas.openxmlformats.org/officeDocument/2006/relationships/customXml" Target="../ink/ink392.xml"/><Relationship Id="rId28" Type="http://schemas.openxmlformats.org/officeDocument/2006/relationships/customXml" Target="../ink/ink186.xml"/><Relationship Id="rId275" Type="http://schemas.openxmlformats.org/officeDocument/2006/relationships/image" Target="../media/image168.png"/><Relationship Id="rId300" Type="http://schemas.openxmlformats.org/officeDocument/2006/relationships/customXml" Target="../ink/ink322.xml"/><Relationship Id="rId482" Type="http://schemas.openxmlformats.org/officeDocument/2006/relationships/customXml" Target="../ink/ink413.xml"/><Relationship Id="rId538" Type="http://schemas.openxmlformats.org/officeDocument/2006/relationships/customXml" Target="../ink/ink441.xml"/><Relationship Id="rId81" Type="http://schemas.openxmlformats.org/officeDocument/2006/relationships/image" Target="../media/image71.png"/><Relationship Id="rId135" Type="http://schemas.openxmlformats.org/officeDocument/2006/relationships/image" Target="../media/image98.png"/><Relationship Id="rId177" Type="http://schemas.openxmlformats.org/officeDocument/2006/relationships/image" Target="../media/image119.png"/><Relationship Id="rId342" Type="http://schemas.openxmlformats.org/officeDocument/2006/relationships/customXml" Target="../ink/ink343.xml"/><Relationship Id="rId384" Type="http://schemas.openxmlformats.org/officeDocument/2006/relationships/customXml" Target="../ink/ink364.xml"/><Relationship Id="rId591" Type="http://schemas.openxmlformats.org/officeDocument/2006/relationships/image" Target="../media/image476.png"/><Relationship Id="rId605" Type="http://schemas.openxmlformats.org/officeDocument/2006/relationships/image" Target="../media/image483.png"/><Relationship Id="rId202" Type="http://schemas.openxmlformats.org/officeDocument/2006/relationships/customXml" Target="../ink/ink273.xml"/><Relationship Id="rId244" Type="http://schemas.openxmlformats.org/officeDocument/2006/relationships/customXml" Target="../ink/ink294.xml"/><Relationship Id="rId39" Type="http://schemas.openxmlformats.org/officeDocument/2006/relationships/image" Target="../media/image50.png"/><Relationship Id="rId286" Type="http://schemas.openxmlformats.org/officeDocument/2006/relationships/customXml" Target="../ink/ink315.xml"/><Relationship Id="rId451" Type="http://schemas.openxmlformats.org/officeDocument/2006/relationships/image" Target="../media/image406.png"/><Relationship Id="rId493" Type="http://schemas.openxmlformats.org/officeDocument/2006/relationships/image" Target="../media/image427.png"/><Relationship Id="rId507" Type="http://schemas.openxmlformats.org/officeDocument/2006/relationships/image" Target="../media/image434.png"/><Relationship Id="rId549" Type="http://schemas.openxmlformats.org/officeDocument/2006/relationships/image" Target="../media/image455.png"/><Relationship Id="rId50" Type="http://schemas.openxmlformats.org/officeDocument/2006/relationships/customXml" Target="../ink/ink197.xml"/><Relationship Id="rId104" Type="http://schemas.openxmlformats.org/officeDocument/2006/relationships/customXml" Target="../ink/ink224.xml"/><Relationship Id="rId146" Type="http://schemas.openxmlformats.org/officeDocument/2006/relationships/customXml" Target="../ink/ink245.xml"/><Relationship Id="rId188" Type="http://schemas.openxmlformats.org/officeDocument/2006/relationships/customXml" Target="../ink/ink266.xml"/><Relationship Id="rId311" Type="http://schemas.openxmlformats.org/officeDocument/2006/relationships/image" Target="../media/image336.png"/><Relationship Id="rId353" Type="http://schemas.openxmlformats.org/officeDocument/2006/relationships/image" Target="../media/image357.png"/><Relationship Id="rId395" Type="http://schemas.openxmlformats.org/officeDocument/2006/relationships/image" Target="../media/image378.png"/><Relationship Id="rId409" Type="http://schemas.openxmlformats.org/officeDocument/2006/relationships/image" Target="../media/image385.png"/><Relationship Id="rId560" Type="http://schemas.openxmlformats.org/officeDocument/2006/relationships/customXml" Target="../ink/ink452.xml"/><Relationship Id="rId92" Type="http://schemas.openxmlformats.org/officeDocument/2006/relationships/customXml" Target="../ink/ink218.xml"/><Relationship Id="rId213" Type="http://schemas.openxmlformats.org/officeDocument/2006/relationships/image" Target="../media/image137.png"/><Relationship Id="rId420" Type="http://schemas.openxmlformats.org/officeDocument/2006/relationships/customXml" Target="../ink/ink382.xml"/><Relationship Id="rId255" Type="http://schemas.openxmlformats.org/officeDocument/2006/relationships/image" Target="../media/image158.png"/><Relationship Id="rId297" Type="http://schemas.openxmlformats.org/officeDocument/2006/relationships/image" Target="../media/image329.png"/><Relationship Id="rId462" Type="http://schemas.openxmlformats.org/officeDocument/2006/relationships/customXml" Target="../ink/ink403.xml"/><Relationship Id="rId518" Type="http://schemas.openxmlformats.org/officeDocument/2006/relationships/customXml" Target="../ink/ink431.xml"/><Relationship Id="rId115" Type="http://schemas.openxmlformats.org/officeDocument/2006/relationships/image" Target="../media/image88.png"/><Relationship Id="rId157" Type="http://schemas.openxmlformats.org/officeDocument/2006/relationships/image" Target="../media/image109.png"/><Relationship Id="rId322" Type="http://schemas.openxmlformats.org/officeDocument/2006/relationships/customXml" Target="../ink/ink333.xml"/><Relationship Id="rId364" Type="http://schemas.openxmlformats.org/officeDocument/2006/relationships/customXml" Target="../ink/ink354.xml"/><Relationship Id="rId61" Type="http://schemas.openxmlformats.org/officeDocument/2006/relationships/image" Target="../media/image61.png"/><Relationship Id="rId199" Type="http://schemas.openxmlformats.org/officeDocument/2006/relationships/image" Target="../media/image130.png"/><Relationship Id="rId571" Type="http://schemas.openxmlformats.org/officeDocument/2006/relationships/image" Target="../media/image466.png"/><Relationship Id="rId19" Type="http://schemas.openxmlformats.org/officeDocument/2006/relationships/image" Target="../media/image40.png"/><Relationship Id="rId224" Type="http://schemas.openxmlformats.org/officeDocument/2006/relationships/customXml" Target="../ink/ink284.xml"/><Relationship Id="rId266" Type="http://schemas.openxmlformats.org/officeDocument/2006/relationships/customXml" Target="../ink/ink305.xml"/><Relationship Id="rId431" Type="http://schemas.openxmlformats.org/officeDocument/2006/relationships/image" Target="../media/image396.png"/><Relationship Id="rId473" Type="http://schemas.openxmlformats.org/officeDocument/2006/relationships/image" Target="../media/image417.png"/><Relationship Id="rId529" Type="http://schemas.openxmlformats.org/officeDocument/2006/relationships/image" Target="../media/image445.png"/><Relationship Id="rId30" Type="http://schemas.openxmlformats.org/officeDocument/2006/relationships/customXml" Target="../ink/ink187.xml"/><Relationship Id="rId126" Type="http://schemas.openxmlformats.org/officeDocument/2006/relationships/customXml" Target="../ink/ink235.xml"/><Relationship Id="rId168" Type="http://schemas.openxmlformats.org/officeDocument/2006/relationships/customXml" Target="../ink/ink256.xml"/><Relationship Id="rId333" Type="http://schemas.openxmlformats.org/officeDocument/2006/relationships/image" Target="../media/image347.png"/><Relationship Id="rId540" Type="http://schemas.openxmlformats.org/officeDocument/2006/relationships/customXml" Target="../ink/ink442.xml"/><Relationship Id="rId72" Type="http://schemas.openxmlformats.org/officeDocument/2006/relationships/customXml" Target="../ink/ink208.xml"/><Relationship Id="rId375" Type="http://schemas.openxmlformats.org/officeDocument/2006/relationships/image" Target="../media/image368.png"/><Relationship Id="rId582" Type="http://schemas.openxmlformats.org/officeDocument/2006/relationships/customXml" Target="../ink/ink463.xml"/><Relationship Id="rId3" Type="http://schemas.openxmlformats.org/officeDocument/2006/relationships/image" Target="../media/image32.png"/><Relationship Id="rId235" Type="http://schemas.openxmlformats.org/officeDocument/2006/relationships/image" Target="../media/image148.png"/><Relationship Id="rId277" Type="http://schemas.openxmlformats.org/officeDocument/2006/relationships/image" Target="../media/image169.png"/><Relationship Id="rId400" Type="http://schemas.openxmlformats.org/officeDocument/2006/relationships/customXml" Target="../ink/ink372.xml"/><Relationship Id="rId442" Type="http://schemas.openxmlformats.org/officeDocument/2006/relationships/customXml" Target="../ink/ink393.xml"/><Relationship Id="rId484" Type="http://schemas.openxmlformats.org/officeDocument/2006/relationships/customXml" Target="../ink/ink414.xml"/><Relationship Id="rId137" Type="http://schemas.openxmlformats.org/officeDocument/2006/relationships/image" Target="../media/image99.png"/><Relationship Id="rId302" Type="http://schemas.openxmlformats.org/officeDocument/2006/relationships/customXml" Target="../ink/ink323.xml"/><Relationship Id="rId344" Type="http://schemas.openxmlformats.org/officeDocument/2006/relationships/customXml" Target="../ink/ink344.xml"/><Relationship Id="rId41" Type="http://schemas.openxmlformats.org/officeDocument/2006/relationships/image" Target="../media/image51.png"/><Relationship Id="rId83" Type="http://schemas.openxmlformats.org/officeDocument/2006/relationships/image" Target="../media/image72.png"/><Relationship Id="rId179" Type="http://schemas.openxmlformats.org/officeDocument/2006/relationships/image" Target="../media/image120.png"/><Relationship Id="rId386" Type="http://schemas.openxmlformats.org/officeDocument/2006/relationships/customXml" Target="../ink/ink365.xml"/><Relationship Id="rId551" Type="http://schemas.openxmlformats.org/officeDocument/2006/relationships/image" Target="../media/image456.png"/><Relationship Id="rId593" Type="http://schemas.openxmlformats.org/officeDocument/2006/relationships/image" Target="../media/image477.png"/><Relationship Id="rId607" Type="http://schemas.openxmlformats.org/officeDocument/2006/relationships/image" Target="../media/image484.png"/><Relationship Id="rId190" Type="http://schemas.openxmlformats.org/officeDocument/2006/relationships/customXml" Target="../ink/ink267.xml"/><Relationship Id="rId204" Type="http://schemas.openxmlformats.org/officeDocument/2006/relationships/customXml" Target="../ink/ink274.xml"/><Relationship Id="rId246" Type="http://schemas.openxmlformats.org/officeDocument/2006/relationships/customXml" Target="../ink/ink295.xml"/><Relationship Id="rId288" Type="http://schemas.openxmlformats.org/officeDocument/2006/relationships/customXml" Target="../ink/ink316.xml"/><Relationship Id="rId411" Type="http://schemas.openxmlformats.org/officeDocument/2006/relationships/image" Target="../media/image386.png"/><Relationship Id="rId453" Type="http://schemas.openxmlformats.org/officeDocument/2006/relationships/image" Target="../media/image407.png"/><Relationship Id="rId509" Type="http://schemas.openxmlformats.org/officeDocument/2006/relationships/image" Target="../media/image435.png"/><Relationship Id="rId106" Type="http://schemas.openxmlformats.org/officeDocument/2006/relationships/customXml" Target="../ink/ink225.xml"/><Relationship Id="rId313" Type="http://schemas.openxmlformats.org/officeDocument/2006/relationships/image" Target="../media/image337.png"/><Relationship Id="rId495" Type="http://schemas.openxmlformats.org/officeDocument/2006/relationships/image" Target="../media/image428.png"/><Relationship Id="rId10" Type="http://schemas.openxmlformats.org/officeDocument/2006/relationships/customXml" Target="../ink/ink177.xml"/><Relationship Id="rId52" Type="http://schemas.openxmlformats.org/officeDocument/2006/relationships/customXml" Target="../ink/ink198.xml"/><Relationship Id="rId94" Type="http://schemas.openxmlformats.org/officeDocument/2006/relationships/customXml" Target="../ink/ink219.xml"/><Relationship Id="rId148" Type="http://schemas.openxmlformats.org/officeDocument/2006/relationships/customXml" Target="../ink/ink246.xml"/><Relationship Id="rId355" Type="http://schemas.openxmlformats.org/officeDocument/2006/relationships/image" Target="../media/image358.png"/><Relationship Id="rId397" Type="http://schemas.openxmlformats.org/officeDocument/2006/relationships/image" Target="../media/image379.png"/><Relationship Id="rId520" Type="http://schemas.openxmlformats.org/officeDocument/2006/relationships/customXml" Target="../ink/ink432.xml"/><Relationship Id="rId562" Type="http://schemas.openxmlformats.org/officeDocument/2006/relationships/customXml" Target="../ink/ink453.xml"/><Relationship Id="rId215" Type="http://schemas.openxmlformats.org/officeDocument/2006/relationships/image" Target="../media/image138.png"/><Relationship Id="rId257" Type="http://schemas.openxmlformats.org/officeDocument/2006/relationships/image" Target="../media/image159.png"/><Relationship Id="rId422" Type="http://schemas.openxmlformats.org/officeDocument/2006/relationships/customXml" Target="../ink/ink383.xml"/><Relationship Id="rId464" Type="http://schemas.openxmlformats.org/officeDocument/2006/relationships/customXml" Target="../ink/ink404.xml"/><Relationship Id="rId299" Type="http://schemas.openxmlformats.org/officeDocument/2006/relationships/image" Target="../media/image330.png"/><Relationship Id="rId63" Type="http://schemas.openxmlformats.org/officeDocument/2006/relationships/image" Target="../media/image62.png"/><Relationship Id="rId159" Type="http://schemas.openxmlformats.org/officeDocument/2006/relationships/image" Target="../media/image110.png"/><Relationship Id="rId366" Type="http://schemas.openxmlformats.org/officeDocument/2006/relationships/customXml" Target="../ink/ink355.xml"/><Relationship Id="rId573" Type="http://schemas.openxmlformats.org/officeDocument/2006/relationships/image" Target="../media/image467.png"/><Relationship Id="rId226" Type="http://schemas.openxmlformats.org/officeDocument/2006/relationships/customXml" Target="../ink/ink285.xml"/><Relationship Id="rId433" Type="http://schemas.openxmlformats.org/officeDocument/2006/relationships/image" Target="../media/image397.png"/><Relationship Id="rId74" Type="http://schemas.openxmlformats.org/officeDocument/2006/relationships/customXml" Target="../ink/ink209.xml"/><Relationship Id="rId377" Type="http://schemas.openxmlformats.org/officeDocument/2006/relationships/image" Target="../media/image369.png"/><Relationship Id="rId500" Type="http://schemas.openxmlformats.org/officeDocument/2006/relationships/customXml" Target="../ink/ink422.xml"/><Relationship Id="rId584" Type="http://schemas.openxmlformats.org/officeDocument/2006/relationships/customXml" Target="../ink/ink464.xml"/><Relationship Id="rId5" Type="http://schemas.openxmlformats.org/officeDocument/2006/relationships/image" Target="../media/image33.png"/><Relationship Id="rId237" Type="http://schemas.openxmlformats.org/officeDocument/2006/relationships/image" Target="../media/image149.png"/><Relationship Id="rId444" Type="http://schemas.openxmlformats.org/officeDocument/2006/relationships/customXml" Target="../ink/ink394.xml"/><Relationship Id="rId290" Type="http://schemas.openxmlformats.org/officeDocument/2006/relationships/customXml" Target="../ink/ink317.xml"/><Relationship Id="rId304" Type="http://schemas.openxmlformats.org/officeDocument/2006/relationships/customXml" Target="../ink/ink324.xml"/><Relationship Id="rId388" Type="http://schemas.openxmlformats.org/officeDocument/2006/relationships/customXml" Target="../ink/ink366.xml"/><Relationship Id="rId511" Type="http://schemas.openxmlformats.org/officeDocument/2006/relationships/image" Target="../media/image436.png"/><Relationship Id="rId609" Type="http://schemas.openxmlformats.org/officeDocument/2006/relationships/image" Target="../media/image485.png"/><Relationship Id="rId85" Type="http://schemas.openxmlformats.org/officeDocument/2006/relationships/image" Target="../media/image73.png"/><Relationship Id="rId150" Type="http://schemas.openxmlformats.org/officeDocument/2006/relationships/customXml" Target="../ink/ink247.xml"/><Relationship Id="rId595" Type="http://schemas.openxmlformats.org/officeDocument/2006/relationships/image" Target="../media/image478.png"/><Relationship Id="rId248" Type="http://schemas.openxmlformats.org/officeDocument/2006/relationships/customXml" Target="../ink/ink296.xml"/><Relationship Id="rId455" Type="http://schemas.openxmlformats.org/officeDocument/2006/relationships/image" Target="../media/image408.png"/><Relationship Id="rId12" Type="http://schemas.openxmlformats.org/officeDocument/2006/relationships/customXml" Target="../ink/ink178.xml"/><Relationship Id="rId108" Type="http://schemas.openxmlformats.org/officeDocument/2006/relationships/customXml" Target="../ink/ink226.xml"/><Relationship Id="rId315" Type="http://schemas.openxmlformats.org/officeDocument/2006/relationships/image" Target="../media/image338.png"/><Relationship Id="rId522" Type="http://schemas.openxmlformats.org/officeDocument/2006/relationships/customXml" Target="../ink/ink433.xml"/><Relationship Id="rId96" Type="http://schemas.openxmlformats.org/officeDocument/2006/relationships/customXml" Target="../ink/ink220.xml"/><Relationship Id="rId161" Type="http://schemas.openxmlformats.org/officeDocument/2006/relationships/image" Target="../media/image111.png"/><Relationship Id="rId399" Type="http://schemas.openxmlformats.org/officeDocument/2006/relationships/image" Target="../media/image380.png"/><Relationship Id="rId259" Type="http://schemas.openxmlformats.org/officeDocument/2006/relationships/image" Target="../media/image160.png"/><Relationship Id="rId466" Type="http://schemas.openxmlformats.org/officeDocument/2006/relationships/customXml" Target="../ink/ink405.xml"/><Relationship Id="rId23" Type="http://schemas.openxmlformats.org/officeDocument/2006/relationships/image" Target="../media/image42.png"/><Relationship Id="rId119" Type="http://schemas.openxmlformats.org/officeDocument/2006/relationships/image" Target="../media/image90.png"/><Relationship Id="rId326" Type="http://schemas.openxmlformats.org/officeDocument/2006/relationships/customXml" Target="../ink/ink335.xml"/><Relationship Id="rId533" Type="http://schemas.openxmlformats.org/officeDocument/2006/relationships/image" Target="../media/image447.png"/><Relationship Id="rId172" Type="http://schemas.openxmlformats.org/officeDocument/2006/relationships/customXml" Target="../ink/ink258.xml"/><Relationship Id="rId477" Type="http://schemas.openxmlformats.org/officeDocument/2006/relationships/image" Target="../media/image419.png"/><Relationship Id="rId600" Type="http://schemas.openxmlformats.org/officeDocument/2006/relationships/customXml" Target="../ink/ink472.xml"/><Relationship Id="rId337" Type="http://schemas.openxmlformats.org/officeDocument/2006/relationships/image" Target="../media/image349.png"/><Relationship Id="rId34" Type="http://schemas.openxmlformats.org/officeDocument/2006/relationships/customXml" Target="../ink/ink189.xml"/><Relationship Id="rId544" Type="http://schemas.openxmlformats.org/officeDocument/2006/relationships/customXml" Target="../ink/ink444.xml"/><Relationship Id="rId183" Type="http://schemas.openxmlformats.org/officeDocument/2006/relationships/image" Target="../media/image122.png"/><Relationship Id="rId390" Type="http://schemas.openxmlformats.org/officeDocument/2006/relationships/customXml" Target="../ink/ink367.xml"/><Relationship Id="rId404" Type="http://schemas.openxmlformats.org/officeDocument/2006/relationships/customXml" Target="../ink/ink374.xml"/><Relationship Id="rId611" Type="http://schemas.openxmlformats.org/officeDocument/2006/relationships/image" Target="../media/image486.png"/><Relationship Id="rId250" Type="http://schemas.openxmlformats.org/officeDocument/2006/relationships/customXml" Target="../ink/ink297.xml"/><Relationship Id="rId488" Type="http://schemas.openxmlformats.org/officeDocument/2006/relationships/customXml" Target="../ink/ink416.xml"/><Relationship Id="rId45" Type="http://schemas.openxmlformats.org/officeDocument/2006/relationships/image" Target="../media/image53.png"/><Relationship Id="rId110" Type="http://schemas.openxmlformats.org/officeDocument/2006/relationships/customXml" Target="../ink/ink227.xml"/><Relationship Id="rId348" Type="http://schemas.openxmlformats.org/officeDocument/2006/relationships/customXml" Target="../ink/ink346.xml"/><Relationship Id="rId555" Type="http://schemas.openxmlformats.org/officeDocument/2006/relationships/image" Target="../media/image458.png"/><Relationship Id="rId194" Type="http://schemas.openxmlformats.org/officeDocument/2006/relationships/customXml" Target="../ink/ink269.xml"/><Relationship Id="rId208" Type="http://schemas.openxmlformats.org/officeDocument/2006/relationships/customXml" Target="../ink/ink276.xml"/><Relationship Id="rId415" Type="http://schemas.openxmlformats.org/officeDocument/2006/relationships/image" Target="../media/image388.png"/><Relationship Id="rId261" Type="http://schemas.openxmlformats.org/officeDocument/2006/relationships/image" Target="../media/image161.png"/><Relationship Id="rId499" Type="http://schemas.openxmlformats.org/officeDocument/2006/relationships/image" Target="../media/image430.png"/><Relationship Id="rId56" Type="http://schemas.openxmlformats.org/officeDocument/2006/relationships/customXml" Target="../ink/ink200.xml"/><Relationship Id="rId359" Type="http://schemas.openxmlformats.org/officeDocument/2006/relationships/image" Target="../media/image360.png"/><Relationship Id="rId566" Type="http://schemas.openxmlformats.org/officeDocument/2006/relationships/customXml" Target="../ink/ink455.xml"/><Relationship Id="rId121" Type="http://schemas.openxmlformats.org/officeDocument/2006/relationships/image" Target="../media/image91.png"/><Relationship Id="rId219" Type="http://schemas.openxmlformats.org/officeDocument/2006/relationships/image" Target="../media/image140.png"/><Relationship Id="rId426" Type="http://schemas.openxmlformats.org/officeDocument/2006/relationships/customXml" Target="../ink/ink385.xml"/></Relationships>
</file>

<file path=ppt/slides/_rels/slide7.xml.rels><?xml version="1.0" encoding="UTF-8" standalone="yes"?>
<Relationships xmlns="http://schemas.openxmlformats.org/package/2006/relationships"><Relationship Id="rId117" Type="http://schemas.openxmlformats.org/officeDocument/2006/relationships/image" Target="../media/image546.png"/><Relationship Id="rId21" Type="http://schemas.openxmlformats.org/officeDocument/2006/relationships/image" Target="../media/image498.png"/><Relationship Id="rId42" Type="http://schemas.openxmlformats.org/officeDocument/2006/relationships/customXml" Target="../ink/ink500.xml"/><Relationship Id="rId63" Type="http://schemas.openxmlformats.org/officeDocument/2006/relationships/image" Target="../media/image519.png"/><Relationship Id="rId84" Type="http://schemas.openxmlformats.org/officeDocument/2006/relationships/customXml" Target="../ink/ink521.xml"/><Relationship Id="rId138" Type="http://schemas.openxmlformats.org/officeDocument/2006/relationships/customXml" Target="../ink/ink548.xml"/><Relationship Id="rId159" Type="http://schemas.openxmlformats.org/officeDocument/2006/relationships/image" Target="../media/image567.png"/><Relationship Id="rId170" Type="http://schemas.openxmlformats.org/officeDocument/2006/relationships/customXml" Target="../ink/ink564.xml"/><Relationship Id="rId191" Type="http://schemas.openxmlformats.org/officeDocument/2006/relationships/image" Target="../media/image583.png"/><Relationship Id="rId205" Type="http://schemas.openxmlformats.org/officeDocument/2006/relationships/image" Target="../media/image590.png"/><Relationship Id="rId226" Type="http://schemas.openxmlformats.org/officeDocument/2006/relationships/customXml" Target="../ink/ink592.xml"/><Relationship Id="rId107" Type="http://schemas.openxmlformats.org/officeDocument/2006/relationships/image" Target="../media/image541.png"/><Relationship Id="rId11" Type="http://schemas.openxmlformats.org/officeDocument/2006/relationships/image" Target="../media/image493.png"/><Relationship Id="rId32" Type="http://schemas.openxmlformats.org/officeDocument/2006/relationships/customXml" Target="../ink/ink495.xml"/><Relationship Id="rId53" Type="http://schemas.openxmlformats.org/officeDocument/2006/relationships/image" Target="../media/image514.png"/><Relationship Id="rId74" Type="http://schemas.openxmlformats.org/officeDocument/2006/relationships/customXml" Target="../ink/ink516.xml"/><Relationship Id="rId128" Type="http://schemas.openxmlformats.org/officeDocument/2006/relationships/customXml" Target="../ink/ink543.xml"/><Relationship Id="rId149" Type="http://schemas.openxmlformats.org/officeDocument/2006/relationships/image" Target="../media/image562.png"/><Relationship Id="rId5" Type="http://schemas.openxmlformats.org/officeDocument/2006/relationships/image" Target="../media/image490.png"/><Relationship Id="rId95" Type="http://schemas.openxmlformats.org/officeDocument/2006/relationships/image" Target="../media/image535.png"/><Relationship Id="rId160" Type="http://schemas.openxmlformats.org/officeDocument/2006/relationships/customXml" Target="../ink/ink559.xml"/><Relationship Id="rId181" Type="http://schemas.openxmlformats.org/officeDocument/2006/relationships/image" Target="../media/image578.png"/><Relationship Id="rId216" Type="http://schemas.openxmlformats.org/officeDocument/2006/relationships/customXml" Target="../ink/ink587.xml"/><Relationship Id="rId237" Type="http://schemas.openxmlformats.org/officeDocument/2006/relationships/image" Target="../media/image606.png"/><Relationship Id="rId22" Type="http://schemas.openxmlformats.org/officeDocument/2006/relationships/customXml" Target="../ink/ink490.xml"/><Relationship Id="rId43" Type="http://schemas.openxmlformats.org/officeDocument/2006/relationships/image" Target="../media/image509.png"/><Relationship Id="rId64" Type="http://schemas.openxmlformats.org/officeDocument/2006/relationships/customXml" Target="../ink/ink511.xml"/><Relationship Id="rId118" Type="http://schemas.openxmlformats.org/officeDocument/2006/relationships/customXml" Target="../ink/ink538.xml"/><Relationship Id="rId139" Type="http://schemas.openxmlformats.org/officeDocument/2006/relationships/image" Target="../media/image557.png"/><Relationship Id="rId85" Type="http://schemas.openxmlformats.org/officeDocument/2006/relationships/image" Target="../media/image530.png"/><Relationship Id="rId150" Type="http://schemas.openxmlformats.org/officeDocument/2006/relationships/customXml" Target="../ink/ink554.xml"/><Relationship Id="rId171" Type="http://schemas.openxmlformats.org/officeDocument/2006/relationships/image" Target="../media/image573.png"/><Relationship Id="rId192" Type="http://schemas.openxmlformats.org/officeDocument/2006/relationships/customXml" Target="../ink/ink575.xml"/><Relationship Id="rId206" Type="http://schemas.openxmlformats.org/officeDocument/2006/relationships/customXml" Target="../ink/ink582.xml"/><Relationship Id="rId227" Type="http://schemas.openxmlformats.org/officeDocument/2006/relationships/image" Target="../media/image601.png"/><Relationship Id="rId12" Type="http://schemas.openxmlformats.org/officeDocument/2006/relationships/customXml" Target="../ink/ink485.xml"/><Relationship Id="rId33" Type="http://schemas.openxmlformats.org/officeDocument/2006/relationships/image" Target="../media/image504.png"/><Relationship Id="rId108" Type="http://schemas.openxmlformats.org/officeDocument/2006/relationships/customXml" Target="../ink/ink533.xml"/><Relationship Id="rId129" Type="http://schemas.openxmlformats.org/officeDocument/2006/relationships/image" Target="../media/image552.png"/><Relationship Id="rId54" Type="http://schemas.openxmlformats.org/officeDocument/2006/relationships/customXml" Target="../ink/ink506.xml"/><Relationship Id="rId75" Type="http://schemas.openxmlformats.org/officeDocument/2006/relationships/image" Target="../media/image525.png"/><Relationship Id="rId96" Type="http://schemas.openxmlformats.org/officeDocument/2006/relationships/customXml" Target="../ink/ink527.xml"/><Relationship Id="rId140" Type="http://schemas.openxmlformats.org/officeDocument/2006/relationships/customXml" Target="../ink/ink549.xml"/><Relationship Id="rId161" Type="http://schemas.openxmlformats.org/officeDocument/2006/relationships/image" Target="../media/image568.png"/><Relationship Id="rId182" Type="http://schemas.openxmlformats.org/officeDocument/2006/relationships/customXml" Target="../ink/ink570.xml"/><Relationship Id="rId217" Type="http://schemas.openxmlformats.org/officeDocument/2006/relationships/image" Target="../media/image596.png"/><Relationship Id="rId6" Type="http://schemas.openxmlformats.org/officeDocument/2006/relationships/customXml" Target="../ink/ink482.xml"/><Relationship Id="rId23" Type="http://schemas.openxmlformats.org/officeDocument/2006/relationships/image" Target="../media/image499.png"/><Relationship Id="rId119" Type="http://schemas.openxmlformats.org/officeDocument/2006/relationships/image" Target="../media/image547.png"/><Relationship Id="rId44" Type="http://schemas.openxmlformats.org/officeDocument/2006/relationships/customXml" Target="../ink/ink501.xml"/><Relationship Id="rId65" Type="http://schemas.openxmlformats.org/officeDocument/2006/relationships/image" Target="../media/image520.png"/><Relationship Id="rId86" Type="http://schemas.openxmlformats.org/officeDocument/2006/relationships/customXml" Target="../ink/ink522.xml"/><Relationship Id="rId130" Type="http://schemas.openxmlformats.org/officeDocument/2006/relationships/customXml" Target="../ink/ink544.xml"/><Relationship Id="rId151" Type="http://schemas.openxmlformats.org/officeDocument/2006/relationships/image" Target="../media/image563.png"/><Relationship Id="rId172" Type="http://schemas.openxmlformats.org/officeDocument/2006/relationships/customXml" Target="../ink/ink565.xml"/><Relationship Id="rId193" Type="http://schemas.openxmlformats.org/officeDocument/2006/relationships/image" Target="../media/image584.png"/><Relationship Id="rId207" Type="http://schemas.openxmlformats.org/officeDocument/2006/relationships/image" Target="../media/image591.png"/><Relationship Id="rId228" Type="http://schemas.openxmlformats.org/officeDocument/2006/relationships/customXml" Target="../ink/ink593.xml"/><Relationship Id="rId13" Type="http://schemas.openxmlformats.org/officeDocument/2006/relationships/image" Target="../media/image494.png"/><Relationship Id="rId109" Type="http://schemas.openxmlformats.org/officeDocument/2006/relationships/image" Target="../media/image542.png"/><Relationship Id="rId34" Type="http://schemas.openxmlformats.org/officeDocument/2006/relationships/customXml" Target="../ink/ink496.xml"/><Relationship Id="rId55" Type="http://schemas.openxmlformats.org/officeDocument/2006/relationships/image" Target="../media/image515.png"/><Relationship Id="rId76" Type="http://schemas.openxmlformats.org/officeDocument/2006/relationships/customXml" Target="../ink/ink517.xml"/><Relationship Id="rId97" Type="http://schemas.openxmlformats.org/officeDocument/2006/relationships/image" Target="../media/image536.png"/><Relationship Id="rId120" Type="http://schemas.openxmlformats.org/officeDocument/2006/relationships/customXml" Target="../ink/ink539.xml"/><Relationship Id="rId141" Type="http://schemas.openxmlformats.org/officeDocument/2006/relationships/image" Target="../media/image558.png"/><Relationship Id="rId7" Type="http://schemas.openxmlformats.org/officeDocument/2006/relationships/image" Target="../media/image491.png"/><Relationship Id="rId162" Type="http://schemas.openxmlformats.org/officeDocument/2006/relationships/customXml" Target="../ink/ink560.xml"/><Relationship Id="rId183" Type="http://schemas.openxmlformats.org/officeDocument/2006/relationships/image" Target="../media/image579.png"/><Relationship Id="rId218" Type="http://schemas.openxmlformats.org/officeDocument/2006/relationships/customXml" Target="../ink/ink588.xml"/><Relationship Id="rId24" Type="http://schemas.openxmlformats.org/officeDocument/2006/relationships/customXml" Target="../ink/ink491.xml"/><Relationship Id="rId45" Type="http://schemas.openxmlformats.org/officeDocument/2006/relationships/image" Target="../media/image510.png"/><Relationship Id="rId66" Type="http://schemas.openxmlformats.org/officeDocument/2006/relationships/customXml" Target="../ink/ink512.xml"/><Relationship Id="rId87" Type="http://schemas.openxmlformats.org/officeDocument/2006/relationships/image" Target="../media/image531.png"/><Relationship Id="rId110" Type="http://schemas.openxmlformats.org/officeDocument/2006/relationships/customXml" Target="../ink/ink534.xml"/><Relationship Id="rId131" Type="http://schemas.openxmlformats.org/officeDocument/2006/relationships/image" Target="../media/image553.png"/><Relationship Id="rId152" Type="http://schemas.openxmlformats.org/officeDocument/2006/relationships/customXml" Target="../ink/ink555.xml"/><Relationship Id="rId173" Type="http://schemas.openxmlformats.org/officeDocument/2006/relationships/image" Target="../media/image574.png"/><Relationship Id="rId194" Type="http://schemas.openxmlformats.org/officeDocument/2006/relationships/customXml" Target="../ink/ink576.xml"/><Relationship Id="rId208" Type="http://schemas.openxmlformats.org/officeDocument/2006/relationships/customXml" Target="../ink/ink583.xml"/><Relationship Id="rId229" Type="http://schemas.openxmlformats.org/officeDocument/2006/relationships/image" Target="../media/image602.png"/><Relationship Id="rId14" Type="http://schemas.openxmlformats.org/officeDocument/2006/relationships/customXml" Target="../ink/ink486.xml"/><Relationship Id="rId35" Type="http://schemas.openxmlformats.org/officeDocument/2006/relationships/image" Target="../media/image505.png"/><Relationship Id="rId56" Type="http://schemas.openxmlformats.org/officeDocument/2006/relationships/customXml" Target="../ink/ink507.xml"/><Relationship Id="rId77" Type="http://schemas.openxmlformats.org/officeDocument/2006/relationships/image" Target="../media/image526.png"/><Relationship Id="rId100" Type="http://schemas.openxmlformats.org/officeDocument/2006/relationships/customXml" Target="../ink/ink529.xml"/><Relationship Id="rId8" Type="http://schemas.openxmlformats.org/officeDocument/2006/relationships/customXml" Target="../ink/ink483.xml"/><Relationship Id="rId98" Type="http://schemas.openxmlformats.org/officeDocument/2006/relationships/customXml" Target="../ink/ink528.xml"/><Relationship Id="rId121" Type="http://schemas.openxmlformats.org/officeDocument/2006/relationships/image" Target="../media/image548.png"/><Relationship Id="rId142" Type="http://schemas.openxmlformats.org/officeDocument/2006/relationships/customXml" Target="../ink/ink550.xml"/><Relationship Id="rId163" Type="http://schemas.openxmlformats.org/officeDocument/2006/relationships/image" Target="../media/image569.png"/><Relationship Id="rId184" Type="http://schemas.openxmlformats.org/officeDocument/2006/relationships/customXml" Target="../ink/ink571.xml"/><Relationship Id="rId219" Type="http://schemas.openxmlformats.org/officeDocument/2006/relationships/image" Target="../media/image597.png"/><Relationship Id="rId230" Type="http://schemas.openxmlformats.org/officeDocument/2006/relationships/customXml" Target="../ink/ink594.xml"/><Relationship Id="rId25" Type="http://schemas.openxmlformats.org/officeDocument/2006/relationships/image" Target="../media/image500.png"/><Relationship Id="rId46" Type="http://schemas.openxmlformats.org/officeDocument/2006/relationships/customXml" Target="../ink/ink502.xml"/><Relationship Id="rId67" Type="http://schemas.openxmlformats.org/officeDocument/2006/relationships/image" Target="../media/image521.png"/><Relationship Id="rId88" Type="http://schemas.openxmlformats.org/officeDocument/2006/relationships/customXml" Target="../ink/ink523.xml"/><Relationship Id="rId111" Type="http://schemas.openxmlformats.org/officeDocument/2006/relationships/image" Target="../media/image543.png"/><Relationship Id="rId132" Type="http://schemas.openxmlformats.org/officeDocument/2006/relationships/customXml" Target="../ink/ink545.xml"/><Relationship Id="rId153" Type="http://schemas.openxmlformats.org/officeDocument/2006/relationships/image" Target="../media/image564.png"/><Relationship Id="rId174" Type="http://schemas.openxmlformats.org/officeDocument/2006/relationships/customXml" Target="../ink/ink566.xml"/><Relationship Id="rId195" Type="http://schemas.openxmlformats.org/officeDocument/2006/relationships/image" Target="../media/image585.png"/><Relationship Id="rId209" Type="http://schemas.openxmlformats.org/officeDocument/2006/relationships/image" Target="../media/image592.png"/><Relationship Id="rId190" Type="http://schemas.openxmlformats.org/officeDocument/2006/relationships/customXml" Target="../ink/ink574.xml"/><Relationship Id="rId204" Type="http://schemas.openxmlformats.org/officeDocument/2006/relationships/customXml" Target="../ink/ink581.xml"/><Relationship Id="rId220" Type="http://schemas.openxmlformats.org/officeDocument/2006/relationships/customXml" Target="../ink/ink589.xml"/><Relationship Id="rId225" Type="http://schemas.openxmlformats.org/officeDocument/2006/relationships/image" Target="../media/image600.png"/><Relationship Id="rId15" Type="http://schemas.openxmlformats.org/officeDocument/2006/relationships/image" Target="../media/image495.png"/><Relationship Id="rId36" Type="http://schemas.openxmlformats.org/officeDocument/2006/relationships/customXml" Target="../ink/ink497.xml"/><Relationship Id="rId57" Type="http://schemas.openxmlformats.org/officeDocument/2006/relationships/image" Target="../media/image516.png"/><Relationship Id="rId106" Type="http://schemas.openxmlformats.org/officeDocument/2006/relationships/customXml" Target="../ink/ink532.xml"/><Relationship Id="rId127" Type="http://schemas.openxmlformats.org/officeDocument/2006/relationships/image" Target="../media/image551.png"/><Relationship Id="rId10" Type="http://schemas.openxmlformats.org/officeDocument/2006/relationships/customXml" Target="../ink/ink484.xml"/><Relationship Id="rId31" Type="http://schemas.openxmlformats.org/officeDocument/2006/relationships/image" Target="../media/image503.png"/><Relationship Id="rId52" Type="http://schemas.openxmlformats.org/officeDocument/2006/relationships/customXml" Target="../ink/ink505.xml"/><Relationship Id="rId73" Type="http://schemas.openxmlformats.org/officeDocument/2006/relationships/image" Target="../media/image524.png"/><Relationship Id="rId78" Type="http://schemas.openxmlformats.org/officeDocument/2006/relationships/customXml" Target="../ink/ink518.xml"/><Relationship Id="rId94" Type="http://schemas.openxmlformats.org/officeDocument/2006/relationships/customXml" Target="../ink/ink526.xml"/><Relationship Id="rId99" Type="http://schemas.openxmlformats.org/officeDocument/2006/relationships/image" Target="../media/image537.png"/><Relationship Id="rId101" Type="http://schemas.openxmlformats.org/officeDocument/2006/relationships/image" Target="../media/image538.png"/><Relationship Id="rId122" Type="http://schemas.openxmlformats.org/officeDocument/2006/relationships/customXml" Target="../ink/ink540.xml"/><Relationship Id="rId143" Type="http://schemas.openxmlformats.org/officeDocument/2006/relationships/image" Target="../media/image559.png"/><Relationship Id="rId148" Type="http://schemas.openxmlformats.org/officeDocument/2006/relationships/customXml" Target="../ink/ink553.xml"/><Relationship Id="rId164" Type="http://schemas.openxmlformats.org/officeDocument/2006/relationships/customXml" Target="../ink/ink561.xml"/><Relationship Id="rId169" Type="http://schemas.openxmlformats.org/officeDocument/2006/relationships/image" Target="../media/image572.png"/><Relationship Id="rId185" Type="http://schemas.openxmlformats.org/officeDocument/2006/relationships/image" Target="../media/image580.png"/><Relationship Id="rId4" Type="http://schemas.openxmlformats.org/officeDocument/2006/relationships/customXml" Target="../ink/ink481.xml"/><Relationship Id="rId9" Type="http://schemas.openxmlformats.org/officeDocument/2006/relationships/image" Target="../media/image492.png"/><Relationship Id="rId180" Type="http://schemas.openxmlformats.org/officeDocument/2006/relationships/customXml" Target="../ink/ink569.xml"/><Relationship Id="rId210" Type="http://schemas.openxmlformats.org/officeDocument/2006/relationships/customXml" Target="../ink/ink584.xml"/><Relationship Id="rId215" Type="http://schemas.openxmlformats.org/officeDocument/2006/relationships/image" Target="../media/image595.png"/><Relationship Id="rId236" Type="http://schemas.openxmlformats.org/officeDocument/2006/relationships/customXml" Target="../ink/ink597.xml"/><Relationship Id="rId26" Type="http://schemas.openxmlformats.org/officeDocument/2006/relationships/customXml" Target="../ink/ink492.xml"/><Relationship Id="rId231" Type="http://schemas.openxmlformats.org/officeDocument/2006/relationships/image" Target="../media/image603.png"/><Relationship Id="rId47" Type="http://schemas.openxmlformats.org/officeDocument/2006/relationships/image" Target="../media/image511.png"/><Relationship Id="rId68" Type="http://schemas.openxmlformats.org/officeDocument/2006/relationships/customXml" Target="../ink/ink513.xml"/><Relationship Id="rId89" Type="http://schemas.openxmlformats.org/officeDocument/2006/relationships/image" Target="../media/image532.png"/><Relationship Id="rId112" Type="http://schemas.openxmlformats.org/officeDocument/2006/relationships/customXml" Target="../ink/ink535.xml"/><Relationship Id="rId133" Type="http://schemas.openxmlformats.org/officeDocument/2006/relationships/image" Target="../media/image554.png"/><Relationship Id="rId154" Type="http://schemas.openxmlformats.org/officeDocument/2006/relationships/customXml" Target="../ink/ink556.xml"/><Relationship Id="rId175" Type="http://schemas.openxmlformats.org/officeDocument/2006/relationships/image" Target="../media/image575.png"/><Relationship Id="rId196" Type="http://schemas.openxmlformats.org/officeDocument/2006/relationships/customXml" Target="../ink/ink577.xml"/><Relationship Id="rId200" Type="http://schemas.openxmlformats.org/officeDocument/2006/relationships/customXml" Target="../ink/ink579.xml"/><Relationship Id="rId16" Type="http://schemas.openxmlformats.org/officeDocument/2006/relationships/customXml" Target="../ink/ink487.xml"/><Relationship Id="rId221" Type="http://schemas.openxmlformats.org/officeDocument/2006/relationships/image" Target="../media/image598.png"/><Relationship Id="rId37" Type="http://schemas.openxmlformats.org/officeDocument/2006/relationships/image" Target="../media/image506.png"/><Relationship Id="rId58" Type="http://schemas.openxmlformats.org/officeDocument/2006/relationships/customXml" Target="../ink/ink508.xml"/><Relationship Id="rId79" Type="http://schemas.openxmlformats.org/officeDocument/2006/relationships/image" Target="../media/image527.png"/><Relationship Id="rId102" Type="http://schemas.openxmlformats.org/officeDocument/2006/relationships/customXml" Target="../ink/ink530.xml"/><Relationship Id="rId123" Type="http://schemas.openxmlformats.org/officeDocument/2006/relationships/image" Target="../media/image549.png"/><Relationship Id="rId144" Type="http://schemas.openxmlformats.org/officeDocument/2006/relationships/customXml" Target="../ink/ink551.xml"/><Relationship Id="rId90" Type="http://schemas.openxmlformats.org/officeDocument/2006/relationships/customXml" Target="../ink/ink524.xml"/><Relationship Id="rId165" Type="http://schemas.openxmlformats.org/officeDocument/2006/relationships/image" Target="../media/image570.png"/><Relationship Id="rId186" Type="http://schemas.openxmlformats.org/officeDocument/2006/relationships/customXml" Target="../ink/ink572.xml"/><Relationship Id="rId211" Type="http://schemas.openxmlformats.org/officeDocument/2006/relationships/image" Target="../media/image593.png"/><Relationship Id="rId232" Type="http://schemas.openxmlformats.org/officeDocument/2006/relationships/customXml" Target="../ink/ink595.xml"/><Relationship Id="rId27" Type="http://schemas.openxmlformats.org/officeDocument/2006/relationships/image" Target="../media/image501.png"/><Relationship Id="rId48" Type="http://schemas.openxmlformats.org/officeDocument/2006/relationships/customXml" Target="../ink/ink503.xml"/><Relationship Id="rId69" Type="http://schemas.openxmlformats.org/officeDocument/2006/relationships/image" Target="../media/image522.png"/><Relationship Id="rId113" Type="http://schemas.openxmlformats.org/officeDocument/2006/relationships/image" Target="../media/image544.png"/><Relationship Id="rId134" Type="http://schemas.openxmlformats.org/officeDocument/2006/relationships/customXml" Target="../ink/ink546.xml"/><Relationship Id="rId80" Type="http://schemas.openxmlformats.org/officeDocument/2006/relationships/customXml" Target="../ink/ink519.xml"/><Relationship Id="rId155" Type="http://schemas.openxmlformats.org/officeDocument/2006/relationships/image" Target="../media/image565.png"/><Relationship Id="rId176" Type="http://schemas.openxmlformats.org/officeDocument/2006/relationships/customXml" Target="../ink/ink567.xml"/><Relationship Id="rId197" Type="http://schemas.openxmlformats.org/officeDocument/2006/relationships/image" Target="../media/image586.png"/><Relationship Id="rId201" Type="http://schemas.openxmlformats.org/officeDocument/2006/relationships/image" Target="../media/image588.png"/><Relationship Id="rId222" Type="http://schemas.openxmlformats.org/officeDocument/2006/relationships/customXml" Target="../ink/ink590.xml"/><Relationship Id="rId17" Type="http://schemas.openxmlformats.org/officeDocument/2006/relationships/image" Target="../media/image496.png"/><Relationship Id="rId38" Type="http://schemas.openxmlformats.org/officeDocument/2006/relationships/customXml" Target="../ink/ink498.xml"/><Relationship Id="rId59" Type="http://schemas.openxmlformats.org/officeDocument/2006/relationships/image" Target="../media/image517.png"/><Relationship Id="rId103" Type="http://schemas.openxmlformats.org/officeDocument/2006/relationships/image" Target="../media/image539.png"/><Relationship Id="rId124" Type="http://schemas.openxmlformats.org/officeDocument/2006/relationships/customXml" Target="../ink/ink541.xml"/><Relationship Id="rId70" Type="http://schemas.openxmlformats.org/officeDocument/2006/relationships/customXml" Target="../ink/ink514.xml"/><Relationship Id="rId91" Type="http://schemas.openxmlformats.org/officeDocument/2006/relationships/image" Target="../media/image533.png"/><Relationship Id="rId145" Type="http://schemas.openxmlformats.org/officeDocument/2006/relationships/image" Target="../media/image560.png"/><Relationship Id="rId166" Type="http://schemas.openxmlformats.org/officeDocument/2006/relationships/customXml" Target="../ink/ink562.xml"/><Relationship Id="rId187" Type="http://schemas.openxmlformats.org/officeDocument/2006/relationships/image" Target="../media/image581.png"/><Relationship Id="rId1" Type="http://schemas.openxmlformats.org/officeDocument/2006/relationships/slideLayout" Target="../slideLayouts/slideLayout2.xml"/><Relationship Id="rId212" Type="http://schemas.openxmlformats.org/officeDocument/2006/relationships/customXml" Target="../ink/ink585.xml"/><Relationship Id="rId233" Type="http://schemas.openxmlformats.org/officeDocument/2006/relationships/image" Target="../media/image604.png"/><Relationship Id="rId28" Type="http://schemas.openxmlformats.org/officeDocument/2006/relationships/customXml" Target="../ink/ink493.xml"/><Relationship Id="rId49" Type="http://schemas.openxmlformats.org/officeDocument/2006/relationships/image" Target="../media/image512.png"/><Relationship Id="rId114" Type="http://schemas.openxmlformats.org/officeDocument/2006/relationships/customXml" Target="../ink/ink536.xml"/><Relationship Id="rId60" Type="http://schemas.openxmlformats.org/officeDocument/2006/relationships/customXml" Target="../ink/ink509.xml"/><Relationship Id="rId81" Type="http://schemas.openxmlformats.org/officeDocument/2006/relationships/image" Target="../media/image528.png"/><Relationship Id="rId135" Type="http://schemas.openxmlformats.org/officeDocument/2006/relationships/image" Target="../media/image555.png"/><Relationship Id="rId156" Type="http://schemas.openxmlformats.org/officeDocument/2006/relationships/customXml" Target="../ink/ink557.xml"/><Relationship Id="rId177" Type="http://schemas.openxmlformats.org/officeDocument/2006/relationships/image" Target="../media/image576.png"/><Relationship Id="rId198" Type="http://schemas.openxmlformats.org/officeDocument/2006/relationships/customXml" Target="../ink/ink578.xml"/><Relationship Id="rId202" Type="http://schemas.openxmlformats.org/officeDocument/2006/relationships/customXml" Target="../ink/ink580.xml"/><Relationship Id="rId223" Type="http://schemas.openxmlformats.org/officeDocument/2006/relationships/image" Target="../media/image599.png"/><Relationship Id="rId18" Type="http://schemas.openxmlformats.org/officeDocument/2006/relationships/customXml" Target="../ink/ink488.xml"/><Relationship Id="rId39" Type="http://schemas.openxmlformats.org/officeDocument/2006/relationships/image" Target="../media/image507.png"/><Relationship Id="rId50" Type="http://schemas.openxmlformats.org/officeDocument/2006/relationships/customXml" Target="../ink/ink504.xml"/><Relationship Id="rId104" Type="http://schemas.openxmlformats.org/officeDocument/2006/relationships/customXml" Target="../ink/ink531.xml"/><Relationship Id="rId125" Type="http://schemas.openxmlformats.org/officeDocument/2006/relationships/image" Target="../media/image550.png"/><Relationship Id="rId146" Type="http://schemas.openxmlformats.org/officeDocument/2006/relationships/customXml" Target="../ink/ink552.xml"/><Relationship Id="rId167" Type="http://schemas.openxmlformats.org/officeDocument/2006/relationships/image" Target="../media/image571.png"/><Relationship Id="rId188" Type="http://schemas.openxmlformats.org/officeDocument/2006/relationships/customXml" Target="../ink/ink573.xml"/><Relationship Id="rId71" Type="http://schemas.openxmlformats.org/officeDocument/2006/relationships/image" Target="../media/image523.png"/><Relationship Id="rId92" Type="http://schemas.openxmlformats.org/officeDocument/2006/relationships/customXml" Target="../ink/ink525.xml"/><Relationship Id="rId213" Type="http://schemas.openxmlformats.org/officeDocument/2006/relationships/image" Target="../media/image594.png"/><Relationship Id="rId234" Type="http://schemas.openxmlformats.org/officeDocument/2006/relationships/customXml" Target="../ink/ink596.xml"/><Relationship Id="rId2" Type="http://schemas.openxmlformats.org/officeDocument/2006/relationships/customXml" Target="../ink/ink480.xml"/><Relationship Id="rId29" Type="http://schemas.openxmlformats.org/officeDocument/2006/relationships/image" Target="../media/image502.png"/><Relationship Id="rId40" Type="http://schemas.openxmlformats.org/officeDocument/2006/relationships/customXml" Target="../ink/ink499.xml"/><Relationship Id="rId115" Type="http://schemas.openxmlformats.org/officeDocument/2006/relationships/image" Target="../media/image545.png"/><Relationship Id="rId136" Type="http://schemas.openxmlformats.org/officeDocument/2006/relationships/customXml" Target="../ink/ink547.xml"/><Relationship Id="rId157" Type="http://schemas.openxmlformats.org/officeDocument/2006/relationships/image" Target="../media/image566.png"/><Relationship Id="rId178" Type="http://schemas.openxmlformats.org/officeDocument/2006/relationships/customXml" Target="../ink/ink568.xml"/><Relationship Id="rId61" Type="http://schemas.openxmlformats.org/officeDocument/2006/relationships/image" Target="../media/image518.png"/><Relationship Id="rId82" Type="http://schemas.openxmlformats.org/officeDocument/2006/relationships/customXml" Target="../ink/ink520.xml"/><Relationship Id="rId199" Type="http://schemas.openxmlformats.org/officeDocument/2006/relationships/image" Target="../media/image587.png"/><Relationship Id="rId203" Type="http://schemas.openxmlformats.org/officeDocument/2006/relationships/image" Target="../media/image589.png"/><Relationship Id="rId19" Type="http://schemas.openxmlformats.org/officeDocument/2006/relationships/image" Target="../media/image497.png"/><Relationship Id="rId224" Type="http://schemas.openxmlformats.org/officeDocument/2006/relationships/customXml" Target="../ink/ink591.xml"/><Relationship Id="rId30" Type="http://schemas.openxmlformats.org/officeDocument/2006/relationships/customXml" Target="../ink/ink494.xml"/><Relationship Id="rId105" Type="http://schemas.openxmlformats.org/officeDocument/2006/relationships/image" Target="../media/image540.png"/><Relationship Id="rId126" Type="http://schemas.openxmlformats.org/officeDocument/2006/relationships/customXml" Target="../ink/ink542.xml"/><Relationship Id="rId147" Type="http://schemas.openxmlformats.org/officeDocument/2006/relationships/image" Target="../media/image561.png"/><Relationship Id="rId168" Type="http://schemas.openxmlformats.org/officeDocument/2006/relationships/customXml" Target="../ink/ink563.xml"/><Relationship Id="rId51" Type="http://schemas.openxmlformats.org/officeDocument/2006/relationships/image" Target="../media/image513.png"/><Relationship Id="rId72" Type="http://schemas.openxmlformats.org/officeDocument/2006/relationships/customXml" Target="../ink/ink515.xml"/><Relationship Id="rId93" Type="http://schemas.openxmlformats.org/officeDocument/2006/relationships/image" Target="../media/image534.png"/><Relationship Id="rId189" Type="http://schemas.openxmlformats.org/officeDocument/2006/relationships/image" Target="../media/image582.png"/><Relationship Id="rId3" Type="http://schemas.openxmlformats.org/officeDocument/2006/relationships/image" Target="../media/image489.png"/><Relationship Id="rId214" Type="http://schemas.openxmlformats.org/officeDocument/2006/relationships/customXml" Target="../ink/ink586.xml"/><Relationship Id="rId235" Type="http://schemas.openxmlformats.org/officeDocument/2006/relationships/image" Target="../media/image605.png"/><Relationship Id="rId116" Type="http://schemas.openxmlformats.org/officeDocument/2006/relationships/customXml" Target="../ink/ink537.xml"/><Relationship Id="rId137" Type="http://schemas.openxmlformats.org/officeDocument/2006/relationships/image" Target="../media/image556.png"/><Relationship Id="rId158" Type="http://schemas.openxmlformats.org/officeDocument/2006/relationships/customXml" Target="../ink/ink558.xml"/><Relationship Id="rId20" Type="http://schemas.openxmlformats.org/officeDocument/2006/relationships/customXml" Target="../ink/ink489.xml"/><Relationship Id="rId41" Type="http://schemas.openxmlformats.org/officeDocument/2006/relationships/image" Target="../media/image508.png"/><Relationship Id="rId62" Type="http://schemas.openxmlformats.org/officeDocument/2006/relationships/customXml" Target="../ink/ink510.xml"/><Relationship Id="rId83" Type="http://schemas.openxmlformats.org/officeDocument/2006/relationships/image" Target="../media/image529.png"/><Relationship Id="rId179" Type="http://schemas.openxmlformats.org/officeDocument/2006/relationships/image" Target="../media/image57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8.png"/><Relationship Id="rId5" Type="http://schemas.openxmlformats.org/officeDocument/2006/relationships/customXml" Target="../ink/ink598.xml"/><Relationship Id="rId4" Type="http://schemas.openxmlformats.org/officeDocument/2006/relationships/image" Target="../media/image607.png"/></Relationships>
</file>

<file path=ppt/slides/_rels/slide9.xml.rels><?xml version="1.0" encoding="UTF-8" standalone="yes"?>
<Relationships xmlns="http://schemas.openxmlformats.org/package/2006/relationships"><Relationship Id="rId117" Type="http://schemas.openxmlformats.org/officeDocument/2006/relationships/customXml" Target="../ink/ink655.xml"/><Relationship Id="rId21" Type="http://schemas.openxmlformats.org/officeDocument/2006/relationships/customXml" Target="../ink/ink607.xml"/><Relationship Id="rId42" Type="http://schemas.openxmlformats.org/officeDocument/2006/relationships/image" Target="../media/image628.png"/><Relationship Id="rId63" Type="http://schemas.openxmlformats.org/officeDocument/2006/relationships/customXml" Target="../ink/ink628.xml"/><Relationship Id="rId84" Type="http://schemas.openxmlformats.org/officeDocument/2006/relationships/image" Target="../media/image649.png"/><Relationship Id="rId138" Type="http://schemas.openxmlformats.org/officeDocument/2006/relationships/image" Target="../media/image675.png"/><Relationship Id="rId159" Type="http://schemas.openxmlformats.org/officeDocument/2006/relationships/customXml" Target="../ink/ink676.xml"/><Relationship Id="rId170" Type="http://schemas.openxmlformats.org/officeDocument/2006/relationships/image" Target="../media/image691.png"/><Relationship Id="rId191" Type="http://schemas.openxmlformats.org/officeDocument/2006/relationships/customXml" Target="../ink/ink692.xml"/><Relationship Id="rId205" Type="http://schemas.openxmlformats.org/officeDocument/2006/relationships/customXml" Target="../ink/ink699.xml"/><Relationship Id="rId107" Type="http://schemas.openxmlformats.org/officeDocument/2006/relationships/customXml" Target="../ink/ink650.xml"/><Relationship Id="rId11" Type="http://schemas.openxmlformats.org/officeDocument/2006/relationships/customXml" Target="../ink/ink602.xml"/><Relationship Id="rId32" Type="http://schemas.openxmlformats.org/officeDocument/2006/relationships/image" Target="../media/image623.png"/><Relationship Id="rId53" Type="http://schemas.openxmlformats.org/officeDocument/2006/relationships/customXml" Target="../ink/ink623.xml"/><Relationship Id="rId74" Type="http://schemas.openxmlformats.org/officeDocument/2006/relationships/image" Target="../media/image644.png"/><Relationship Id="rId128" Type="http://schemas.openxmlformats.org/officeDocument/2006/relationships/image" Target="../media/image489.png"/><Relationship Id="rId149" Type="http://schemas.openxmlformats.org/officeDocument/2006/relationships/customXml" Target="../ink/ink671.xml"/><Relationship Id="rId5" Type="http://schemas.openxmlformats.org/officeDocument/2006/relationships/customXml" Target="../ink/ink599.xml"/><Relationship Id="rId95" Type="http://schemas.openxmlformats.org/officeDocument/2006/relationships/customXml" Target="../ink/ink644.xml"/><Relationship Id="rId160" Type="http://schemas.openxmlformats.org/officeDocument/2006/relationships/image" Target="../media/image686.png"/><Relationship Id="rId181" Type="http://schemas.openxmlformats.org/officeDocument/2006/relationships/customXml" Target="../ink/ink687.xml"/><Relationship Id="rId22" Type="http://schemas.openxmlformats.org/officeDocument/2006/relationships/image" Target="../media/image618.png"/><Relationship Id="rId43" Type="http://schemas.openxmlformats.org/officeDocument/2006/relationships/customXml" Target="../ink/ink618.xml"/><Relationship Id="rId64" Type="http://schemas.openxmlformats.org/officeDocument/2006/relationships/image" Target="../media/image639.png"/><Relationship Id="rId118" Type="http://schemas.openxmlformats.org/officeDocument/2006/relationships/image" Target="../media/image666.png"/><Relationship Id="rId139" Type="http://schemas.openxmlformats.org/officeDocument/2006/relationships/customXml" Target="../ink/ink666.xml"/><Relationship Id="rId85" Type="http://schemas.openxmlformats.org/officeDocument/2006/relationships/customXml" Target="../ink/ink639.xml"/><Relationship Id="rId150" Type="http://schemas.openxmlformats.org/officeDocument/2006/relationships/image" Target="../media/image681.png"/><Relationship Id="rId171" Type="http://schemas.openxmlformats.org/officeDocument/2006/relationships/customXml" Target="../ink/ink682.xml"/><Relationship Id="rId192" Type="http://schemas.openxmlformats.org/officeDocument/2006/relationships/image" Target="../media/image701.png"/><Relationship Id="rId206" Type="http://schemas.openxmlformats.org/officeDocument/2006/relationships/image" Target="../media/image708.png"/><Relationship Id="rId12" Type="http://schemas.openxmlformats.org/officeDocument/2006/relationships/image" Target="../media/image613.png"/><Relationship Id="rId33" Type="http://schemas.openxmlformats.org/officeDocument/2006/relationships/customXml" Target="../ink/ink613.xml"/><Relationship Id="rId108" Type="http://schemas.openxmlformats.org/officeDocument/2006/relationships/image" Target="../media/image661.png"/><Relationship Id="rId129" Type="http://schemas.openxmlformats.org/officeDocument/2006/relationships/customXml" Target="../ink/ink661.xml"/><Relationship Id="rId54" Type="http://schemas.openxmlformats.org/officeDocument/2006/relationships/image" Target="../media/image634.png"/><Relationship Id="rId75" Type="http://schemas.openxmlformats.org/officeDocument/2006/relationships/customXml" Target="../ink/ink634.xml"/><Relationship Id="rId96" Type="http://schemas.openxmlformats.org/officeDocument/2006/relationships/image" Target="../media/image655.png"/><Relationship Id="rId140" Type="http://schemas.openxmlformats.org/officeDocument/2006/relationships/image" Target="../media/image676.png"/><Relationship Id="rId161" Type="http://schemas.openxmlformats.org/officeDocument/2006/relationships/customXml" Target="../ink/ink677.xml"/><Relationship Id="rId182" Type="http://schemas.openxmlformats.org/officeDocument/2006/relationships/image" Target="../media/image696.png"/><Relationship Id="rId6" Type="http://schemas.openxmlformats.org/officeDocument/2006/relationships/image" Target="../media/image610.png"/><Relationship Id="rId23" Type="http://schemas.openxmlformats.org/officeDocument/2006/relationships/customXml" Target="../ink/ink608.xml"/><Relationship Id="rId119" Type="http://schemas.openxmlformats.org/officeDocument/2006/relationships/customXml" Target="../ink/ink656.xml"/><Relationship Id="rId44" Type="http://schemas.openxmlformats.org/officeDocument/2006/relationships/image" Target="../media/image629.png"/><Relationship Id="rId65" Type="http://schemas.openxmlformats.org/officeDocument/2006/relationships/customXml" Target="../ink/ink629.xml"/><Relationship Id="rId86" Type="http://schemas.openxmlformats.org/officeDocument/2006/relationships/image" Target="../media/image650.png"/><Relationship Id="rId130" Type="http://schemas.openxmlformats.org/officeDocument/2006/relationships/image" Target="../media/image671.png"/><Relationship Id="rId151" Type="http://schemas.openxmlformats.org/officeDocument/2006/relationships/customXml" Target="../ink/ink672.xml"/><Relationship Id="rId172" Type="http://schemas.openxmlformats.org/officeDocument/2006/relationships/image" Target="../media/image692.png"/><Relationship Id="rId193" Type="http://schemas.openxmlformats.org/officeDocument/2006/relationships/customXml" Target="../ink/ink693.xml"/><Relationship Id="rId207" Type="http://schemas.openxmlformats.org/officeDocument/2006/relationships/customXml" Target="../ink/ink700.xml"/><Relationship Id="rId13" Type="http://schemas.openxmlformats.org/officeDocument/2006/relationships/customXml" Target="../ink/ink603.xml"/><Relationship Id="rId109" Type="http://schemas.openxmlformats.org/officeDocument/2006/relationships/customXml" Target="../ink/ink651.xml"/><Relationship Id="rId34" Type="http://schemas.openxmlformats.org/officeDocument/2006/relationships/image" Target="../media/image624.png"/><Relationship Id="rId55" Type="http://schemas.openxmlformats.org/officeDocument/2006/relationships/customXml" Target="../ink/ink624.xml"/><Relationship Id="rId76" Type="http://schemas.openxmlformats.org/officeDocument/2006/relationships/image" Target="../media/image645.png"/><Relationship Id="rId97" Type="http://schemas.openxmlformats.org/officeDocument/2006/relationships/customXml" Target="../ink/ink645.xml"/><Relationship Id="rId120" Type="http://schemas.openxmlformats.org/officeDocument/2006/relationships/image" Target="../media/image667.png"/><Relationship Id="rId141" Type="http://schemas.openxmlformats.org/officeDocument/2006/relationships/customXml" Target="../ink/ink667.xml"/><Relationship Id="rId7" Type="http://schemas.openxmlformats.org/officeDocument/2006/relationships/customXml" Target="../ink/ink600.xml"/><Relationship Id="rId162" Type="http://schemas.openxmlformats.org/officeDocument/2006/relationships/image" Target="../media/image687.png"/><Relationship Id="rId183" Type="http://schemas.openxmlformats.org/officeDocument/2006/relationships/customXml" Target="../ink/ink688.xml"/><Relationship Id="rId24" Type="http://schemas.openxmlformats.org/officeDocument/2006/relationships/image" Target="../media/image619.png"/><Relationship Id="rId40" Type="http://schemas.openxmlformats.org/officeDocument/2006/relationships/image" Target="../media/image627.png"/><Relationship Id="rId45" Type="http://schemas.openxmlformats.org/officeDocument/2006/relationships/customXml" Target="../ink/ink619.xml"/><Relationship Id="rId66" Type="http://schemas.openxmlformats.org/officeDocument/2006/relationships/image" Target="../media/image640.png"/><Relationship Id="rId87" Type="http://schemas.openxmlformats.org/officeDocument/2006/relationships/customXml" Target="../ink/ink640.xml"/><Relationship Id="rId110" Type="http://schemas.openxmlformats.org/officeDocument/2006/relationships/image" Target="../media/image662.png"/><Relationship Id="rId115" Type="http://schemas.openxmlformats.org/officeDocument/2006/relationships/customXml" Target="../ink/ink654.xml"/><Relationship Id="rId131" Type="http://schemas.openxmlformats.org/officeDocument/2006/relationships/customXml" Target="../ink/ink662.xml"/><Relationship Id="rId136" Type="http://schemas.openxmlformats.org/officeDocument/2006/relationships/image" Target="../media/image674.png"/><Relationship Id="rId157" Type="http://schemas.openxmlformats.org/officeDocument/2006/relationships/customXml" Target="../ink/ink675.xml"/><Relationship Id="rId178" Type="http://schemas.openxmlformats.org/officeDocument/2006/relationships/image" Target="../media/image485.png"/><Relationship Id="rId61" Type="http://schemas.openxmlformats.org/officeDocument/2006/relationships/customXml" Target="../ink/ink627.xml"/><Relationship Id="rId82" Type="http://schemas.openxmlformats.org/officeDocument/2006/relationships/image" Target="../media/image648.png"/><Relationship Id="rId152" Type="http://schemas.openxmlformats.org/officeDocument/2006/relationships/image" Target="../media/image682.png"/><Relationship Id="rId173" Type="http://schemas.openxmlformats.org/officeDocument/2006/relationships/customXml" Target="../ink/ink683.xml"/><Relationship Id="rId194" Type="http://schemas.openxmlformats.org/officeDocument/2006/relationships/image" Target="../media/image702.png"/><Relationship Id="rId199" Type="http://schemas.openxmlformats.org/officeDocument/2006/relationships/customXml" Target="../ink/ink696.xml"/><Relationship Id="rId203" Type="http://schemas.openxmlformats.org/officeDocument/2006/relationships/customXml" Target="../ink/ink698.xml"/><Relationship Id="rId208" Type="http://schemas.openxmlformats.org/officeDocument/2006/relationships/image" Target="../media/image709.png"/><Relationship Id="rId19" Type="http://schemas.openxmlformats.org/officeDocument/2006/relationships/customXml" Target="../ink/ink606.xml"/><Relationship Id="rId14" Type="http://schemas.openxmlformats.org/officeDocument/2006/relationships/image" Target="../media/image614.png"/><Relationship Id="rId30" Type="http://schemas.openxmlformats.org/officeDocument/2006/relationships/image" Target="../media/image622.png"/><Relationship Id="rId35" Type="http://schemas.openxmlformats.org/officeDocument/2006/relationships/customXml" Target="../ink/ink614.xml"/><Relationship Id="rId56" Type="http://schemas.openxmlformats.org/officeDocument/2006/relationships/image" Target="../media/image635.png"/><Relationship Id="rId77" Type="http://schemas.openxmlformats.org/officeDocument/2006/relationships/customXml" Target="../ink/ink635.xml"/><Relationship Id="rId100" Type="http://schemas.openxmlformats.org/officeDocument/2006/relationships/image" Target="../media/image657.png"/><Relationship Id="rId105" Type="http://schemas.openxmlformats.org/officeDocument/2006/relationships/customXml" Target="../ink/ink649.xml"/><Relationship Id="rId126" Type="http://schemas.openxmlformats.org/officeDocument/2006/relationships/image" Target="../media/image670.png"/><Relationship Id="rId147" Type="http://schemas.openxmlformats.org/officeDocument/2006/relationships/customXml" Target="../ink/ink670.xml"/><Relationship Id="rId168" Type="http://schemas.openxmlformats.org/officeDocument/2006/relationships/image" Target="../media/image690.png"/><Relationship Id="rId8" Type="http://schemas.openxmlformats.org/officeDocument/2006/relationships/image" Target="../media/image611.png"/><Relationship Id="rId51" Type="http://schemas.openxmlformats.org/officeDocument/2006/relationships/customXml" Target="../ink/ink622.xml"/><Relationship Id="rId72" Type="http://schemas.openxmlformats.org/officeDocument/2006/relationships/image" Target="../media/image643.png"/><Relationship Id="rId93" Type="http://schemas.openxmlformats.org/officeDocument/2006/relationships/customXml" Target="../ink/ink643.xml"/><Relationship Id="rId98" Type="http://schemas.openxmlformats.org/officeDocument/2006/relationships/image" Target="../media/image656.png"/><Relationship Id="rId121" Type="http://schemas.openxmlformats.org/officeDocument/2006/relationships/customXml" Target="../ink/ink657.xml"/><Relationship Id="rId142" Type="http://schemas.openxmlformats.org/officeDocument/2006/relationships/image" Target="../media/image677.png"/><Relationship Id="rId163" Type="http://schemas.openxmlformats.org/officeDocument/2006/relationships/customXml" Target="../ink/ink678.xml"/><Relationship Id="rId184" Type="http://schemas.openxmlformats.org/officeDocument/2006/relationships/image" Target="../media/image697.png"/><Relationship Id="rId189" Type="http://schemas.openxmlformats.org/officeDocument/2006/relationships/customXml" Target="../ink/ink691.xml"/><Relationship Id="rId3" Type="http://schemas.openxmlformats.org/officeDocument/2006/relationships/image" Target="../media/image8.png"/><Relationship Id="rId25" Type="http://schemas.openxmlformats.org/officeDocument/2006/relationships/customXml" Target="../ink/ink609.xml"/><Relationship Id="rId46" Type="http://schemas.openxmlformats.org/officeDocument/2006/relationships/image" Target="../media/image630.png"/><Relationship Id="rId67" Type="http://schemas.openxmlformats.org/officeDocument/2006/relationships/customXml" Target="../ink/ink630.xml"/><Relationship Id="rId116" Type="http://schemas.openxmlformats.org/officeDocument/2006/relationships/image" Target="../media/image665.png"/><Relationship Id="rId137" Type="http://schemas.openxmlformats.org/officeDocument/2006/relationships/customXml" Target="../ink/ink665.xml"/><Relationship Id="rId158" Type="http://schemas.openxmlformats.org/officeDocument/2006/relationships/image" Target="../media/image685.png"/><Relationship Id="rId20" Type="http://schemas.openxmlformats.org/officeDocument/2006/relationships/image" Target="../media/image617.png"/><Relationship Id="rId41" Type="http://schemas.openxmlformats.org/officeDocument/2006/relationships/customXml" Target="../ink/ink617.xml"/><Relationship Id="rId62" Type="http://schemas.openxmlformats.org/officeDocument/2006/relationships/image" Target="../media/image638.png"/><Relationship Id="rId83" Type="http://schemas.openxmlformats.org/officeDocument/2006/relationships/customXml" Target="../ink/ink638.xml"/><Relationship Id="rId88" Type="http://schemas.openxmlformats.org/officeDocument/2006/relationships/image" Target="../media/image651.png"/><Relationship Id="rId111" Type="http://schemas.openxmlformats.org/officeDocument/2006/relationships/customXml" Target="../ink/ink652.xml"/><Relationship Id="rId132" Type="http://schemas.openxmlformats.org/officeDocument/2006/relationships/image" Target="../media/image672.png"/><Relationship Id="rId153" Type="http://schemas.openxmlformats.org/officeDocument/2006/relationships/customXml" Target="../ink/ink673.xml"/><Relationship Id="rId174" Type="http://schemas.openxmlformats.org/officeDocument/2006/relationships/image" Target="../media/image693.png"/><Relationship Id="rId179" Type="http://schemas.openxmlformats.org/officeDocument/2006/relationships/customXml" Target="../ink/ink686.xml"/><Relationship Id="rId195" Type="http://schemas.openxmlformats.org/officeDocument/2006/relationships/customXml" Target="../ink/ink694.xml"/><Relationship Id="rId190" Type="http://schemas.openxmlformats.org/officeDocument/2006/relationships/image" Target="../media/image700.png"/><Relationship Id="rId204" Type="http://schemas.openxmlformats.org/officeDocument/2006/relationships/image" Target="../media/image707.png"/><Relationship Id="rId15" Type="http://schemas.openxmlformats.org/officeDocument/2006/relationships/customXml" Target="../ink/ink604.xml"/><Relationship Id="rId36" Type="http://schemas.openxmlformats.org/officeDocument/2006/relationships/image" Target="../media/image625.png"/><Relationship Id="rId57" Type="http://schemas.openxmlformats.org/officeDocument/2006/relationships/customXml" Target="../ink/ink625.xml"/><Relationship Id="rId106" Type="http://schemas.openxmlformats.org/officeDocument/2006/relationships/image" Target="../media/image660.png"/><Relationship Id="rId127" Type="http://schemas.openxmlformats.org/officeDocument/2006/relationships/customXml" Target="../ink/ink660.xml"/><Relationship Id="rId10" Type="http://schemas.openxmlformats.org/officeDocument/2006/relationships/image" Target="../media/image612.png"/><Relationship Id="rId31" Type="http://schemas.openxmlformats.org/officeDocument/2006/relationships/customXml" Target="../ink/ink612.xml"/><Relationship Id="rId52" Type="http://schemas.openxmlformats.org/officeDocument/2006/relationships/image" Target="../media/image633.png"/><Relationship Id="rId73" Type="http://schemas.openxmlformats.org/officeDocument/2006/relationships/customXml" Target="../ink/ink633.xml"/><Relationship Id="rId78" Type="http://schemas.openxmlformats.org/officeDocument/2006/relationships/image" Target="../media/image646.png"/><Relationship Id="rId94" Type="http://schemas.openxmlformats.org/officeDocument/2006/relationships/image" Target="../media/image654.png"/><Relationship Id="rId99" Type="http://schemas.openxmlformats.org/officeDocument/2006/relationships/customXml" Target="../ink/ink646.xml"/><Relationship Id="rId101" Type="http://schemas.openxmlformats.org/officeDocument/2006/relationships/customXml" Target="../ink/ink647.xml"/><Relationship Id="rId122" Type="http://schemas.openxmlformats.org/officeDocument/2006/relationships/image" Target="../media/image668.png"/><Relationship Id="rId143" Type="http://schemas.openxmlformats.org/officeDocument/2006/relationships/customXml" Target="../ink/ink668.xml"/><Relationship Id="rId148" Type="http://schemas.openxmlformats.org/officeDocument/2006/relationships/image" Target="../media/image680.png"/><Relationship Id="rId164" Type="http://schemas.openxmlformats.org/officeDocument/2006/relationships/image" Target="../media/image688.png"/><Relationship Id="rId169" Type="http://schemas.openxmlformats.org/officeDocument/2006/relationships/customXml" Target="../ink/ink681.xml"/><Relationship Id="rId185" Type="http://schemas.openxmlformats.org/officeDocument/2006/relationships/customXml" Target="../ink/ink689.xml"/><Relationship Id="rId4" Type="http://schemas.openxmlformats.org/officeDocument/2006/relationships/image" Target="../media/image609.png"/><Relationship Id="rId9" Type="http://schemas.openxmlformats.org/officeDocument/2006/relationships/customXml" Target="../ink/ink601.xml"/><Relationship Id="rId180" Type="http://schemas.openxmlformats.org/officeDocument/2006/relationships/image" Target="../media/image695.png"/><Relationship Id="rId26" Type="http://schemas.openxmlformats.org/officeDocument/2006/relationships/image" Target="../media/image620.png"/><Relationship Id="rId47" Type="http://schemas.openxmlformats.org/officeDocument/2006/relationships/customXml" Target="../ink/ink620.xml"/><Relationship Id="rId68" Type="http://schemas.openxmlformats.org/officeDocument/2006/relationships/image" Target="../media/image641.png"/><Relationship Id="rId89" Type="http://schemas.openxmlformats.org/officeDocument/2006/relationships/customXml" Target="../ink/ink641.xml"/><Relationship Id="rId112" Type="http://schemas.openxmlformats.org/officeDocument/2006/relationships/image" Target="../media/image663.png"/><Relationship Id="rId133" Type="http://schemas.openxmlformats.org/officeDocument/2006/relationships/customXml" Target="../ink/ink663.xml"/><Relationship Id="rId154" Type="http://schemas.openxmlformats.org/officeDocument/2006/relationships/image" Target="../media/image683.png"/><Relationship Id="rId175" Type="http://schemas.openxmlformats.org/officeDocument/2006/relationships/customXml" Target="../ink/ink684.xml"/><Relationship Id="rId196" Type="http://schemas.openxmlformats.org/officeDocument/2006/relationships/image" Target="../media/image703.png"/><Relationship Id="rId200" Type="http://schemas.openxmlformats.org/officeDocument/2006/relationships/image" Target="../media/image705.png"/><Relationship Id="rId16" Type="http://schemas.openxmlformats.org/officeDocument/2006/relationships/image" Target="../media/image615.png"/><Relationship Id="rId37" Type="http://schemas.openxmlformats.org/officeDocument/2006/relationships/customXml" Target="../ink/ink615.xml"/><Relationship Id="rId58" Type="http://schemas.openxmlformats.org/officeDocument/2006/relationships/image" Target="../media/image636.png"/><Relationship Id="rId79" Type="http://schemas.openxmlformats.org/officeDocument/2006/relationships/customXml" Target="../ink/ink636.xml"/><Relationship Id="rId102" Type="http://schemas.openxmlformats.org/officeDocument/2006/relationships/image" Target="../media/image658.png"/><Relationship Id="rId123" Type="http://schemas.openxmlformats.org/officeDocument/2006/relationships/customXml" Target="../ink/ink658.xml"/><Relationship Id="rId144" Type="http://schemas.openxmlformats.org/officeDocument/2006/relationships/image" Target="../media/image678.png"/><Relationship Id="rId90" Type="http://schemas.openxmlformats.org/officeDocument/2006/relationships/image" Target="../media/image652.png"/><Relationship Id="rId165" Type="http://schemas.openxmlformats.org/officeDocument/2006/relationships/customXml" Target="../ink/ink679.xml"/><Relationship Id="rId186" Type="http://schemas.openxmlformats.org/officeDocument/2006/relationships/image" Target="../media/image698.png"/><Relationship Id="rId27" Type="http://schemas.openxmlformats.org/officeDocument/2006/relationships/customXml" Target="../ink/ink610.xml"/><Relationship Id="rId48" Type="http://schemas.openxmlformats.org/officeDocument/2006/relationships/image" Target="../media/image631.png"/><Relationship Id="rId69" Type="http://schemas.openxmlformats.org/officeDocument/2006/relationships/customXml" Target="../ink/ink631.xml"/><Relationship Id="rId113" Type="http://schemas.openxmlformats.org/officeDocument/2006/relationships/customXml" Target="../ink/ink653.xml"/><Relationship Id="rId134" Type="http://schemas.openxmlformats.org/officeDocument/2006/relationships/image" Target="../media/image673.png"/><Relationship Id="rId80" Type="http://schemas.openxmlformats.org/officeDocument/2006/relationships/image" Target="../media/image647.png"/><Relationship Id="rId155" Type="http://schemas.openxmlformats.org/officeDocument/2006/relationships/customXml" Target="../ink/ink674.xml"/><Relationship Id="rId176" Type="http://schemas.openxmlformats.org/officeDocument/2006/relationships/image" Target="../media/image694.png"/><Relationship Id="rId197" Type="http://schemas.openxmlformats.org/officeDocument/2006/relationships/customXml" Target="../ink/ink695.xml"/><Relationship Id="rId201" Type="http://schemas.openxmlformats.org/officeDocument/2006/relationships/customXml" Target="../ink/ink697.xml"/><Relationship Id="rId17" Type="http://schemas.openxmlformats.org/officeDocument/2006/relationships/customXml" Target="../ink/ink605.xml"/><Relationship Id="rId38" Type="http://schemas.openxmlformats.org/officeDocument/2006/relationships/image" Target="../media/image626.png"/><Relationship Id="rId59" Type="http://schemas.openxmlformats.org/officeDocument/2006/relationships/customXml" Target="../ink/ink626.xml"/><Relationship Id="rId103" Type="http://schemas.openxmlformats.org/officeDocument/2006/relationships/customXml" Target="../ink/ink648.xml"/><Relationship Id="rId124" Type="http://schemas.openxmlformats.org/officeDocument/2006/relationships/image" Target="../media/image669.png"/><Relationship Id="rId70" Type="http://schemas.openxmlformats.org/officeDocument/2006/relationships/image" Target="../media/image642.png"/><Relationship Id="rId91" Type="http://schemas.openxmlformats.org/officeDocument/2006/relationships/customXml" Target="../ink/ink642.xml"/><Relationship Id="rId145" Type="http://schemas.openxmlformats.org/officeDocument/2006/relationships/customXml" Target="../ink/ink669.xml"/><Relationship Id="rId166" Type="http://schemas.openxmlformats.org/officeDocument/2006/relationships/image" Target="../media/image689.png"/><Relationship Id="rId187" Type="http://schemas.openxmlformats.org/officeDocument/2006/relationships/customXml" Target="../ink/ink690.xml"/><Relationship Id="rId1" Type="http://schemas.openxmlformats.org/officeDocument/2006/relationships/slideLayout" Target="../slideLayouts/slideLayout2.xml"/><Relationship Id="rId28" Type="http://schemas.openxmlformats.org/officeDocument/2006/relationships/image" Target="../media/image621.png"/><Relationship Id="rId49" Type="http://schemas.openxmlformats.org/officeDocument/2006/relationships/customXml" Target="../ink/ink621.xml"/><Relationship Id="rId114" Type="http://schemas.openxmlformats.org/officeDocument/2006/relationships/image" Target="../media/image664.png"/><Relationship Id="rId60" Type="http://schemas.openxmlformats.org/officeDocument/2006/relationships/image" Target="../media/image637.png"/><Relationship Id="rId81" Type="http://schemas.openxmlformats.org/officeDocument/2006/relationships/customXml" Target="../ink/ink637.xml"/><Relationship Id="rId135" Type="http://schemas.openxmlformats.org/officeDocument/2006/relationships/customXml" Target="../ink/ink664.xml"/><Relationship Id="rId156" Type="http://schemas.openxmlformats.org/officeDocument/2006/relationships/image" Target="../media/image684.png"/><Relationship Id="rId177" Type="http://schemas.openxmlformats.org/officeDocument/2006/relationships/customXml" Target="../ink/ink685.xml"/><Relationship Id="rId198" Type="http://schemas.openxmlformats.org/officeDocument/2006/relationships/image" Target="../media/image704.png"/><Relationship Id="rId202" Type="http://schemas.openxmlformats.org/officeDocument/2006/relationships/image" Target="../media/image706.png"/><Relationship Id="rId18" Type="http://schemas.openxmlformats.org/officeDocument/2006/relationships/image" Target="../media/image616.png"/><Relationship Id="rId39" Type="http://schemas.openxmlformats.org/officeDocument/2006/relationships/customXml" Target="../ink/ink616.xml"/><Relationship Id="rId50" Type="http://schemas.openxmlformats.org/officeDocument/2006/relationships/image" Target="../media/image632.png"/><Relationship Id="rId104" Type="http://schemas.openxmlformats.org/officeDocument/2006/relationships/image" Target="../media/image659.png"/><Relationship Id="rId125" Type="http://schemas.openxmlformats.org/officeDocument/2006/relationships/customXml" Target="../ink/ink659.xml"/><Relationship Id="rId146" Type="http://schemas.openxmlformats.org/officeDocument/2006/relationships/image" Target="../media/image679.png"/><Relationship Id="rId167" Type="http://schemas.openxmlformats.org/officeDocument/2006/relationships/customXml" Target="../ink/ink680.xml"/><Relationship Id="rId188" Type="http://schemas.openxmlformats.org/officeDocument/2006/relationships/image" Target="../media/image699.png"/><Relationship Id="rId71" Type="http://schemas.openxmlformats.org/officeDocument/2006/relationships/customXml" Target="../ink/ink632.xml"/><Relationship Id="rId92" Type="http://schemas.openxmlformats.org/officeDocument/2006/relationships/image" Target="../media/image653.png"/><Relationship Id="rId2" Type="http://schemas.openxmlformats.org/officeDocument/2006/relationships/notesSlide" Target="../notesSlides/notesSlide6.xml"/><Relationship Id="rId29" Type="http://schemas.openxmlformats.org/officeDocument/2006/relationships/customXml" Target="../ink/ink6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6</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F91F67B9-E966-25A8-417A-1AD3DBF023C7}"/>
                  </a:ext>
                </a:extLst>
              </p14:cNvPr>
              <p14:cNvContentPartPr/>
              <p14:nvPr/>
            </p14:nvContentPartPr>
            <p14:xfrm>
              <a:off x="3449183" y="1273161"/>
              <a:ext cx="360" cy="360"/>
            </p14:xfrm>
          </p:contentPart>
        </mc:Choice>
        <mc:Fallback>
          <p:pic>
            <p:nvPicPr>
              <p:cNvPr id="3" name="Ink 2">
                <a:extLst>
                  <a:ext uri="{FF2B5EF4-FFF2-40B4-BE49-F238E27FC236}">
                    <a16:creationId xmlns:a16="http://schemas.microsoft.com/office/drawing/2014/main" id="{F91F67B9-E966-25A8-417A-1AD3DBF023C7}"/>
                  </a:ext>
                </a:extLst>
              </p:cNvPr>
              <p:cNvPicPr/>
              <p:nvPr/>
            </p:nvPicPr>
            <p:blipFill>
              <a:blip r:embed="rId3"/>
              <a:stretch>
                <a:fillRect/>
              </a:stretch>
            </p:blipFill>
            <p:spPr>
              <a:xfrm>
                <a:off x="3440183" y="1264521"/>
                <a:ext cx="18000" cy="18000"/>
              </a:xfrm>
              <a:prstGeom prst="rect">
                <a:avLst/>
              </a:prstGeom>
            </p:spPr>
          </p:pic>
        </mc:Fallback>
      </mc:AlternateContent>
      <p:grpSp>
        <p:nvGrpSpPr>
          <p:cNvPr id="152" name="Group 151">
            <a:extLst>
              <a:ext uri="{FF2B5EF4-FFF2-40B4-BE49-F238E27FC236}">
                <a16:creationId xmlns:a16="http://schemas.microsoft.com/office/drawing/2014/main" id="{1815BC7F-FC3A-83FD-EEBF-A00B9C507520}"/>
              </a:ext>
            </a:extLst>
          </p:cNvPr>
          <p:cNvGrpSpPr/>
          <p:nvPr/>
        </p:nvGrpSpPr>
        <p:grpSpPr>
          <a:xfrm>
            <a:off x="1550903" y="80481"/>
            <a:ext cx="8806320" cy="5780880"/>
            <a:chOff x="1550903" y="80481"/>
            <a:chExt cx="8806320" cy="578088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C33CB5F-71FD-3FC8-E56F-1739B6104655}"/>
                    </a:ext>
                  </a:extLst>
                </p14:cNvPr>
                <p14:cNvContentPartPr/>
                <p14:nvPr/>
              </p14:nvContentPartPr>
              <p14:xfrm>
                <a:off x="2569343" y="4649241"/>
                <a:ext cx="2841840" cy="1212120"/>
              </p14:xfrm>
            </p:contentPart>
          </mc:Choice>
          <mc:Fallback>
            <p:pic>
              <p:nvPicPr>
                <p:cNvPr id="4" name="Ink 3">
                  <a:extLst>
                    <a:ext uri="{FF2B5EF4-FFF2-40B4-BE49-F238E27FC236}">
                      <a16:creationId xmlns:a16="http://schemas.microsoft.com/office/drawing/2014/main" id="{8C33CB5F-71FD-3FC8-E56F-1739B6104655}"/>
                    </a:ext>
                  </a:extLst>
                </p:cNvPr>
                <p:cNvPicPr/>
                <p:nvPr/>
              </p:nvPicPr>
              <p:blipFill>
                <a:blip r:embed="rId5"/>
                <a:stretch>
                  <a:fillRect/>
                </a:stretch>
              </p:blipFill>
              <p:spPr>
                <a:xfrm>
                  <a:off x="2560703" y="4640601"/>
                  <a:ext cx="2859480" cy="122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2896BA3-C12D-8FBB-9985-4ADE03762607}"/>
                    </a:ext>
                  </a:extLst>
                </p14:cNvPr>
                <p14:cNvContentPartPr/>
                <p14:nvPr/>
              </p14:nvContentPartPr>
              <p14:xfrm>
                <a:off x="3188903" y="4713321"/>
                <a:ext cx="81000" cy="1135800"/>
              </p14:xfrm>
            </p:contentPart>
          </mc:Choice>
          <mc:Fallback>
            <p:pic>
              <p:nvPicPr>
                <p:cNvPr id="5" name="Ink 4">
                  <a:extLst>
                    <a:ext uri="{FF2B5EF4-FFF2-40B4-BE49-F238E27FC236}">
                      <a16:creationId xmlns:a16="http://schemas.microsoft.com/office/drawing/2014/main" id="{F2896BA3-C12D-8FBB-9985-4ADE03762607}"/>
                    </a:ext>
                  </a:extLst>
                </p:cNvPr>
                <p:cNvPicPr/>
                <p:nvPr/>
              </p:nvPicPr>
              <p:blipFill>
                <a:blip r:embed="rId7"/>
                <a:stretch>
                  <a:fillRect/>
                </a:stretch>
              </p:blipFill>
              <p:spPr>
                <a:xfrm>
                  <a:off x="3179903" y="4704681"/>
                  <a:ext cx="98640" cy="1153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4F03085-9030-01A9-55DB-0EB3B83A9204}"/>
                    </a:ext>
                  </a:extLst>
                </p14:cNvPr>
                <p14:cNvContentPartPr/>
                <p14:nvPr/>
              </p14:nvContentPartPr>
              <p14:xfrm>
                <a:off x="3747983" y="4577241"/>
                <a:ext cx="102240" cy="1213200"/>
              </p14:xfrm>
            </p:contentPart>
          </mc:Choice>
          <mc:Fallback>
            <p:pic>
              <p:nvPicPr>
                <p:cNvPr id="6" name="Ink 5">
                  <a:extLst>
                    <a:ext uri="{FF2B5EF4-FFF2-40B4-BE49-F238E27FC236}">
                      <a16:creationId xmlns:a16="http://schemas.microsoft.com/office/drawing/2014/main" id="{B4F03085-9030-01A9-55DB-0EB3B83A9204}"/>
                    </a:ext>
                  </a:extLst>
                </p:cNvPr>
                <p:cNvPicPr/>
                <p:nvPr/>
              </p:nvPicPr>
              <p:blipFill>
                <a:blip r:embed="rId9"/>
                <a:stretch>
                  <a:fillRect/>
                </a:stretch>
              </p:blipFill>
              <p:spPr>
                <a:xfrm>
                  <a:off x="3739343" y="4568241"/>
                  <a:ext cx="119880" cy="1230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11CDF90-DE74-BCF3-F3D5-8756E2C64B97}"/>
                    </a:ext>
                  </a:extLst>
                </p14:cNvPr>
                <p14:cNvContentPartPr/>
                <p14:nvPr/>
              </p14:nvContentPartPr>
              <p14:xfrm>
                <a:off x="4276823" y="4641321"/>
                <a:ext cx="127440" cy="1122480"/>
              </p14:xfrm>
            </p:contentPart>
          </mc:Choice>
          <mc:Fallback>
            <p:pic>
              <p:nvPicPr>
                <p:cNvPr id="7" name="Ink 6">
                  <a:extLst>
                    <a:ext uri="{FF2B5EF4-FFF2-40B4-BE49-F238E27FC236}">
                      <a16:creationId xmlns:a16="http://schemas.microsoft.com/office/drawing/2014/main" id="{311CDF90-DE74-BCF3-F3D5-8756E2C64B97}"/>
                    </a:ext>
                  </a:extLst>
                </p:cNvPr>
                <p:cNvPicPr/>
                <p:nvPr/>
              </p:nvPicPr>
              <p:blipFill>
                <a:blip r:embed="rId11"/>
                <a:stretch>
                  <a:fillRect/>
                </a:stretch>
              </p:blipFill>
              <p:spPr>
                <a:xfrm>
                  <a:off x="4267823" y="4632681"/>
                  <a:ext cx="145080" cy="1140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288FDFF6-8085-92F7-755F-5D8D622EAEA5}"/>
                    </a:ext>
                  </a:extLst>
                </p14:cNvPr>
                <p14:cNvContentPartPr/>
                <p14:nvPr/>
              </p14:nvContentPartPr>
              <p14:xfrm>
                <a:off x="1550903" y="4246761"/>
                <a:ext cx="6023520" cy="268200"/>
              </p14:xfrm>
            </p:contentPart>
          </mc:Choice>
          <mc:Fallback>
            <p:pic>
              <p:nvPicPr>
                <p:cNvPr id="9" name="Ink 8">
                  <a:extLst>
                    <a:ext uri="{FF2B5EF4-FFF2-40B4-BE49-F238E27FC236}">
                      <a16:creationId xmlns:a16="http://schemas.microsoft.com/office/drawing/2014/main" id="{288FDFF6-8085-92F7-755F-5D8D622EAEA5}"/>
                    </a:ext>
                  </a:extLst>
                </p:cNvPr>
                <p:cNvPicPr/>
                <p:nvPr/>
              </p:nvPicPr>
              <p:blipFill>
                <a:blip r:embed="rId13"/>
                <a:stretch>
                  <a:fillRect/>
                </a:stretch>
              </p:blipFill>
              <p:spPr>
                <a:xfrm>
                  <a:off x="1541903" y="4238121"/>
                  <a:ext cx="60411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2" name="Ink 41">
                  <a:extLst>
                    <a:ext uri="{FF2B5EF4-FFF2-40B4-BE49-F238E27FC236}">
                      <a16:creationId xmlns:a16="http://schemas.microsoft.com/office/drawing/2014/main" id="{281BFC58-7678-3E14-C1EF-E0004C63BFA8}"/>
                    </a:ext>
                  </a:extLst>
                </p14:cNvPr>
                <p14:cNvContentPartPr/>
                <p14:nvPr/>
              </p14:nvContentPartPr>
              <p14:xfrm>
                <a:off x="6820583" y="4394361"/>
                <a:ext cx="248400" cy="149760"/>
              </p14:xfrm>
            </p:contentPart>
          </mc:Choice>
          <mc:Fallback>
            <p:pic>
              <p:nvPicPr>
                <p:cNvPr id="42" name="Ink 41">
                  <a:extLst>
                    <a:ext uri="{FF2B5EF4-FFF2-40B4-BE49-F238E27FC236}">
                      <a16:creationId xmlns:a16="http://schemas.microsoft.com/office/drawing/2014/main" id="{281BFC58-7678-3E14-C1EF-E0004C63BFA8}"/>
                    </a:ext>
                  </a:extLst>
                </p:cNvPr>
                <p:cNvPicPr/>
                <p:nvPr/>
              </p:nvPicPr>
              <p:blipFill>
                <a:blip r:embed="rId15"/>
                <a:stretch>
                  <a:fillRect/>
                </a:stretch>
              </p:blipFill>
              <p:spPr>
                <a:xfrm>
                  <a:off x="6811943" y="4385361"/>
                  <a:ext cx="2660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3" name="Ink 42">
                  <a:extLst>
                    <a:ext uri="{FF2B5EF4-FFF2-40B4-BE49-F238E27FC236}">
                      <a16:creationId xmlns:a16="http://schemas.microsoft.com/office/drawing/2014/main" id="{8F9592D3-FC48-DABA-5EB6-2F634D155840}"/>
                    </a:ext>
                  </a:extLst>
                </p14:cNvPr>
                <p14:cNvContentPartPr/>
                <p14:nvPr/>
              </p14:nvContentPartPr>
              <p14:xfrm>
                <a:off x="7073663" y="4396881"/>
                <a:ext cx="202680" cy="123840"/>
              </p14:xfrm>
            </p:contentPart>
          </mc:Choice>
          <mc:Fallback>
            <p:pic>
              <p:nvPicPr>
                <p:cNvPr id="43" name="Ink 42">
                  <a:extLst>
                    <a:ext uri="{FF2B5EF4-FFF2-40B4-BE49-F238E27FC236}">
                      <a16:creationId xmlns:a16="http://schemas.microsoft.com/office/drawing/2014/main" id="{8F9592D3-FC48-DABA-5EB6-2F634D155840}"/>
                    </a:ext>
                  </a:extLst>
                </p:cNvPr>
                <p:cNvPicPr/>
                <p:nvPr/>
              </p:nvPicPr>
              <p:blipFill>
                <a:blip r:embed="rId17"/>
                <a:stretch>
                  <a:fillRect/>
                </a:stretch>
              </p:blipFill>
              <p:spPr>
                <a:xfrm>
                  <a:off x="7064663" y="4387881"/>
                  <a:ext cx="2203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Ink 44">
                  <a:extLst>
                    <a:ext uri="{FF2B5EF4-FFF2-40B4-BE49-F238E27FC236}">
                      <a16:creationId xmlns:a16="http://schemas.microsoft.com/office/drawing/2014/main" id="{90F7F574-B752-3A03-B8C8-C31A106F9D4D}"/>
                    </a:ext>
                  </a:extLst>
                </p14:cNvPr>
                <p14:cNvContentPartPr/>
                <p14:nvPr/>
              </p14:nvContentPartPr>
              <p14:xfrm>
                <a:off x="7672343" y="4462761"/>
                <a:ext cx="258480" cy="18720"/>
              </p14:xfrm>
            </p:contentPart>
          </mc:Choice>
          <mc:Fallback>
            <p:pic>
              <p:nvPicPr>
                <p:cNvPr id="45" name="Ink 44">
                  <a:extLst>
                    <a:ext uri="{FF2B5EF4-FFF2-40B4-BE49-F238E27FC236}">
                      <a16:creationId xmlns:a16="http://schemas.microsoft.com/office/drawing/2014/main" id="{90F7F574-B752-3A03-B8C8-C31A106F9D4D}"/>
                    </a:ext>
                  </a:extLst>
                </p:cNvPr>
                <p:cNvPicPr/>
                <p:nvPr/>
              </p:nvPicPr>
              <p:blipFill>
                <a:blip r:embed="rId19"/>
                <a:stretch>
                  <a:fillRect/>
                </a:stretch>
              </p:blipFill>
              <p:spPr>
                <a:xfrm>
                  <a:off x="7663703" y="4454121"/>
                  <a:ext cx="2761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9" name="Ink 78">
                  <a:extLst>
                    <a:ext uri="{FF2B5EF4-FFF2-40B4-BE49-F238E27FC236}">
                      <a16:creationId xmlns:a16="http://schemas.microsoft.com/office/drawing/2014/main" id="{78C26730-74CE-6382-0E49-CB6445A149F5}"/>
                    </a:ext>
                  </a:extLst>
                </p14:cNvPr>
                <p14:cNvContentPartPr/>
                <p14:nvPr/>
              </p14:nvContentPartPr>
              <p14:xfrm>
                <a:off x="8405303" y="4376721"/>
                <a:ext cx="194040" cy="149760"/>
              </p14:xfrm>
            </p:contentPart>
          </mc:Choice>
          <mc:Fallback>
            <p:pic>
              <p:nvPicPr>
                <p:cNvPr id="79" name="Ink 78">
                  <a:extLst>
                    <a:ext uri="{FF2B5EF4-FFF2-40B4-BE49-F238E27FC236}">
                      <a16:creationId xmlns:a16="http://schemas.microsoft.com/office/drawing/2014/main" id="{78C26730-74CE-6382-0E49-CB6445A149F5}"/>
                    </a:ext>
                  </a:extLst>
                </p:cNvPr>
                <p:cNvPicPr/>
                <p:nvPr/>
              </p:nvPicPr>
              <p:blipFill>
                <a:blip r:embed="rId21"/>
                <a:stretch>
                  <a:fillRect/>
                </a:stretch>
              </p:blipFill>
              <p:spPr>
                <a:xfrm>
                  <a:off x="8396303" y="4368081"/>
                  <a:ext cx="211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1" name="Ink 80">
                  <a:extLst>
                    <a:ext uri="{FF2B5EF4-FFF2-40B4-BE49-F238E27FC236}">
                      <a16:creationId xmlns:a16="http://schemas.microsoft.com/office/drawing/2014/main" id="{458EF9B2-6313-1C57-D88B-4E5903176551}"/>
                    </a:ext>
                  </a:extLst>
                </p14:cNvPr>
                <p14:cNvContentPartPr/>
                <p14:nvPr/>
              </p14:nvContentPartPr>
              <p14:xfrm>
                <a:off x="9269663" y="4404441"/>
                <a:ext cx="25560" cy="108720"/>
              </p14:xfrm>
            </p:contentPart>
          </mc:Choice>
          <mc:Fallback>
            <p:pic>
              <p:nvPicPr>
                <p:cNvPr id="81" name="Ink 80">
                  <a:extLst>
                    <a:ext uri="{FF2B5EF4-FFF2-40B4-BE49-F238E27FC236}">
                      <a16:creationId xmlns:a16="http://schemas.microsoft.com/office/drawing/2014/main" id="{458EF9B2-6313-1C57-D88B-4E5903176551}"/>
                    </a:ext>
                  </a:extLst>
                </p:cNvPr>
                <p:cNvPicPr/>
                <p:nvPr/>
              </p:nvPicPr>
              <p:blipFill>
                <a:blip r:embed="rId23"/>
                <a:stretch>
                  <a:fillRect/>
                </a:stretch>
              </p:blipFill>
              <p:spPr>
                <a:xfrm>
                  <a:off x="9260663" y="4395801"/>
                  <a:ext cx="432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5" name="Ink 64">
                  <a:extLst>
                    <a:ext uri="{FF2B5EF4-FFF2-40B4-BE49-F238E27FC236}">
                      <a16:creationId xmlns:a16="http://schemas.microsoft.com/office/drawing/2014/main" id="{2358BAF5-484D-D398-615C-ABF8C18AA033}"/>
                    </a:ext>
                  </a:extLst>
                </p14:cNvPr>
                <p14:cNvContentPartPr/>
                <p14:nvPr/>
              </p14:nvContentPartPr>
              <p14:xfrm>
                <a:off x="8771783" y="1781841"/>
                <a:ext cx="137880" cy="145800"/>
              </p14:xfrm>
            </p:contentPart>
          </mc:Choice>
          <mc:Fallback>
            <p:pic>
              <p:nvPicPr>
                <p:cNvPr id="65" name="Ink 64">
                  <a:extLst>
                    <a:ext uri="{FF2B5EF4-FFF2-40B4-BE49-F238E27FC236}">
                      <a16:creationId xmlns:a16="http://schemas.microsoft.com/office/drawing/2014/main" id="{2358BAF5-484D-D398-615C-ABF8C18AA033}"/>
                    </a:ext>
                  </a:extLst>
                </p:cNvPr>
                <p:cNvPicPr/>
                <p:nvPr/>
              </p:nvPicPr>
              <p:blipFill>
                <a:blip r:embed="rId25"/>
                <a:stretch>
                  <a:fillRect/>
                </a:stretch>
              </p:blipFill>
              <p:spPr>
                <a:xfrm>
                  <a:off x="8763143" y="1773201"/>
                  <a:ext cx="1555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6" name="Ink 65">
                  <a:extLst>
                    <a:ext uri="{FF2B5EF4-FFF2-40B4-BE49-F238E27FC236}">
                      <a16:creationId xmlns:a16="http://schemas.microsoft.com/office/drawing/2014/main" id="{C4FACF1F-62CA-B5FE-6012-81C70EF47AEB}"/>
                    </a:ext>
                  </a:extLst>
                </p14:cNvPr>
                <p14:cNvContentPartPr/>
                <p14:nvPr/>
              </p14:nvContentPartPr>
              <p14:xfrm>
                <a:off x="8990663" y="1785801"/>
                <a:ext cx="293040" cy="151560"/>
              </p14:xfrm>
            </p:contentPart>
          </mc:Choice>
          <mc:Fallback>
            <p:pic>
              <p:nvPicPr>
                <p:cNvPr id="66" name="Ink 65">
                  <a:extLst>
                    <a:ext uri="{FF2B5EF4-FFF2-40B4-BE49-F238E27FC236}">
                      <a16:creationId xmlns:a16="http://schemas.microsoft.com/office/drawing/2014/main" id="{C4FACF1F-62CA-B5FE-6012-81C70EF47AEB}"/>
                    </a:ext>
                  </a:extLst>
                </p:cNvPr>
                <p:cNvPicPr/>
                <p:nvPr/>
              </p:nvPicPr>
              <p:blipFill>
                <a:blip r:embed="rId27"/>
                <a:stretch>
                  <a:fillRect/>
                </a:stretch>
              </p:blipFill>
              <p:spPr>
                <a:xfrm>
                  <a:off x="8981663" y="1777161"/>
                  <a:ext cx="310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3" name="Ink 72">
                  <a:extLst>
                    <a:ext uri="{FF2B5EF4-FFF2-40B4-BE49-F238E27FC236}">
                      <a16:creationId xmlns:a16="http://schemas.microsoft.com/office/drawing/2014/main" id="{9EA7C2A1-C750-0E34-5970-9AABFDCE9AB5}"/>
                    </a:ext>
                  </a:extLst>
                </p14:cNvPr>
                <p14:cNvContentPartPr/>
                <p14:nvPr/>
              </p14:nvContentPartPr>
              <p14:xfrm>
                <a:off x="8942423" y="2196201"/>
                <a:ext cx="129960" cy="149400"/>
              </p14:xfrm>
            </p:contentPart>
          </mc:Choice>
          <mc:Fallback>
            <p:pic>
              <p:nvPicPr>
                <p:cNvPr id="73" name="Ink 72">
                  <a:extLst>
                    <a:ext uri="{FF2B5EF4-FFF2-40B4-BE49-F238E27FC236}">
                      <a16:creationId xmlns:a16="http://schemas.microsoft.com/office/drawing/2014/main" id="{9EA7C2A1-C750-0E34-5970-9AABFDCE9AB5}"/>
                    </a:ext>
                  </a:extLst>
                </p:cNvPr>
                <p:cNvPicPr/>
                <p:nvPr/>
              </p:nvPicPr>
              <p:blipFill>
                <a:blip r:embed="rId29"/>
                <a:stretch>
                  <a:fillRect/>
                </a:stretch>
              </p:blipFill>
              <p:spPr>
                <a:xfrm>
                  <a:off x="8933783" y="2187201"/>
                  <a:ext cx="1476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4" name="Ink 73">
                  <a:extLst>
                    <a:ext uri="{FF2B5EF4-FFF2-40B4-BE49-F238E27FC236}">
                      <a16:creationId xmlns:a16="http://schemas.microsoft.com/office/drawing/2014/main" id="{4982D69C-B0C5-6869-2B12-B3CDCF14F09E}"/>
                    </a:ext>
                  </a:extLst>
                </p14:cNvPr>
                <p14:cNvContentPartPr/>
                <p14:nvPr/>
              </p14:nvContentPartPr>
              <p14:xfrm>
                <a:off x="8970863" y="2503281"/>
                <a:ext cx="149760" cy="122760"/>
              </p14:xfrm>
            </p:contentPart>
          </mc:Choice>
          <mc:Fallback>
            <p:pic>
              <p:nvPicPr>
                <p:cNvPr id="74" name="Ink 73">
                  <a:extLst>
                    <a:ext uri="{FF2B5EF4-FFF2-40B4-BE49-F238E27FC236}">
                      <a16:creationId xmlns:a16="http://schemas.microsoft.com/office/drawing/2014/main" id="{4982D69C-B0C5-6869-2B12-B3CDCF14F09E}"/>
                    </a:ext>
                  </a:extLst>
                </p:cNvPr>
                <p:cNvPicPr/>
                <p:nvPr/>
              </p:nvPicPr>
              <p:blipFill>
                <a:blip r:embed="rId31"/>
                <a:stretch>
                  <a:fillRect/>
                </a:stretch>
              </p:blipFill>
              <p:spPr>
                <a:xfrm>
                  <a:off x="8962223" y="2494281"/>
                  <a:ext cx="1674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5" name="Ink 74">
                  <a:extLst>
                    <a:ext uri="{FF2B5EF4-FFF2-40B4-BE49-F238E27FC236}">
                      <a16:creationId xmlns:a16="http://schemas.microsoft.com/office/drawing/2014/main" id="{2688CA3B-F89D-DD33-9DFD-19FD50027526}"/>
                    </a:ext>
                  </a:extLst>
                </p14:cNvPr>
                <p14:cNvContentPartPr/>
                <p14:nvPr/>
              </p14:nvContentPartPr>
              <p14:xfrm>
                <a:off x="9009743" y="2828001"/>
                <a:ext cx="207360" cy="110880"/>
              </p14:xfrm>
            </p:contentPart>
          </mc:Choice>
          <mc:Fallback>
            <p:pic>
              <p:nvPicPr>
                <p:cNvPr id="75" name="Ink 74">
                  <a:extLst>
                    <a:ext uri="{FF2B5EF4-FFF2-40B4-BE49-F238E27FC236}">
                      <a16:creationId xmlns:a16="http://schemas.microsoft.com/office/drawing/2014/main" id="{2688CA3B-F89D-DD33-9DFD-19FD50027526}"/>
                    </a:ext>
                  </a:extLst>
                </p:cNvPr>
                <p:cNvPicPr/>
                <p:nvPr/>
              </p:nvPicPr>
              <p:blipFill>
                <a:blip r:embed="rId33"/>
                <a:stretch>
                  <a:fillRect/>
                </a:stretch>
              </p:blipFill>
              <p:spPr>
                <a:xfrm>
                  <a:off x="9001103" y="2819001"/>
                  <a:ext cx="2250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6" name="Ink 75">
                  <a:extLst>
                    <a:ext uri="{FF2B5EF4-FFF2-40B4-BE49-F238E27FC236}">
                      <a16:creationId xmlns:a16="http://schemas.microsoft.com/office/drawing/2014/main" id="{1DE6EBA3-6FE1-BD2D-5007-F595AA95DDAE}"/>
                    </a:ext>
                  </a:extLst>
                </p14:cNvPr>
                <p14:cNvContentPartPr/>
                <p14:nvPr/>
              </p14:nvContentPartPr>
              <p14:xfrm>
                <a:off x="9037823" y="3170361"/>
                <a:ext cx="178920" cy="147960"/>
              </p14:xfrm>
            </p:contentPart>
          </mc:Choice>
          <mc:Fallback>
            <p:pic>
              <p:nvPicPr>
                <p:cNvPr id="76" name="Ink 75">
                  <a:extLst>
                    <a:ext uri="{FF2B5EF4-FFF2-40B4-BE49-F238E27FC236}">
                      <a16:creationId xmlns:a16="http://schemas.microsoft.com/office/drawing/2014/main" id="{1DE6EBA3-6FE1-BD2D-5007-F595AA95DDAE}"/>
                    </a:ext>
                  </a:extLst>
                </p:cNvPr>
                <p:cNvPicPr/>
                <p:nvPr/>
              </p:nvPicPr>
              <p:blipFill>
                <a:blip r:embed="rId35"/>
                <a:stretch>
                  <a:fillRect/>
                </a:stretch>
              </p:blipFill>
              <p:spPr>
                <a:xfrm>
                  <a:off x="9028823" y="3161721"/>
                  <a:ext cx="196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7" name="Ink 76">
                  <a:extLst>
                    <a:ext uri="{FF2B5EF4-FFF2-40B4-BE49-F238E27FC236}">
                      <a16:creationId xmlns:a16="http://schemas.microsoft.com/office/drawing/2014/main" id="{4C853213-DBA6-6C14-6CC0-6AB7A5703FB3}"/>
                    </a:ext>
                  </a:extLst>
                </p14:cNvPr>
                <p14:cNvContentPartPr/>
                <p14:nvPr/>
              </p14:nvContentPartPr>
              <p14:xfrm>
                <a:off x="9059783" y="3494361"/>
                <a:ext cx="168840" cy="114840"/>
              </p14:xfrm>
            </p:contentPart>
          </mc:Choice>
          <mc:Fallback>
            <p:pic>
              <p:nvPicPr>
                <p:cNvPr id="77" name="Ink 76">
                  <a:extLst>
                    <a:ext uri="{FF2B5EF4-FFF2-40B4-BE49-F238E27FC236}">
                      <a16:creationId xmlns:a16="http://schemas.microsoft.com/office/drawing/2014/main" id="{4C853213-DBA6-6C14-6CC0-6AB7A5703FB3}"/>
                    </a:ext>
                  </a:extLst>
                </p:cNvPr>
                <p:cNvPicPr/>
                <p:nvPr/>
              </p:nvPicPr>
              <p:blipFill>
                <a:blip r:embed="rId37"/>
                <a:stretch>
                  <a:fillRect/>
                </a:stretch>
              </p:blipFill>
              <p:spPr>
                <a:xfrm>
                  <a:off x="9050783" y="3485721"/>
                  <a:ext cx="1864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0" name="Ink 79">
                  <a:extLst>
                    <a:ext uri="{FF2B5EF4-FFF2-40B4-BE49-F238E27FC236}">
                      <a16:creationId xmlns:a16="http://schemas.microsoft.com/office/drawing/2014/main" id="{28A9594F-E04A-9EAB-F38D-195DE2226CFE}"/>
                    </a:ext>
                  </a:extLst>
                </p14:cNvPr>
                <p14:cNvContentPartPr/>
                <p14:nvPr/>
              </p14:nvContentPartPr>
              <p14:xfrm>
                <a:off x="9235103" y="3829881"/>
                <a:ext cx="21960" cy="219960"/>
              </p14:xfrm>
            </p:contentPart>
          </mc:Choice>
          <mc:Fallback>
            <p:pic>
              <p:nvPicPr>
                <p:cNvPr id="80" name="Ink 79">
                  <a:extLst>
                    <a:ext uri="{FF2B5EF4-FFF2-40B4-BE49-F238E27FC236}">
                      <a16:creationId xmlns:a16="http://schemas.microsoft.com/office/drawing/2014/main" id="{28A9594F-E04A-9EAB-F38D-195DE2226CFE}"/>
                    </a:ext>
                  </a:extLst>
                </p:cNvPr>
                <p:cNvPicPr/>
                <p:nvPr/>
              </p:nvPicPr>
              <p:blipFill>
                <a:blip r:embed="rId39"/>
                <a:stretch>
                  <a:fillRect/>
                </a:stretch>
              </p:blipFill>
              <p:spPr>
                <a:xfrm>
                  <a:off x="9226103" y="3821241"/>
                  <a:ext cx="396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 name="Ink 9">
                  <a:extLst>
                    <a:ext uri="{FF2B5EF4-FFF2-40B4-BE49-F238E27FC236}">
                      <a16:creationId xmlns:a16="http://schemas.microsoft.com/office/drawing/2014/main" id="{621FFB90-1FA5-77C7-72A3-C530D1ACD071}"/>
                    </a:ext>
                  </a:extLst>
                </p14:cNvPr>
                <p14:cNvContentPartPr/>
                <p14:nvPr/>
              </p14:nvContentPartPr>
              <p14:xfrm>
                <a:off x="2514263" y="3212481"/>
                <a:ext cx="133920" cy="780840"/>
              </p14:xfrm>
            </p:contentPart>
          </mc:Choice>
          <mc:Fallback>
            <p:pic>
              <p:nvPicPr>
                <p:cNvPr id="10" name="Ink 9">
                  <a:extLst>
                    <a:ext uri="{FF2B5EF4-FFF2-40B4-BE49-F238E27FC236}">
                      <a16:creationId xmlns:a16="http://schemas.microsoft.com/office/drawing/2014/main" id="{621FFB90-1FA5-77C7-72A3-C530D1ACD071}"/>
                    </a:ext>
                  </a:extLst>
                </p:cNvPr>
                <p:cNvPicPr/>
                <p:nvPr/>
              </p:nvPicPr>
              <p:blipFill>
                <a:blip r:embed="rId41"/>
                <a:stretch>
                  <a:fillRect/>
                </a:stretch>
              </p:blipFill>
              <p:spPr>
                <a:xfrm>
                  <a:off x="2505263" y="3203481"/>
                  <a:ext cx="15156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 name="Ink 10">
                  <a:extLst>
                    <a:ext uri="{FF2B5EF4-FFF2-40B4-BE49-F238E27FC236}">
                      <a16:creationId xmlns:a16="http://schemas.microsoft.com/office/drawing/2014/main" id="{40CE28AF-D2A4-57C6-ADE3-0AFD0E36C004}"/>
                    </a:ext>
                  </a:extLst>
                </p14:cNvPr>
                <p14:cNvContentPartPr/>
                <p14:nvPr/>
              </p14:nvContentPartPr>
              <p14:xfrm>
                <a:off x="2631623" y="3753921"/>
                <a:ext cx="2754000" cy="196560"/>
              </p14:xfrm>
            </p:contentPart>
          </mc:Choice>
          <mc:Fallback>
            <p:pic>
              <p:nvPicPr>
                <p:cNvPr id="11" name="Ink 10">
                  <a:extLst>
                    <a:ext uri="{FF2B5EF4-FFF2-40B4-BE49-F238E27FC236}">
                      <a16:creationId xmlns:a16="http://schemas.microsoft.com/office/drawing/2014/main" id="{40CE28AF-D2A4-57C6-ADE3-0AFD0E36C004}"/>
                    </a:ext>
                  </a:extLst>
                </p:cNvPr>
                <p:cNvPicPr/>
                <p:nvPr/>
              </p:nvPicPr>
              <p:blipFill>
                <a:blip r:embed="rId43"/>
                <a:stretch>
                  <a:fillRect/>
                </a:stretch>
              </p:blipFill>
              <p:spPr>
                <a:xfrm>
                  <a:off x="2622623" y="3744921"/>
                  <a:ext cx="27716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 name="Ink 11">
                  <a:extLst>
                    <a:ext uri="{FF2B5EF4-FFF2-40B4-BE49-F238E27FC236}">
                      <a16:creationId xmlns:a16="http://schemas.microsoft.com/office/drawing/2014/main" id="{71087CE8-3E78-6ADE-6C3F-0C022B44D3B4}"/>
                    </a:ext>
                  </a:extLst>
                </p14:cNvPr>
                <p14:cNvContentPartPr/>
                <p14:nvPr/>
              </p14:nvContentPartPr>
              <p14:xfrm>
                <a:off x="2285303" y="2935641"/>
                <a:ext cx="2859840" cy="828720"/>
              </p14:xfrm>
            </p:contentPart>
          </mc:Choice>
          <mc:Fallback>
            <p:pic>
              <p:nvPicPr>
                <p:cNvPr id="12" name="Ink 11">
                  <a:extLst>
                    <a:ext uri="{FF2B5EF4-FFF2-40B4-BE49-F238E27FC236}">
                      <a16:creationId xmlns:a16="http://schemas.microsoft.com/office/drawing/2014/main" id="{71087CE8-3E78-6ADE-6C3F-0C022B44D3B4}"/>
                    </a:ext>
                  </a:extLst>
                </p:cNvPr>
                <p:cNvPicPr/>
                <p:nvPr/>
              </p:nvPicPr>
              <p:blipFill>
                <a:blip r:embed="rId45"/>
                <a:stretch>
                  <a:fillRect/>
                </a:stretch>
              </p:blipFill>
              <p:spPr>
                <a:xfrm>
                  <a:off x="2276303" y="2927001"/>
                  <a:ext cx="2877480" cy="846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 name="Ink 12">
                  <a:extLst>
                    <a:ext uri="{FF2B5EF4-FFF2-40B4-BE49-F238E27FC236}">
                      <a16:creationId xmlns:a16="http://schemas.microsoft.com/office/drawing/2014/main" id="{07AD0E8D-720D-9DE9-01E1-2FA8438428E3}"/>
                    </a:ext>
                  </a:extLst>
                </p14:cNvPr>
                <p14:cNvContentPartPr/>
                <p14:nvPr/>
              </p14:nvContentPartPr>
              <p14:xfrm>
                <a:off x="3225983" y="3490041"/>
                <a:ext cx="353160" cy="241920"/>
              </p14:xfrm>
            </p:contentPart>
          </mc:Choice>
          <mc:Fallback>
            <p:pic>
              <p:nvPicPr>
                <p:cNvPr id="13" name="Ink 12">
                  <a:extLst>
                    <a:ext uri="{FF2B5EF4-FFF2-40B4-BE49-F238E27FC236}">
                      <a16:creationId xmlns:a16="http://schemas.microsoft.com/office/drawing/2014/main" id="{07AD0E8D-720D-9DE9-01E1-2FA8438428E3}"/>
                    </a:ext>
                  </a:extLst>
                </p:cNvPr>
                <p:cNvPicPr/>
                <p:nvPr/>
              </p:nvPicPr>
              <p:blipFill>
                <a:blip r:embed="rId47"/>
                <a:stretch>
                  <a:fillRect/>
                </a:stretch>
              </p:blipFill>
              <p:spPr>
                <a:xfrm>
                  <a:off x="3216983" y="3481041"/>
                  <a:ext cx="3708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 name="Ink 13">
                  <a:extLst>
                    <a:ext uri="{FF2B5EF4-FFF2-40B4-BE49-F238E27FC236}">
                      <a16:creationId xmlns:a16="http://schemas.microsoft.com/office/drawing/2014/main" id="{9379C460-60CC-9A74-47B4-051296ACD6B3}"/>
                    </a:ext>
                  </a:extLst>
                </p14:cNvPr>
                <p14:cNvContentPartPr/>
                <p14:nvPr/>
              </p14:nvContentPartPr>
              <p14:xfrm>
                <a:off x="3659423" y="3458721"/>
                <a:ext cx="267840" cy="226080"/>
              </p14:xfrm>
            </p:contentPart>
          </mc:Choice>
          <mc:Fallback>
            <p:pic>
              <p:nvPicPr>
                <p:cNvPr id="14" name="Ink 13">
                  <a:extLst>
                    <a:ext uri="{FF2B5EF4-FFF2-40B4-BE49-F238E27FC236}">
                      <a16:creationId xmlns:a16="http://schemas.microsoft.com/office/drawing/2014/main" id="{9379C460-60CC-9A74-47B4-051296ACD6B3}"/>
                    </a:ext>
                  </a:extLst>
                </p:cNvPr>
                <p:cNvPicPr/>
                <p:nvPr/>
              </p:nvPicPr>
              <p:blipFill>
                <a:blip r:embed="rId49"/>
                <a:stretch>
                  <a:fillRect/>
                </a:stretch>
              </p:blipFill>
              <p:spPr>
                <a:xfrm>
                  <a:off x="3650783" y="3450081"/>
                  <a:ext cx="2854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 name="Ink 14">
                  <a:extLst>
                    <a:ext uri="{FF2B5EF4-FFF2-40B4-BE49-F238E27FC236}">
                      <a16:creationId xmlns:a16="http://schemas.microsoft.com/office/drawing/2014/main" id="{C53B9A32-1E8A-F049-A3BC-E0B3038D4B7A}"/>
                    </a:ext>
                  </a:extLst>
                </p14:cNvPr>
                <p14:cNvContentPartPr/>
                <p14:nvPr/>
              </p14:nvContentPartPr>
              <p14:xfrm>
                <a:off x="3830783" y="3485361"/>
                <a:ext cx="201960" cy="219960"/>
              </p14:xfrm>
            </p:contentPart>
          </mc:Choice>
          <mc:Fallback>
            <p:pic>
              <p:nvPicPr>
                <p:cNvPr id="15" name="Ink 14">
                  <a:extLst>
                    <a:ext uri="{FF2B5EF4-FFF2-40B4-BE49-F238E27FC236}">
                      <a16:creationId xmlns:a16="http://schemas.microsoft.com/office/drawing/2014/main" id="{C53B9A32-1E8A-F049-A3BC-E0B3038D4B7A}"/>
                    </a:ext>
                  </a:extLst>
                </p:cNvPr>
                <p:cNvPicPr/>
                <p:nvPr/>
              </p:nvPicPr>
              <p:blipFill>
                <a:blip r:embed="rId51"/>
                <a:stretch>
                  <a:fillRect/>
                </a:stretch>
              </p:blipFill>
              <p:spPr>
                <a:xfrm>
                  <a:off x="3822143" y="3476361"/>
                  <a:ext cx="2196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6" name="Ink 15">
                  <a:extLst>
                    <a:ext uri="{FF2B5EF4-FFF2-40B4-BE49-F238E27FC236}">
                      <a16:creationId xmlns:a16="http://schemas.microsoft.com/office/drawing/2014/main" id="{31FB3C47-E014-9818-AA2A-68E344CF984F}"/>
                    </a:ext>
                  </a:extLst>
                </p14:cNvPr>
                <p14:cNvContentPartPr/>
                <p14:nvPr/>
              </p14:nvContentPartPr>
              <p14:xfrm>
                <a:off x="2266223" y="2409321"/>
                <a:ext cx="2961360" cy="538920"/>
              </p14:xfrm>
            </p:contentPart>
          </mc:Choice>
          <mc:Fallback>
            <p:pic>
              <p:nvPicPr>
                <p:cNvPr id="16" name="Ink 15">
                  <a:extLst>
                    <a:ext uri="{FF2B5EF4-FFF2-40B4-BE49-F238E27FC236}">
                      <a16:creationId xmlns:a16="http://schemas.microsoft.com/office/drawing/2014/main" id="{31FB3C47-E014-9818-AA2A-68E344CF984F}"/>
                    </a:ext>
                  </a:extLst>
                </p:cNvPr>
                <p:cNvPicPr/>
                <p:nvPr/>
              </p:nvPicPr>
              <p:blipFill>
                <a:blip r:embed="rId53"/>
                <a:stretch>
                  <a:fillRect/>
                </a:stretch>
              </p:blipFill>
              <p:spPr>
                <a:xfrm>
                  <a:off x="2257583" y="2400321"/>
                  <a:ext cx="297900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 name="Ink 16">
                  <a:extLst>
                    <a:ext uri="{FF2B5EF4-FFF2-40B4-BE49-F238E27FC236}">
                      <a16:creationId xmlns:a16="http://schemas.microsoft.com/office/drawing/2014/main" id="{D83595F6-38C3-8AA0-02A6-93322FA9B3C6}"/>
                    </a:ext>
                  </a:extLst>
                </p14:cNvPr>
                <p14:cNvContentPartPr/>
                <p14:nvPr/>
              </p14:nvContentPartPr>
              <p14:xfrm>
                <a:off x="2275223" y="2192961"/>
                <a:ext cx="3014280" cy="619920"/>
              </p14:xfrm>
            </p:contentPart>
          </mc:Choice>
          <mc:Fallback>
            <p:pic>
              <p:nvPicPr>
                <p:cNvPr id="17" name="Ink 16">
                  <a:extLst>
                    <a:ext uri="{FF2B5EF4-FFF2-40B4-BE49-F238E27FC236}">
                      <a16:creationId xmlns:a16="http://schemas.microsoft.com/office/drawing/2014/main" id="{D83595F6-38C3-8AA0-02A6-93322FA9B3C6}"/>
                    </a:ext>
                  </a:extLst>
                </p:cNvPr>
                <p:cNvPicPr/>
                <p:nvPr/>
              </p:nvPicPr>
              <p:blipFill>
                <a:blip r:embed="rId55"/>
                <a:stretch>
                  <a:fillRect/>
                </a:stretch>
              </p:blipFill>
              <p:spPr>
                <a:xfrm>
                  <a:off x="2266223" y="2183961"/>
                  <a:ext cx="303192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8" name="Ink 17">
                  <a:extLst>
                    <a:ext uri="{FF2B5EF4-FFF2-40B4-BE49-F238E27FC236}">
                      <a16:creationId xmlns:a16="http://schemas.microsoft.com/office/drawing/2014/main" id="{90786B20-DBBF-773F-595D-E0393EADF860}"/>
                    </a:ext>
                  </a:extLst>
                </p14:cNvPr>
                <p14:cNvContentPartPr/>
                <p14:nvPr/>
              </p14:nvContentPartPr>
              <p14:xfrm>
                <a:off x="2954903" y="2479521"/>
                <a:ext cx="250560" cy="289440"/>
              </p14:xfrm>
            </p:contentPart>
          </mc:Choice>
          <mc:Fallback>
            <p:pic>
              <p:nvPicPr>
                <p:cNvPr id="18" name="Ink 17">
                  <a:extLst>
                    <a:ext uri="{FF2B5EF4-FFF2-40B4-BE49-F238E27FC236}">
                      <a16:creationId xmlns:a16="http://schemas.microsoft.com/office/drawing/2014/main" id="{90786B20-DBBF-773F-595D-E0393EADF860}"/>
                    </a:ext>
                  </a:extLst>
                </p:cNvPr>
                <p:cNvPicPr/>
                <p:nvPr/>
              </p:nvPicPr>
              <p:blipFill>
                <a:blip r:embed="rId57"/>
                <a:stretch>
                  <a:fillRect/>
                </a:stretch>
              </p:blipFill>
              <p:spPr>
                <a:xfrm>
                  <a:off x="2946263" y="2470881"/>
                  <a:ext cx="2682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793703CA-D635-1EA4-9C5B-14EA49E250FC}"/>
                    </a:ext>
                  </a:extLst>
                </p14:cNvPr>
                <p14:cNvContentPartPr/>
                <p14:nvPr/>
              </p14:nvContentPartPr>
              <p14:xfrm>
                <a:off x="3220583" y="2449641"/>
                <a:ext cx="1017360" cy="241560"/>
              </p14:xfrm>
            </p:contentPart>
          </mc:Choice>
          <mc:Fallback>
            <p:pic>
              <p:nvPicPr>
                <p:cNvPr id="19" name="Ink 18">
                  <a:extLst>
                    <a:ext uri="{FF2B5EF4-FFF2-40B4-BE49-F238E27FC236}">
                      <a16:creationId xmlns:a16="http://schemas.microsoft.com/office/drawing/2014/main" id="{793703CA-D635-1EA4-9C5B-14EA49E250FC}"/>
                    </a:ext>
                  </a:extLst>
                </p:cNvPr>
                <p:cNvPicPr/>
                <p:nvPr/>
              </p:nvPicPr>
              <p:blipFill>
                <a:blip r:embed="rId59"/>
                <a:stretch>
                  <a:fillRect/>
                </a:stretch>
              </p:blipFill>
              <p:spPr>
                <a:xfrm>
                  <a:off x="3211583" y="2440641"/>
                  <a:ext cx="10350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 name="Ink 19">
                  <a:extLst>
                    <a:ext uri="{FF2B5EF4-FFF2-40B4-BE49-F238E27FC236}">
                      <a16:creationId xmlns:a16="http://schemas.microsoft.com/office/drawing/2014/main" id="{6E290073-C40A-FBB7-5238-D9B501F870C6}"/>
                    </a:ext>
                  </a:extLst>
                </p14:cNvPr>
                <p14:cNvContentPartPr/>
                <p14:nvPr/>
              </p14:nvContentPartPr>
              <p14:xfrm>
                <a:off x="4315703" y="2345241"/>
                <a:ext cx="532440" cy="295560"/>
              </p14:xfrm>
            </p:contentPart>
          </mc:Choice>
          <mc:Fallback>
            <p:pic>
              <p:nvPicPr>
                <p:cNvPr id="20" name="Ink 19">
                  <a:extLst>
                    <a:ext uri="{FF2B5EF4-FFF2-40B4-BE49-F238E27FC236}">
                      <a16:creationId xmlns:a16="http://schemas.microsoft.com/office/drawing/2014/main" id="{6E290073-C40A-FBB7-5238-D9B501F870C6}"/>
                    </a:ext>
                  </a:extLst>
                </p:cNvPr>
                <p:cNvPicPr/>
                <p:nvPr/>
              </p:nvPicPr>
              <p:blipFill>
                <a:blip r:embed="rId61"/>
                <a:stretch>
                  <a:fillRect/>
                </a:stretch>
              </p:blipFill>
              <p:spPr>
                <a:xfrm>
                  <a:off x="4306703" y="2336601"/>
                  <a:ext cx="5500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 name="Ink 20">
                  <a:extLst>
                    <a:ext uri="{FF2B5EF4-FFF2-40B4-BE49-F238E27FC236}">
                      <a16:creationId xmlns:a16="http://schemas.microsoft.com/office/drawing/2014/main" id="{12760302-9381-21C3-CEED-7622A6EE3E40}"/>
                    </a:ext>
                  </a:extLst>
                </p14:cNvPr>
                <p14:cNvContentPartPr/>
                <p14:nvPr/>
              </p14:nvContentPartPr>
              <p14:xfrm>
                <a:off x="4707743" y="2368641"/>
                <a:ext cx="243720" cy="173160"/>
              </p14:xfrm>
            </p:contentPart>
          </mc:Choice>
          <mc:Fallback>
            <p:pic>
              <p:nvPicPr>
                <p:cNvPr id="21" name="Ink 20">
                  <a:extLst>
                    <a:ext uri="{FF2B5EF4-FFF2-40B4-BE49-F238E27FC236}">
                      <a16:creationId xmlns:a16="http://schemas.microsoft.com/office/drawing/2014/main" id="{12760302-9381-21C3-CEED-7622A6EE3E40}"/>
                    </a:ext>
                  </a:extLst>
                </p:cNvPr>
                <p:cNvPicPr/>
                <p:nvPr/>
              </p:nvPicPr>
              <p:blipFill>
                <a:blip r:embed="rId63"/>
                <a:stretch>
                  <a:fillRect/>
                </a:stretch>
              </p:blipFill>
              <p:spPr>
                <a:xfrm>
                  <a:off x="4698743" y="2360001"/>
                  <a:ext cx="2613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3" name="Ink 22">
                  <a:extLst>
                    <a:ext uri="{FF2B5EF4-FFF2-40B4-BE49-F238E27FC236}">
                      <a16:creationId xmlns:a16="http://schemas.microsoft.com/office/drawing/2014/main" id="{BA31A1E0-58DD-0C58-5946-77855D41307E}"/>
                    </a:ext>
                  </a:extLst>
                </p14:cNvPr>
                <p14:cNvContentPartPr/>
                <p14:nvPr/>
              </p14:nvContentPartPr>
              <p14:xfrm>
                <a:off x="6653903" y="2248401"/>
                <a:ext cx="9000" cy="12600"/>
              </p14:xfrm>
            </p:contentPart>
          </mc:Choice>
          <mc:Fallback>
            <p:pic>
              <p:nvPicPr>
                <p:cNvPr id="23" name="Ink 22">
                  <a:extLst>
                    <a:ext uri="{FF2B5EF4-FFF2-40B4-BE49-F238E27FC236}">
                      <a16:creationId xmlns:a16="http://schemas.microsoft.com/office/drawing/2014/main" id="{BA31A1E0-58DD-0C58-5946-77855D41307E}"/>
                    </a:ext>
                  </a:extLst>
                </p:cNvPr>
                <p:cNvPicPr/>
                <p:nvPr/>
              </p:nvPicPr>
              <p:blipFill>
                <a:blip r:embed="rId65"/>
                <a:stretch>
                  <a:fillRect/>
                </a:stretch>
              </p:blipFill>
              <p:spPr>
                <a:xfrm>
                  <a:off x="6644903" y="2239401"/>
                  <a:ext cx="26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4" name="Ink 23">
                  <a:extLst>
                    <a:ext uri="{FF2B5EF4-FFF2-40B4-BE49-F238E27FC236}">
                      <a16:creationId xmlns:a16="http://schemas.microsoft.com/office/drawing/2014/main" id="{09BF238D-02F8-4DC6-7878-296EDEFA03D5}"/>
                    </a:ext>
                  </a:extLst>
                </p14:cNvPr>
                <p14:cNvContentPartPr/>
                <p14:nvPr/>
              </p14:nvContentPartPr>
              <p14:xfrm>
                <a:off x="6608903" y="2228961"/>
                <a:ext cx="172800" cy="208440"/>
              </p14:xfrm>
            </p:contentPart>
          </mc:Choice>
          <mc:Fallback>
            <p:pic>
              <p:nvPicPr>
                <p:cNvPr id="24" name="Ink 23">
                  <a:extLst>
                    <a:ext uri="{FF2B5EF4-FFF2-40B4-BE49-F238E27FC236}">
                      <a16:creationId xmlns:a16="http://schemas.microsoft.com/office/drawing/2014/main" id="{09BF238D-02F8-4DC6-7878-296EDEFA03D5}"/>
                    </a:ext>
                  </a:extLst>
                </p:cNvPr>
                <p:cNvPicPr/>
                <p:nvPr/>
              </p:nvPicPr>
              <p:blipFill>
                <a:blip r:embed="rId67"/>
                <a:stretch>
                  <a:fillRect/>
                </a:stretch>
              </p:blipFill>
              <p:spPr>
                <a:xfrm>
                  <a:off x="6600263" y="2220321"/>
                  <a:ext cx="190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 name="Ink 24">
                  <a:extLst>
                    <a:ext uri="{FF2B5EF4-FFF2-40B4-BE49-F238E27FC236}">
                      <a16:creationId xmlns:a16="http://schemas.microsoft.com/office/drawing/2014/main" id="{6D3890F1-1D2E-2604-4C34-7ACC31B2AA30}"/>
                    </a:ext>
                  </a:extLst>
                </p14:cNvPr>
                <p14:cNvContentPartPr/>
                <p14:nvPr/>
              </p14:nvContentPartPr>
              <p14:xfrm>
                <a:off x="6831743" y="2268921"/>
                <a:ext cx="16200" cy="148680"/>
              </p14:xfrm>
            </p:contentPart>
          </mc:Choice>
          <mc:Fallback>
            <p:pic>
              <p:nvPicPr>
                <p:cNvPr id="25" name="Ink 24">
                  <a:extLst>
                    <a:ext uri="{FF2B5EF4-FFF2-40B4-BE49-F238E27FC236}">
                      <a16:creationId xmlns:a16="http://schemas.microsoft.com/office/drawing/2014/main" id="{6D3890F1-1D2E-2604-4C34-7ACC31B2AA30}"/>
                    </a:ext>
                  </a:extLst>
                </p:cNvPr>
                <p:cNvPicPr/>
                <p:nvPr/>
              </p:nvPicPr>
              <p:blipFill>
                <a:blip r:embed="rId69"/>
                <a:stretch>
                  <a:fillRect/>
                </a:stretch>
              </p:blipFill>
              <p:spPr>
                <a:xfrm>
                  <a:off x="6823103" y="2260281"/>
                  <a:ext cx="338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 name="Ink 25">
                  <a:extLst>
                    <a:ext uri="{FF2B5EF4-FFF2-40B4-BE49-F238E27FC236}">
                      <a16:creationId xmlns:a16="http://schemas.microsoft.com/office/drawing/2014/main" id="{48EFACB4-28E6-EFCA-0D36-F181E29DB5CC}"/>
                    </a:ext>
                  </a:extLst>
                </p14:cNvPr>
                <p14:cNvContentPartPr/>
                <p14:nvPr/>
              </p14:nvContentPartPr>
              <p14:xfrm>
                <a:off x="7332503" y="2302041"/>
                <a:ext cx="264960" cy="26640"/>
              </p14:xfrm>
            </p:contentPart>
          </mc:Choice>
          <mc:Fallback>
            <p:pic>
              <p:nvPicPr>
                <p:cNvPr id="26" name="Ink 25">
                  <a:extLst>
                    <a:ext uri="{FF2B5EF4-FFF2-40B4-BE49-F238E27FC236}">
                      <a16:creationId xmlns:a16="http://schemas.microsoft.com/office/drawing/2014/main" id="{48EFACB4-28E6-EFCA-0D36-F181E29DB5CC}"/>
                    </a:ext>
                  </a:extLst>
                </p:cNvPr>
                <p:cNvPicPr/>
                <p:nvPr/>
              </p:nvPicPr>
              <p:blipFill>
                <a:blip r:embed="rId71"/>
                <a:stretch>
                  <a:fillRect/>
                </a:stretch>
              </p:blipFill>
              <p:spPr>
                <a:xfrm>
                  <a:off x="7323863" y="2293041"/>
                  <a:ext cx="282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7" name="Ink 26">
                  <a:extLst>
                    <a:ext uri="{FF2B5EF4-FFF2-40B4-BE49-F238E27FC236}">
                      <a16:creationId xmlns:a16="http://schemas.microsoft.com/office/drawing/2014/main" id="{B521B126-9248-EC15-59E4-7D0B315A81E6}"/>
                    </a:ext>
                  </a:extLst>
                </p14:cNvPr>
                <p14:cNvContentPartPr/>
                <p14:nvPr/>
              </p14:nvContentPartPr>
              <p14:xfrm>
                <a:off x="6643463" y="2647641"/>
                <a:ext cx="146520" cy="147960"/>
              </p14:xfrm>
            </p:contentPart>
          </mc:Choice>
          <mc:Fallback>
            <p:pic>
              <p:nvPicPr>
                <p:cNvPr id="27" name="Ink 26">
                  <a:extLst>
                    <a:ext uri="{FF2B5EF4-FFF2-40B4-BE49-F238E27FC236}">
                      <a16:creationId xmlns:a16="http://schemas.microsoft.com/office/drawing/2014/main" id="{B521B126-9248-EC15-59E4-7D0B315A81E6}"/>
                    </a:ext>
                  </a:extLst>
                </p:cNvPr>
                <p:cNvPicPr/>
                <p:nvPr/>
              </p:nvPicPr>
              <p:blipFill>
                <a:blip r:embed="rId73"/>
                <a:stretch>
                  <a:fillRect/>
                </a:stretch>
              </p:blipFill>
              <p:spPr>
                <a:xfrm>
                  <a:off x="6634463" y="2639001"/>
                  <a:ext cx="1641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8" name="Ink 27">
                  <a:extLst>
                    <a:ext uri="{FF2B5EF4-FFF2-40B4-BE49-F238E27FC236}">
                      <a16:creationId xmlns:a16="http://schemas.microsoft.com/office/drawing/2014/main" id="{C11C0BF3-9F1D-6AA4-8A87-BE5AC4DC91A0}"/>
                    </a:ext>
                  </a:extLst>
                </p14:cNvPr>
                <p14:cNvContentPartPr/>
                <p14:nvPr/>
              </p14:nvContentPartPr>
              <p14:xfrm>
                <a:off x="6895823" y="2631081"/>
                <a:ext cx="15480" cy="137160"/>
              </p14:xfrm>
            </p:contentPart>
          </mc:Choice>
          <mc:Fallback>
            <p:pic>
              <p:nvPicPr>
                <p:cNvPr id="28" name="Ink 27">
                  <a:extLst>
                    <a:ext uri="{FF2B5EF4-FFF2-40B4-BE49-F238E27FC236}">
                      <a16:creationId xmlns:a16="http://schemas.microsoft.com/office/drawing/2014/main" id="{C11C0BF3-9F1D-6AA4-8A87-BE5AC4DC91A0}"/>
                    </a:ext>
                  </a:extLst>
                </p:cNvPr>
                <p:cNvPicPr/>
                <p:nvPr/>
              </p:nvPicPr>
              <p:blipFill>
                <a:blip r:embed="rId75"/>
                <a:stretch>
                  <a:fillRect/>
                </a:stretch>
              </p:blipFill>
              <p:spPr>
                <a:xfrm>
                  <a:off x="6887183" y="2622441"/>
                  <a:ext cx="33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9" name="Ink 28">
                  <a:extLst>
                    <a:ext uri="{FF2B5EF4-FFF2-40B4-BE49-F238E27FC236}">
                      <a16:creationId xmlns:a16="http://schemas.microsoft.com/office/drawing/2014/main" id="{E23BAAE7-573A-0AF5-6D61-7669F342BF57}"/>
                    </a:ext>
                  </a:extLst>
                </p14:cNvPr>
                <p14:cNvContentPartPr/>
                <p14:nvPr/>
              </p14:nvContentPartPr>
              <p14:xfrm>
                <a:off x="7446263" y="2698761"/>
                <a:ext cx="227160" cy="23760"/>
              </p14:xfrm>
            </p:contentPart>
          </mc:Choice>
          <mc:Fallback>
            <p:pic>
              <p:nvPicPr>
                <p:cNvPr id="29" name="Ink 28">
                  <a:extLst>
                    <a:ext uri="{FF2B5EF4-FFF2-40B4-BE49-F238E27FC236}">
                      <a16:creationId xmlns:a16="http://schemas.microsoft.com/office/drawing/2014/main" id="{E23BAAE7-573A-0AF5-6D61-7669F342BF57}"/>
                    </a:ext>
                  </a:extLst>
                </p:cNvPr>
                <p:cNvPicPr/>
                <p:nvPr/>
              </p:nvPicPr>
              <p:blipFill>
                <a:blip r:embed="rId77"/>
                <a:stretch>
                  <a:fillRect/>
                </a:stretch>
              </p:blipFill>
              <p:spPr>
                <a:xfrm>
                  <a:off x="7437263" y="2690121"/>
                  <a:ext cx="244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0" name="Ink 29">
                  <a:extLst>
                    <a:ext uri="{FF2B5EF4-FFF2-40B4-BE49-F238E27FC236}">
                      <a16:creationId xmlns:a16="http://schemas.microsoft.com/office/drawing/2014/main" id="{AF2DB414-7ED3-F489-B532-A5508B8C6088}"/>
                    </a:ext>
                  </a:extLst>
                </p14:cNvPr>
                <p14:cNvContentPartPr/>
                <p14:nvPr/>
              </p14:nvContentPartPr>
              <p14:xfrm>
                <a:off x="6661823" y="3034281"/>
                <a:ext cx="227880" cy="112320"/>
              </p14:xfrm>
            </p:contentPart>
          </mc:Choice>
          <mc:Fallback>
            <p:pic>
              <p:nvPicPr>
                <p:cNvPr id="30" name="Ink 29">
                  <a:extLst>
                    <a:ext uri="{FF2B5EF4-FFF2-40B4-BE49-F238E27FC236}">
                      <a16:creationId xmlns:a16="http://schemas.microsoft.com/office/drawing/2014/main" id="{AF2DB414-7ED3-F489-B532-A5508B8C6088}"/>
                    </a:ext>
                  </a:extLst>
                </p:cNvPr>
                <p:cNvPicPr/>
                <p:nvPr/>
              </p:nvPicPr>
              <p:blipFill>
                <a:blip r:embed="rId79"/>
                <a:stretch>
                  <a:fillRect/>
                </a:stretch>
              </p:blipFill>
              <p:spPr>
                <a:xfrm>
                  <a:off x="6652823" y="3025281"/>
                  <a:ext cx="245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1" name="Ink 30">
                  <a:extLst>
                    <a:ext uri="{FF2B5EF4-FFF2-40B4-BE49-F238E27FC236}">
                      <a16:creationId xmlns:a16="http://schemas.microsoft.com/office/drawing/2014/main" id="{F7A39214-8E22-BD58-3C53-05D9FD649AAA}"/>
                    </a:ext>
                  </a:extLst>
                </p14:cNvPr>
                <p14:cNvContentPartPr/>
                <p14:nvPr/>
              </p14:nvContentPartPr>
              <p14:xfrm>
                <a:off x="6914183" y="3012681"/>
                <a:ext cx="28440" cy="169560"/>
              </p14:xfrm>
            </p:contentPart>
          </mc:Choice>
          <mc:Fallback>
            <p:pic>
              <p:nvPicPr>
                <p:cNvPr id="31" name="Ink 30">
                  <a:extLst>
                    <a:ext uri="{FF2B5EF4-FFF2-40B4-BE49-F238E27FC236}">
                      <a16:creationId xmlns:a16="http://schemas.microsoft.com/office/drawing/2014/main" id="{F7A39214-8E22-BD58-3C53-05D9FD649AAA}"/>
                    </a:ext>
                  </a:extLst>
                </p:cNvPr>
                <p:cNvPicPr/>
                <p:nvPr/>
              </p:nvPicPr>
              <p:blipFill>
                <a:blip r:embed="rId81"/>
                <a:stretch>
                  <a:fillRect/>
                </a:stretch>
              </p:blipFill>
              <p:spPr>
                <a:xfrm>
                  <a:off x="6905543" y="3004041"/>
                  <a:ext cx="460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2" name="Ink 31">
                  <a:extLst>
                    <a:ext uri="{FF2B5EF4-FFF2-40B4-BE49-F238E27FC236}">
                      <a16:creationId xmlns:a16="http://schemas.microsoft.com/office/drawing/2014/main" id="{692B547F-6EB4-75B1-FF5E-7C80192E2173}"/>
                    </a:ext>
                  </a:extLst>
                </p14:cNvPr>
                <p14:cNvContentPartPr/>
                <p14:nvPr/>
              </p14:nvContentPartPr>
              <p14:xfrm>
                <a:off x="7482263" y="3101601"/>
                <a:ext cx="213840" cy="38160"/>
              </p14:xfrm>
            </p:contentPart>
          </mc:Choice>
          <mc:Fallback>
            <p:pic>
              <p:nvPicPr>
                <p:cNvPr id="32" name="Ink 31">
                  <a:extLst>
                    <a:ext uri="{FF2B5EF4-FFF2-40B4-BE49-F238E27FC236}">
                      <a16:creationId xmlns:a16="http://schemas.microsoft.com/office/drawing/2014/main" id="{692B547F-6EB4-75B1-FF5E-7C80192E2173}"/>
                    </a:ext>
                  </a:extLst>
                </p:cNvPr>
                <p:cNvPicPr/>
                <p:nvPr/>
              </p:nvPicPr>
              <p:blipFill>
                <a:blip r:embed="rId83"/>
                <a:stretch>
                  <a:fillRect/>
                </a:stretch>
              </p:blipFill>
              <p:spPr>
                <a:xfrm>
                  <a:off x="7473263" y="3092961"/>
                  <a:ext cx="231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3" name="Ink 32">
                  <a:extLst>
                    <a:ext uri="{FF2B5EF4-FFF2-40B4-BE49-F238E27FC236}">
                      <a16:creationId xmlns:a16="http://schemas.microsoft.com/office/drawing/2014/main" id="{A03E1775-F874-0FEA-ACAF-37F6E596DEC6}"/>
                    </a:ext>
                  </a:extLst>
                </p14:cNvPr>
                <p14:cNvContentPartPr/>
                <p14:nvPr/>
              </p14:nvContentPartPr>
              <p14:xfrm>
                <a:off x="6732383" y="3505521"/>
                <a:ext cx="162360" cy="111960"/>
              </p14:xfrm>
            </p:contentPart>
          </mc:Choice>
          <mc:Fallback>
            <p:pic>
              <p:nvPicPr>
                <p:cNvPr id="33" name="Ink 32">
                  <a:extLst>
                    <a:ext uri="{FF2B5EF4-FFF2-40B4-BE49-F238E27FC236}">
                      <a16:creationId xmlns:a16="http://schemas.microsoft.com/office/drawing/2014/main" id="{A03E1775-F874-0FEA-ACAF-37F6E596DEC6}"/>
                    </a:ext>
                  </a:extLst>
                </p:cNvPr>
                <p:cNvPicPr/>
                <p:nvPr/>
              </p:nvPicPr>
              <p:blipFill>
                <a:blip r:embed="rId85"/>
                <a:stretch>
                  <a:fillRect/>
                </a:stretch>
              </p:blipFill>
              <p:spPr>
                <a:xfrm>
                  <a:off x="6723383" y="3496521"/>
                  <a:ext cx="180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4" name="Ink 33">
                  <a:extLst>
                    <a:ext uri="{FF2B5EF4-FFF2-40B4-BE49-F238E27FC236}">
                      <a16:creationId xmlns:a16="http://schemas.microsoft.com/office/drawing/2014/main" id="{F1218D92-F9CC-62A5-C829-FA3373D07341}"/>
                    </a:ext>
                  </a:extLst>
                </p14:cNvPr>
                <p14:cNvContentPartPr/>
                <p14:nvPr/>
              </p14:nvContentPartPr>
              <p14:xfrm>
                <a:off x="7040903" y="3494361"/>
                <a:ext cx="18360" cy="144000"/>
              </p14:xfrm>
            </p:contentPart>
          </mc:Choice>
          <mc:Fallback>
            <p:pic>
              <p:nvPicPr>
                <p:cNvPr id="34" name="Ink 33">
                  <a:extLst>
                    <a:ext uri="{FF2B5EF4-FFF2-40B4-BE49-F238E27FC236}">
                      <a16:creationId xmlns:a16="http://schemas.microsoft.com/office/drawing/2014/main" id="{F1218D92-F9CC-62A5-C829-FA3373D07341}"/>
                    </a:ext>
                  </a:extLst>
                </p:cNvPr>
                <p:cNvPicPr/>
                <p:nvPr/>
              </p:nvPicPr>
              <p:blipFill>
                <a:blip r:embed="rId87"/>
                <a:stretch>
                  <a:fillRect/>
                </a:stretch>
              </p:blipFill>
              <p:spPr>
                <a:xfrm>
                  <a:off x="7032263" y="3485721"/>
                  <a:ext cx="36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5" name="Ink 34">
                  <a:extLst>
                    <a:ext uri="{FF2B5EF4-FFF2-40B4-BE49-F238E27FC236}">
                      <a16:creationId xmlns:a16="http://schemas.microsoft.com/office/drawing/2014/main" id="{31C545D3-FACD-D0FE-AB6B-8E7530E52DD5}"/>
                    </a:ext>
                  </a:extLst>
                </p14:cNvPr>
                <p14:cNvContentPartPr/>
                <p14:nvPr/>
              </p14:nvContentPartPr>
              <p14:xfrm>
                <a:off x="7533023" y="3582561"/>
                <a:ext cx="269280" cy="10440"/>
              </p14:xfrm>
            </p:contentPart>
          </mc:Choice>
          <mc:Fallback>
            <p:pic>
              <p:nvPicPr>
                <p:cNvPr id="35" name="Ink 34">
                  <a:extLst>
                    <a:ext uri="{FF2B5EF4-FFF2-40B4-BE49-F238E27FC236}">
                      <a16:creationId xmlns:a16="http://schemas.microsoft.com/office/drawing/2014/main" id="{31C545D3-FACD-D0FE-AB6B-8E7530E52DD5}"/>
                    </a:ext>
                  </a:extLst>
                </p:cNvPr>
                <p:cNvPicPr/>
                <p:nvPr/>
              </p:nvPicPr>
              <p:blipFill>
                <a:blip r:embed="rId89"/>
                <a:stretch>
                  <a:fillRect/>
                </a:stretch>
              </p:blipFill>
              <p:spPr>
                <a:xfrm>
                  <a:off x="7524383" y="3573561"/>
                  <a:ext cx="286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0" name="Ink 39">
                  <a:extLst>
                    <a:ext uri="{FF2B5EF4-FFF2-40B4-BE49-F238E27FC236}">
                      <a16:creationId xmlns:a16="http://schemas.microsoft.com/office/drawing/2014/main" id="{285CC3C1-7A1C-992A-5C53-FA1DE2A28B6B}"/>
                    </a:ext>
                  </a:extLst>
                </p14:cNvPr>
                <p14:cNvContentPartPr/>
                <p14:nvPr/>
              </p14:nvContentPartPr>
              <p14:xfrm>
                <a:off x="6748583" y="3938601"/>
                <a:ext cx="286200" cy="182880"/>
              </p14:xfrm>
            </p:contentPart>
          </mc:Choice>
          <mc:Fallback>
            <p:pic>
              <p:nvPicPr>
                <p:cNvPr id="40" name="Ink 39">
                  <a:extLst>
                    <a:ext uri="{FF2B5EF4-FFF2-40B4-BE49-F238E27FC236}">
                      <a16:creationId xmlns:a16="http://schemas.microsoft.com/office/drawing/2014/main" id="{285CC3C1-7A1C-992A-5C53-FA1DE2A28B6B}"/>
                    </a:ext>
                  </a:extLst>
                </p:cNvPr>
                <p:cNvPicPr/>
                <p:nvPr/>
              </p:nvPicPr>
              <p:blipFill>
                <a:blip r:embed="rId91"/>
                <a:stretch>
                  <a:fillRect/>
                </a:stretch>
              </p:blipFill>
              <p:spPr>
                <a:xfrm>
                  <a:off x="6739943" y="3929601"/>
                  <a:ext cx="3038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1" name="Ink 40">
                  <a:extLst>
                    <a:ext uri="{FF2B5EF4-FFF2-40B4-BE49-F238E27FC236}">
                      <a16:creationId xmlns:a16="http://schemas.microsoft.com/office/drawing/2014/main" id="{17F975F7-031B-18E7-53E9-ED9D65E52997}"/>
                    </a:ext>
                  </a:extLst>
                </p14:cNvPr>
                <p14:cNvContentPartPr/>
                <p14:nvPr/>
              </p14:nvContentPartPr>
              <p14:xfrm>
                <a:off x="6969263" y="3965961"/>
                <a:ext cx="302400" cy="82800"/>
              </p14:xfrm>
            </p:contentPart>
          </mc:Choice>
          <mc:Fallback>
            <p:pic>
              <p:nvPicPr>
                <p:cNvPr id="41" name="Ink 40">
                  <a:extLst>
                    <a:ext uri="{FF2B5EF4-FFF2-40B4-BE49-F238E27FC236}">
                      <a16:creationId xmlns:a16="http://schemas.microsoft.com/office/drawing/2014/main" id="{17F975F7-031B-18E7-53E9-ED9D65E52997}"/>
                    </a:ext>
                  </a:extLst>
                </p:cNvPr>
                <p:cNvPicPr/>
                <p:nvPr/>
              </p:nvPicPr>
              <p:blipFill>
                <a:blip r:embed="rId93"/>
                <a:stretch>
                  <a:fillRect/>
                </a:stretch>
              </p:blipFill>
              <p:spPr>
                <a:xfrm>
                  <a:off x="6960263" y="3957321"/>
                  <a:ext cx="3200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4" name="Ink 43">
                  <a:extLst>
                    <a:ext uri="{FF2B5EF4-FFF2-40B4-BE49-F238E27FC236}">
                      <a16:creationId xmlns:a16="http://schemas.microsoft.com/office/drawing/2014/main" id="{9B1FA8D8-1D20-1B0D-B10E-5F7D1D1ACE34}"/>
                    </a:ext>
                  </a:extLst>
                </p14:cNvPr>
                <p14:cNvContentPartPr/>
                <p14:nvPr/>
              </p14:nvContentPartPr>
              <p14:xfrm>
                <a:off x="7697543" y="3980721"/>
                <a:ext cx="276120" cy="20520"/>
              </p14:xfrm>
            </p:contentPart>
          </mc:Choice>
          <mc:Fallback>
            <p:pic>
              <p:nvPicPr>
                <p:cNvPr id="44" name="Ink 43">
                  <a:extLst>
                    <a:ext uri="{FF2B5EF4-FFF2-40B4-BE49-F238E27FC236}">
                      <a16:creationId xmlns:a16="http://schemas.microsoft.com/office/drawing/2014/main" id="{9B1FA8D8-1D20-1B0D-B10E-5F7D1D1ACE34}"/>
                    </a:ext>
                  </a:extLst>
                </p:cNvPr>
                <p:cNvPicPr/>
                <p:nvPr/>
              </p:nvPicPr>
              <p:blipFill>
                <a:blip r:embed="rId95"/>
                <a:stretch>
                  <a:fillRect/>
                </a:stretch>
              </p:blipFill>
              <p:spPr>
                <a:xfrm>
                  <a:off x="7688903" y="3972081"/>
                  <a:ext cx="2937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8" name="Ink 47">
                  <a:extLst>
                    <a:ext uri="{FF2B5EF4-FFF2-40B4-BE49-F238E27FC236}">
                      <a16:creationId xmlns:a16="http://schemas.microsoft.com/office/drawing/2014/main" id="{F952BAD2-C2F3-41C1-A864-22C62587F06A}"/>
                    </a:ext>
                  </a:extLst>
                </p14:cNvPr>
                <p14:cNvContentPartPr/>
                <p14:nvPr/>
              </p14:nvContentPartPr>
              <p14:xfrm>
                <a:off x="3650063" y="1244001"/>
                <a:ext cx="38880" cy="149760"/>
              </p14:xfrm>
            </p:contentPart>
          </mc:Choice>
          <mc:Fallback>
            <p:pic>
              <p:nvPicPr>
                <p:cNvPr id="48" name="Ink 47">
                  <a:extLst>
                    <a:ext uri="{FF2B5EF4-FFF2-40B4-BE49-F238E27FC236}">
                      <a16:creationId xmlns:a16="http://schemas.microsoft.com/office/drawing/2014/main" id="{F952BAD2-C2F3-41C1-A864-22C62587F06A}"/>
                    </a:ext>
                  </a:extLst>
                </p:cNvPr>
                <p:cNvPicPr/>
                <p:nvPr/>
              </p:nvPicPr>
              <p:blipFill>
                <a:blip r:embed="rId97"/>
                <a:stretch>
                  <a:fillRect/>
                </a:stretch>
              </p:blipFill>
              <p:spPr>
                <a:xfrm>
                  <a:off x="3641063" y="1235001"/>
                  <a:ext cx="56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9" name="Ink 48">
                  <a:extLst>
                    <a:ext uri="{FF2B5EF4-FFF2-40B4-BE49-F238E27FC236}">
                      <a16:creationId xmlns:a16="http://schemas.microsoft.com/office/drawing/2014/main" id="{0CEE35B0-B00D-9172-13D8-34CD9D4424E1}"/>
                    </a:ext>
                  </a:extLst>
                </p14:cNvPr>
                <p14:cNvContentPartPr/>
                <p14:nvPr/>
              </p14:nvContentPartPr>
              <p14:xfrm>
                <a:off x="3641423" y="1097121"/>
                <a:ext cx="18720" cy="321840"/>
              </p14:xfrm>
            </p:contentPart>
          </mc:Choice>
          <mc:Fallback>
            <p:pic>
              <p:nvPicPr>
                <p:cNvPr id="49" name="Ink 48">
                  <a:extLst>
                    <a:ext uri="{FF2B5EF4-FFF2-40B4-BE49-F238E27FC236}">
                      <a16:creationId xmlns:a16="http://schemas.microsoft.com/office/drawing/2014/main" id="{0CEE35B0-B00D-9172-13D8-34CD9D4424E1}"/>
                    </a:ext>
                  </a:extLst>
                </p:cNvPr>
                <p:cNvPicPr/>
                <p:nvPr/>
              </p:nvPicPr>
              <p:blipFill>
                <a:blip r:embed="rId99"/>
                <a:stretch>
                  <a:fillRect/>
                </a:stretch>
              </p:blipFill>
              <p:spPr>
                <a:xfrm>
                  <a:off x="3632423" y="1088121"/>
                  <a:ext cx="363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0" name="Ink 49">
                  <a:extLst>
                    <a:ext uri="{FF2B5EF4-FFF2-40B4-BE49-F238E27FC236}">
                      <a16:creationId xmlns:a16="http://schemas.microsoft.com/office/drawing/2014/main" id="{0BEE44EE-28F4-CA78-561B-28501C8E6B77}"/>
                    </a:ext>
                  </a:extLst>
                </p14:cNvPr>
                <p14:cNvContentPartPr/>
                <p14:nvPr/>
              </p14:nvContentPartPr>
              <p14:xfrm>
                <a:off x="3434783" y="1031601"/>
                <a:ext cx="253440" cy="138600"/>
              </p14:xfrm>
            </p:contentPart>
          </mc:Choice>
          <mc:Fallback>
            <p:pic>
              <p:nvPicPr>
                <p:cNvPr id="50" name="Ink 49">
                  <a:extLst>
                    <a:ext uri="{FF2B5EF4-FFF2-40B4-BE49-F238E27FC236}">
                      <a16:creationId xmlns:a16="http://schemas.microsoft.com/office/drawing/2014/main" id="{0BEE44EE-28F4-CA78-561B-28501C8E6B77}"/>
                    </a:ext>
                  </a:extLst>
                </p:cNvPr>
                <p:cNvPicPr/>
                <p:nvPr/>
              </p:nvPicPr>
              <p:blipFill>
                <a:blip r:embed="rId101"/>
                <a:stretch>
                  <a:fillRect/>
                </a:stretch>
              </p:blipFill>
              <p:spPr>
                <a:xfrm>
                  <a:off x="3426143" y="1022961"/>
                  <a:ext cx="271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1" name="Ink 50">
                  <a:extLst>
                    <a:ext uri="{FF2B5EF4-FFF2-40B4-BE49-F238E27FC236}">
                      <a16:creationId xmlns:a16="http://schemas.microsoft.com/office/drawing/2014/main" id="{E3178364-2880-67E2-21E1-2F46816B29A8}"/>
                    </a:ext>
                  </a:extLst>
                </p14:cNvPr>
                <p14:cNvContentPartPr/>
                <p14:nvPr/>
              </p14:nvContentPartPr>
              <p14:xfrm>
                <a:off x="3520823" y="321321"/>
                <a:ext cx="176400" cy="219960"/>
              </p14:xfrm>
            </p:contentPart>
          </mc:Choice>
          <mc:Fallback>
            <p:pic>
              <p:nvPicPr>
                <p:cNvPr id="51" name="Ink 50">
                  <a:extLst>
                    <a:ext uri="{FF2B5EF4-FFF2-40B4-BE49-F238E27FC236}">
                      <a16:creationId xmlns:a16="http://schemas.microsoft.com/office/drawing/2014/main" id="{E3178364-2880-67E2-21E1-2F46816B29A8}"/>
                    </a:ext>
                  </a:extLst>
                </p:cNvPr>
                <p:cNvPicPr/>
                <p:nvPr/>
              </p:nvPicPr>
              <p:blipFill>
                <a:blip r:embed="rId103"/>
                <a:stretch>
                  <a:fillRect/>
                </a:stretch>
              </p:blipFill>
              <p:spPr>
                <a:xfrm>
                  <a:off x="3511823" y="312321"/>
                  <a:ext cx="1940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2" name="Ink 51">
                  <a:extLst>
                    <a:ext uri="{FF2B5EF4-FFF2-40B4-BE49-F238E27FC236}">
                      <a16:creationId xmlns:a16="http://schemas.microsoft.com/office/drawing/2014/main" id="{D44C5F2A-F4AD-973E-FD0E-D705338B87D8}"/>
                    </a:ext>
                  </a:extLst>
                </p14:cNvPr>
                <p14:cNvContentPartPr/>
                <p14:nvPr/>
              </p14:nvContentPartPr>
              <p14:xfrm>
                <a:off x="3799463" y="336441"/>
                <a:ext cx="18720" cy="192240"/>
              </p14:xfrm>
            </p:contentPart>
          </mc:Choice>
          <mc:Fallback>
            <p:pic>
              <p:nvPicPr>
                <p:cNvPr id="52" name="Ink 51">
                  <a:extLst>
                    <a:ext uri="{FF2B5EF4-FFF2-40B4-BE49-F238E27FC236}">
                      <a16:creationId xmlns:a16="http://schemas.microsoft.com/office/drawing/2014/main" id="{D44C5F2A-F4AD-973E-FD0E-D705338B87D8}"/>
                    </a:ext>
                  </a:extLst>
                </p:cNvPr>
                <p:cNvPicPr/>
                <p:nvPr/>
              </p:nvPicPr>
              <p:blipFill>
                <a:blip r:embed="rId105"/>
                <a:stretch>
                  <a:fillRect/>
                </a:stretch>
              </p:blipFill>
              <p:spPr>
                <a:xfrm>
                  <a:off x="3790463" y="327801"/>
                  <a:ext cx="363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5" name="Ink 54">
                  <a:extLst>
                    <a:ext uri="{FF2B5EF4-FFF2-40B4-BE49-F238E27FC236}">
                      <a16:creationId xmlns:a16="http://schemas.microsoft.com/office/drawing/2014/main" id="{ECA24022-4CDE-F434-8A6A-9AF403E2BAA0}"/>
                    </a:ext>
                  </a:extLst>
                </p14:cNvPr>
                <p14:cNvContentPartPr/>
                <p14:nvPr/>
              </p14:nvContentPartPr>
              <p14:xfrm>
                <a:off x="4465823" y="261561"/>
                <a:ext cx="200520" cy="258120"/>
              </p14:xfrm>
            </p:contentPart>
          </mc:Choice>
          <mc:Fallback>
            <p:pic>
              <p:nvPicPr>
                <p:cNvPr id="55" name="Ink 54">
                  <a:extLst>
                    <a:ext uri="{FF2B5EF4-FFF2-40B4-BE49-F238E27FC236}">
                      <a16:creationId xmlns:a16="http://schemas.microsoft.com/office/drawing/2014/main" id="{ECA24022-4CDE-F434-8A6A-9AF403E2BAA0}"/>
                    </a:ext>
                  </a:extLst>
                </p:cNvPr>
                <p:cNvPicPr/>
                <p:nvPr/>
              </p:nvPicPr>
              <p:blipFill>
                <a:blip r:embed="rId107"/>
                <a:stretch>
                  <a:fillRect/>
                </a:stretch>
              </p:blipFill>
              <p:spPr>
                <a:xfrm>
                  <a:off x="4457183" y="252921"/>
                  <a:ext cx="218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FE27DC40-0029-0E08-FEC1-5A7D29F639BC}"/>
                    </a:ext>
                  </a:extLst>
                </p14:cNvPr>
                <p14:cNvContentPartPr/>
                <p14:nvPr/>
              </p14:nvContentPartPr>
              <p14:xfrm>
                <a:off x="3619103" y="733161"/>
                <a:ext cx="168480" cy="186480"/>
              </p14:xfrm>
            </p:contentPart>
          </mc:Choice>
          <mc:Fallback>
            <p:pic>
              <p:nvPicPr>
                <p:cNvPr id="56" name="Ink 55">
                  <a:extLst>
                    <a:ext uri="{FF2B5EF4-FFF2-40B4-BE49-F238E27FC236}">
                      <a16:creationId xmlns:a16="http://schemas.microsoft.com/office/drawing/2014/main" id="{FE27DC40-0029-0E08-FEC1-5A7D29F639BC}"/>
                    </a:ext>
                  </a:extLst>
                </p:cNvPr>
                <p:cNvPicPr/>
                <p:nvPr/>
              </p:nvPicPr>
              <p:blipFill>
                <a:blip r:embed="rId109"/>
                <a:stretch>
                  <a:fillRect/>
                </a:stretch>
              </p:blipFill>
              <p:spPr>
                <a:xfrm>
                  <a:off x="3610103" y="724521"/>
                  <a:ext cx="1861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Ink 56">
                  <a:extLst>
                    <a:ext uri="{FF2B5EF4-FFF2-40B4-BE49-F238E27FC236}">
                      <a16:creationId xmlns:a16="http://schemas.microsoft.com/office/drawing/2014/main" id="{88D3A981-D1E3-D200-F666-0A7762470D57}"/>
                    </a:ext>
                  </a:extLst>
                </p14:cNvPr>
                <p14:cNvContentPartPr/>
                <p14:nvPr/>
              </p14:nvContentPartPr>
              <p14:xfrm>
                <a:off x="3833303" y="741081"/>
                <a:ext cx="285120" cy="160920"/>
              </p14:xfrm>
            </p:contentPart>
          </mc:Choice>
          <mc:Fallback>
            <p:pic>
              <p:nvPicPr>
                <p:cNvPr id="57" name="Ink 56">
                  <a:extLst>
                    <a:ext uri="{FF2B5EF4-FFF2-40B4-BE49-F238E27FC236}">
                      <a16:creationId xmlns:a16="http://schemas.microsoft.com/office/drawing/2014/main" id="{88D3A981-D1E3-D200-F666-0A7762470D57}"/>
                    </a:ext>
                  </a:extLst>
                </p:cNvPr>
                <p:cNvPicPr/>
                <p:nvPr/>
              </p:nvPicPr>
              <p:blipFill>
                <a:blip r:embed="rId111"/>
                <a:stretch>
                  <a:fillRect/>
                </a:stretch>
              </p:blipFill>
              <p:spPr>
                <a:xfrm>
                  <a:off x="3824303" y="732081"/>
                  <a:ext cx="3027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Ink 57">
                  <a:extLst>
                    <a:ext uri="{FF2B5EF4-FFF2-40B4-BE49-F238E27FC236}">
                      <a16:creationId xmlns:a16="http://schemas.microsoft.com/office/drawing/2014/main" id="{CF08ED16-F7A8-B5A7-35FD-02028C08C96D}"/>
                    </a:ext>
                  </a:extLst>
                </p14:cNvPr>
                <p14:cNvContentPartPr/>
                <p14:nvPr/>
              </p14:nvContentPartPr>
              <p14:xfrm>
                <a:off x="4593263" y="623721"/>
                <a:ext cx="268560" cy="244080"/>
              </p14:xfrm>
            </p:contentPart>
          </mc:Choice>
          <mc:Fallback>
            <p:pic>
              <p:nvPicPr>
                <p:cNvPr id="58" name="Ink 57">
                  <a:extLst>
                    <a:ext uri="{FF2B5EF4-FFF2-40B4-BE49-F238E27FC236}">
                      <a16:creationId xmlns:a16="http://schemas.microsoft.com/office/drawing/2014/main" id="{CF08ED16-F7A8-B5A7-35FD-02028C08C96D}"/>
                    </a:ext>
                  </a:extLst>
                </p:cNvPr>
                <p:cNvPicPr/>
                <p:nvPr/>
              </p:nvPicPr>
              <p:blipFill>
                <a:blip r:embed="rId113"/>
                <a:stretch>
                  <a:fillRect/>
                </a:stretch>
              </p:blipFill>
              <p:spPr>
                <a:xfrm>
                  <a:off x="4584263" y="614721"/>
                  <a:ext cx="2862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33021625-2FE2-3F5E-5B9C-96D07C579331}"/>
                    </a:ext>
                  </a:extLst>
                </p14:cNvPr>
                <p14:cNvContentPartPr/>
                <p14:nvPr/>
              </p14:nvContentPartPr>
              <p14:xfrm>
                <a:off x="4329023" y="85881"/>
                <a:ext cx="862920" cy="938160"/>
              </p14:xfrm>
            </p:contentPart>
          </mc:Choice>
          <mc:Fallback>
            <p:pic>
              <p:nvPicPr>
                <p:cNvPr id="60" name="Ink 59">
                  <a:extLst>
                    <a:ext uri="{FF2B5EF4-FFF2-40B4-BE49-F238E27FC236}">
                      <a16:creationId xmlns:a16="http://schemas.microsoft.com/office/drawing/2014/main" id="{33021625-2FE2-3F5E-5B9C-96D07C579331}"/>
                    </a:ext>
                  </a:extLst>
                </p:cNvPr>
                <p:cNvPicPr/>
                <p:nvPr/>
              </p:nvPicPr>
              <p:blipFill>
                <a:blip r:embed="rId115"/>
                <a:stretch>
                  <a:fillRect/>
                </a:stretch>
              </p:blipFill>
              <p:spPr>
                <a:xfrm>
                  <a:off x="4320023" y="77241"/>
                  <a:ext cx="880560" cy="955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26CE1EB8-2782-50CE-C1E8-8B7B79826E65}"/>
                    </a:ext>
                  </a:extLst>
                </p14:cNvPr>
                <p14:cNvContentPartPr/>
                <p14:nvPr/>
              </p14:nvContentPartPr>
              <p14:xfrm>
                <a:off x="8135303" y="1900281"/>
                <a:ext cx="17280" cy="14040"/>
              </p14:xfrm>
            </p:contentPart>
          </mc:Choice>
          <mc:Fallback>
            <p:pic>
              <p:nvPicPr>
                <p:cNvPr id="62" name="Ink 61">
                  <a:extLst>
                    <a:ext uri="{FF2B5EF4-FFF2-40B4-BE49-F238E27FC236}">
                      <a16:creationId xmlns:a16="http://schemas.microsoft.com/office/drawing/2014/main" id="{26CE1EB8-2782-50CE-C1E8-8B7B79826E65}"/>
                    </a:ext>
                  </a:extLst>
                </p:cNvPr>
                <p:cNvPicPr/>
                <p:nvPr/>
              </p:nvPicPr>
              <p:blipFill>
                <a:blip r:embed="rId117"/>
                <a:stretch>
                  <a:fillRect/>
                </a:stretch>
              </p:blipFill>
              <p:spPr>
                <a:xfrm>
                  <a:off x="8126663" y="1891281"/>
                  <a:ext cx="349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BA253199-62B4-07DE-08F4-5A6D6DFAB535}"/>
                    </a:ext>
                  </a:extLst>
                </p14:cNvPr>
                <p14:cNvContentPartPr/>
                <p14:nvPr/>
              </p14:nvContentPartPr>
              <p14:xfrm>
                <a:off x="8025503" y="1818921"/>
                <a:ext cx="209160" cy="154080"/>
              </p14:xfrm>
            </p:contentPart>
          </mc:Choice>
          <mc:Fallback>
            <p:pic>
              <p:nvPicPr>
                <p:cNvPr id="63" name="Ink 62">
                  <a:extLst>
                    <a:ext uri="{FF2B5EF4-FFF2-40B4-BE49-F238E27FC236}">
                      <a16:creationId xmlns:a16="http://schemas.microsoft.com/office/drawing/2014/main" id="{BA253199-62B4-07DE-08F4-5A6D6DFAB535}"/>
                    </a:ext>
                  </a:extLst>
                </p:cNvPr>
                <p:cNvPicPr/>
                <p:nvPr/>
              </p:nvPicPr>
              <p:blipFill>
                <a:blip r:embed="rId119"/>
                <a:stretch>
                  <a:fillRect/>
                </a:stretch>
              </p:blipFill>
              <p:spPr>
                <a:xfrm>
                  <a:off x="8016863" y="1809921"/>
                  <a:ext cx="2268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5382F579-1B1A-8657-1D69-1681778B7E96}"/>
                    </a:ext>
                  </a:extLst>
                </p14:cNvPr>
                <p14:cNvContentPartPr/>
                <p14:nvPr/>
              </p14:nvContentPartPr>
              <p14:xfrm>
                <a:off x="8285423" y="1808121"/>
                <a:ext cx="42840" cy="167760"/>
              </p14:xfrm>
            </p:contentPart>
          </mc:Choice>
          <mc:Fallback>
            <p:pic>
              <p:nvPicPr>
                <p:cNvPr id="64" name="Ink 63">
                  <a:extLst>
                    <a:ext uri="{FF2B5EF4-FFF2-40B4-BE49-F238E27FC236}">
                      <a16:creationId xmlns:a16="http://schemas.microsoft.com/office/drawing/2014/main" id="{5382F579-1B1A-8657-1D69-1681778B7E96}"/>
                    </a:ext>
                  </a:extLst>
                </p:cNvPr>
                <p:cNvPicPr/>
                <p:nvPr/>
              </p:nvPicPr>
              <p:blipFill>
                <a:blip r:embed="rId121"/>
                <a:stretch>
                  <a:fillRect/>
                </a:stretch>
              </p:blipFill>
              <p:spPr>
                <a:xfrm>
                  <a:off x="8276783" y="1799121"/>
                  <a:ext cx="604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3B826E65-2B3E-3C29-593D-A316E3413A07}"/>
                    </a:ext>
                  </a:extLst>
                </p14:cNvPr>
                <p14:cNvContentPartPr/>
                <p14:nvPr/>
              </p14:nvContentPartPr>
              <p14:xfrm>
                <a:off x="8365703" y="2994681"/>
                <a:ext cx="6120" cy="159480"/>
              </p14:xfrm>
            </p:contentPart>
          </mc:Choice>
          <mc:Fallback>
            <p:pic>
              <p:nvPicPr>
                <p:cNvPr id="71" name="Ink 70">
                  <a:extLst>
                    <a:ext uri="{FF2B5EF4-FFF2-40B4-BE49-F238E27FC236}">
                      <a16:creationId xmlns:a16="http://schemas.microsoft.com/office/drawing/2014/main" id="{3B826E65-2B3E-3C29-593D-A316E3413A07}"/>
                    </a:ext>
                  </a:extLst>
                </p:cNvPr>
                <p:cNvPicPr/>
                <p:nvPr/>
              </p:nvPicPr>
              <p:blipFill>
                <a:blip r:embed="rId123"/>
                <a:stretch>
                  <a:fillRect/>
                </a:stretch>
              </p:blipFill>
              <p:spPr>
                <a:xfrm>
                  <a:off x="8357063" y="2986041"/>
                  <a:ext cx="237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25923857-CC01-4961-3CDB-8EA50FC33824}"/>
                    </a:ext>
                  </a:extLst>
                </p14:cNvPr>
                <p14:cNvContentPartPr/>
                <p14:nvPr/>
              </p14:nvContentPartPr>
              <p14:xfrm>
                <a:off x="8390543" y="3462681"/>
                <a:ext cx="9360" cy="216720"/>
              </p14:xfrm>
            </p:contentPart>
          </mc:Choice>
          <mc:Fallback>
            <p:pic>
              <p:nvPicPr>
                <p:cNvPr id="72" name="Ink 71">
                  <a:extLst>
                    <a:ext uri="{FF2B5EF4-FFF2-40B4-BE49-F238E27FC236}">
                      <a16:creationId xmlns:a16="http://schemas.microsoft.com/office/drawing/2014/main" id="{25923857-CC01-4961-3CDB-8EA50FC33824}"/>
                    </a:ext>
                  </a:extLst>
                </p:cNvPr>
                <p:cNvPicPr/>
                <p:nvPr/>
              </p:nvPicPr>
              <p:blipFill>
                <a:blip r:embed="rId125"/>
                <a:stretch>
                  <a:fillRect/>
                </a:stretch>
              </p:blipFill>
              <p:spPr>
                <a:xfrm>
                  <a:off x="8381543" y="3453681"/>
                  <a:ext cx="270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8" name="Ink 77">
                  <a:extLst>
                    <a:ext uri="{FF2B5EF4-FFF2-40B4-BE49-F238E27FC236}">
                      <a16:creationId xmlns:a16="http://schemas.microsoft.com/office/drawing/2014/main" id="{EBD0BA57-B7B2-D0AF-AE76-9C0FD93E4335}"/>
                    </a:ext>
                  </a:extLst>
                </p14:cNvPr>
                <p14:cNvContentPartPr/>
                <p14:nvPr/>
              </p14:nvContentPartPr>
              <p14:xfrm>
                <a:off x="8369663" y="3891801"/>
                <a:ext cx="146880" cy="116640"/>
              </p14:xfrm>
            </p:contentPart>
          </mc:Choice>
          <mc:Fallback>
            <p:pic>
              <p:nvPicPr>
                <p:cNvPr id="78" name="Ink 77">
                  <a:extLst>
                    <a:ext uri="{FF2B5EF4-FFF2-40B4-BE49-F238E27FC236}">
                      <a16:creationId xmlns:a16="http://schemas.microsoft.com/office/drawing/2014/main" id="{EBD0BA57-B7B2-D0AF-AE76-9C0FD93E4335}"/>
                    </a:ext>
                  </a:extLst>
                </p:cNvPr>
                <p:cNvPicPr/>
                <p:nvPr/>
              </p:nvPicPr>
              <p:blipFill>
                <a:blip r:embed="rId127"/>
                <a:stretch>
                  <a:fillRect/>
                </a:stretch>
              </p:blipFill>
              <p:spPr>
                <a:xfrm>
                  <a:off x="8360663" y="3882801"/>
                  <a:ext cx="164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id="{92E8D501-2947-E1D3-BC76-FE3A809959D9}"/>
                    </a:ext>
                  </a:extLst>
                </p14:cNvPr>
                <p14:cNvContentPartPr/>
                <p14:nvPr/>
              </p14:nvContentPartPr>
              <p14:xfrm>
                <a:off x="4612343" y="1929441"/>
                <a:ext cx="28800" cy="269640"/>
              </p14:xfrm>
            </p:contentPart>
          </mc:Choice>
          <mc:Fallback>
            <p:pic>
              <p:nvPicPr>
                <p:cNvPr id="82" name="Ink 81">
                  <a:extLst>
                    <a:ext uri="{FF2B5EF4-FFF2-40B4-BE49-F238E27FC236}">
                      <a16:creationId xmlns:a16="http://schemas.microsoft.com/office/drawing/2014/main" id="{92E8D501-2947-E1D3-BC76-FE3A809959D9}"/>
                    </a:ext>
                  </a:extLst>
                </p:cNvPr>
                <p:cNvPicPr/>
                <p:nvPr/>
              </p:nvPicPr>
              <p:blipFill>
                <a:blip r:embed="rId129"/>
                <a:stretch>
                  <a:fillRect/>
                </a:stretch>
              </p:blipFill>
              <p:spPr>
                <a:xfrm>
                  <a:off x="4603703" y="1920441"/>
                  <a:ext cx="464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id="{23E64564-B549-DE1B-F1D4-45E277EB7F29}"/>
                    </a:ext>
                  </a:extLst>
                </p14:cNvPr>
                <p14:cNvContentPartPr/>
                <p14:nvPr/>
              </p14:nvContentPartPr>
              <p14:xfrm>
                <a:off x="4541783" y="1883001"/>
                <a:ext cx="90000" cy="132120"/>
              </p14:xfrm>
            </p:contentPart>
          </mc:Choice>
          <mc:Fallback>
            <p:pic>
              <p:nvPicPr>
                <p:cNvPr id="83" name="Ink 82">
                  <a:extLst>
                    <a:ext uri="{FF2B5EF4-FFF2-40B4-BE49-F238E27FC236}">
                      <a16:creationId xmlns:a16="http://schemas.microsoft.com/office/drawing/2014/main" id="{23E64564-B549-DE1B-F1D4-45E277EB7F29}"/>
                    </a:ext>
                  </a:extLst>
                </p:cNvPr>
                <p:cNvPicPr/>
                <p:nvPr/>
              </p:nvPicPr>
              <p:blipFill>
                <a:blip r:embed="rId131"/>
                <a:stretch>
                  <a:fillRect/>
                </a:stretch>
              </p:blipFill>
              <p:spPr>
                <a:xfrm>
                  <a:off x="4532783" y="1874361"/>
                  <a:ext cx="1076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3AE4EE36-14D9-68B7-6874-B3E0693B0534}"/>
                    </a:ext>
                  </a:extLst>
                </p14:cNvPr>
                <p14:cNvContentPartPr/>
                <p14:nvPr/>
              </p14:nvContentPartPr>
              <p14:xfrm>
                <a:off x="3945263" y="1455681"/>
                <a:ext cx="2880" cy="429480"/>
              </p14:xfrm>
            </p:contentPart>
          </mc:Choice>
          <mc:Fallback>
            <p:pic>
              <p:nvPicPr>
                <p:cNvPr id="84" name="Ink 83">
                  <a:extLst>
                    <a:ext uri="{FF2B5EF4-FFF2-40B4-BE49-F238E27FC236}">
                      <a16:creationId xmlns:a16="http://schemas.microsoft.com/office/drawing/2014/main" id="{3AE4EE36-14D9-68B7-6874-B3E0693B0534}"/>
                    </a:ext>
                  </a:extLst>
                </p:cNvPr>
                <p:cNvPicPr/>
                <p:nvPr/>
              </p:nvPicPr>
              <p:blipFill>
                <a:blip r:embed="rId133"/>
                <a:stretch>
                  <a:fillRect/>
                </a:stretch>
              </p:blipFill>
              <p:spPr>
                <a:xfrm>
                  <a:off x="3936263" y="1447041"/>
                  <a:ext cx="2052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39742C59-1FC7-0B84-0B16-80541503CE3A}"/>
                    </a:ext>
                  </a:extLst>
                </p14:cNvPr>
                <p14:cNvContentPartPr/>
                <p14:nvPr/>
              </p14:nvContentPartPr>
              <p14:xfrm>
                <a:off x="3746903" y="1334361"/>
                <a:ext cx="3611520" cy="560160"/>
              </p14:xfrm>
            </p:contentPart>
          </mc:Choice>
          <mc:Fallback>
            <p:pic>
              <p:nvPicPr>
                <p:cNvPr id="85" name="Ink 84">
                  <a:extLst>
                    <a:ext uri="{FF2B5EF4-FFF2-40B4-BE49-F238E27FC236}">
                      <a16:creationId xmlns:a16="http://schemas.microsoft.com/office/drawing/2014/main" id="{39742C59-1FC7-0B84-0B16-80541503CE3A}"/>
                    </a:ext>
                  </a:extLst>
                </p:cNvPr>
                <p:cNvPicPr/>
                <p:nvPr/>
              </p:nvPicPr>
              <p:blipFill>
                <a:blip r:embed="rId135"/>
                <a:stretch>
                  <a:fillRect/>
                </a:stretch>
              </p:blipFill>
              <p:spPr>
                <a:xfrm>
                  <a:off x="3738263" y="1325361"/>
                  <a:ext cx="362916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A76D9D83-4423-8C47-5E86-8969B509E16F}"/>
                    </a:ext>
                  </a:extLst>
                </p14:cNvPr>
                <p14:cNvContentPartPr/>
                <p14:nvPr/>
              </p14:nvContentPartPr>
              <p14:xfrm>
                <a:off x="4750223" y="1476201"/>
                <a:ext cx="294840" cy="169560"/>
              </p14:xfrm>
            </p:contentPart>
          </mc:Choice>
          <mc:Fallback>
            <p:pic>
              <p:nvPicPr>
                <p:cNvPr id="86" name="Ink 85">
                  <a:extLst>
                    <a:ext uri="{FF2B5EF4-FFF2-40B4-BE49-F238E27FC236}">
                      <a16:creationId xmlns:a16="http://schemas.microsoft.com/office/drawing/2014/main" id="{A76D9D83-4423-8C47-5E86-8969B509E16F}"/>
                    </a:ext>
                  </a:extLst>
                </p:cNvPr>
                <p:cNvPicPr/>
                <p:nvPr/>
              </p:nvPicPr>
              <p:blipFill>
                <a:blip r:embed="rId137"/>
                <a:stretch>
                  <a:fillRect/>
                </a:stretch>
              </p:blipFill>
              <p:spPr>
                <a:xfrm>
                  <a:off x="4741583" y="1467561"/>
                  <a:ext cx="3124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35D5F12F-354D-82ED-B00B-5A73816353BD}"/>
                    </a:ext>
                  </a:extLst>
                </p14:cNvPr>
                <p14:cNvContentPartPr/>
                <p14:nvPr/>
              </p14:nvContentPartPr>
              <p14:xfrm>
                <a:off x="5079263" y="1480161"/>
                <a:ext cx="43920" cy="129240"/>
              </p14:xfrm>
            </p:contentPart>
          </mc:Choice>
          <mc:Fallback>
            <p:pic>
              <p:nvPicPr>
                <p:cNvPr id="87" name="Ink 86">
                  <a:extLst>
                    <a:ext uri="{FF2B5EF4-FFF2-40B4-BE49-F238E27FC236}">
                      <a16:creationId xmlns:a16="http://schemas.microsoft.com/office/drawing/2014/main" id="{35D5F12F-354D-82ED-B00B-5A73816353BD}"/>
                    </a:ext>
                  </a:extLst>
                </p:cNvPr>
                <p:cNvPicPr/>
                <p:nvPr/>
              </p:nvPicPr>
              <p:blipFill>
                <a:blip r:embed="rId139"/>
                <a:stretch>
                  <a:fillRect/>
                </a:stretch>
              </p:blipFill>
              <p:spPr>
                <a:xfrm>
                  <a:off x="5070263" y="1471161"/>
                  <a:ext cx="615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30B66372-8AFB-AA00-E64E-1A0E15A64052}"/>
                    </a:ext>
                  </a:extLst>
                </p14:cNvPr>
                <p14:cNvContentPartPr/>
                <p14:nvPr/>
              </p14:nvContentPartPr>
              <p14:xfrm>
                <a:off x="5055863" y="1409241"/>
                <a:ext cx="209160" cy="193320"/>
              </p14:xfrm>
            </p:contentPart>
          </mc:Choice>
          <mc:Fallback>
            <p:pic>
              <p:nvPicPr>
                <p:cNvPr id="88" name="Ink 87">
                  <a:extLst>
                    <a:ext uri="{FF2B5EF4-FFF2-40B4-BE49-F238E27FC236}">
                      <a16:creationId xmlns:a16="http://schemas.microsoft.com/office/drawing/2014/main" id="{30B66372-8AFB-AA00-E64E-1A0E15A64052}"/>
                    </a:ext>
                  </a:extLst>
                </p:cNvPr>
                <p:cNvPicPr/>
                <p:nvPr/>
              </p:nvPicPr>
              <p:blipFill>
                <a:blip r:embed="rId141"/>
                <a:stretch>
                  <a:fillRect/>
                </a:stretch>
              </p:blipFill>
              <p:spPr>
                <a:xfrm>
                  <a:off x="5046863" y="1400601"/>
                  <a:ext cx="226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919ABD73-8AFB-4B65-55D9-A5A792409E80}"/>
                    </a:ext>
                  </a:extLst>
                </p14:cNvPr>
                <p14:cNvContentPartPr/>
                <p14:nvPr/>
              </p14:nvContentPartPr>
              <p14:xfrm>
                <a:off x="5285543" y="1452801"/>
                <a:ext cx="215280" cy="175680"/>
              </p14:xfrm>
            </p:contentPart>
          </mc:Choice>
          <mc:Fallback>
            <p:pic>
              <p:nvPicPr>
                <p:cNvPr id="89" name="Ink 88">
                  <a:extLst>
                    <a:ext uri="{FF2B5EF4-FFF2-40B4-BE49-F238E27FC236}">
                      <a16:creationId xmlns:a16="http://schemas.microsoft.com/office/drawing/2014/main" id="{919ABD73-8AFB-4B65-55D9-A5A792409E80}"/>
                    </a:ext>
                  </a:extLst>
                </p:cNvPr>
                <p:cNvPicPr/>
                <p:nvPr/>
              </p:nvPicPr>
              <p:blipFill>
                <a:blip r:embed="rId143"/>
                <a:stretch>
                  <a:fillRect/>
                </a:stretch>
              </p:blipFill>
              <p:spPr>
                <a:xfrm>
                  <a:off x="5276543" y="1444161"/>
                  <a:ext cx="2329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564F13B6-FB8D-A002-3F75-05BE4F40F90F}"/>
                    </a:ext>
                  </a:extLst>
                </p14:cNvPr>
                <p14:cNvContentPartPr/>
                <p14:nvPr/>
              </p14:nvContentPartPr>
              <p14:xfrm>
                <a:off x="5863703" y="1485921"/>
                <a:ext cx="146160" cy="188640"/>
              </p14:xfrm>
            </p:contentPart>
          </mc:Choice>
          <mc:Fallback>
            <p:pic>
              <p:nvPicPr>
                <p:cNvPr id="90" name="Ink 89">
                  <a:extLst>
                    <a:ext uri="{FF2B5EF4-FFF2-40B4-BE49-F238E27FC236}">
                      <a16:creationId xmlns:a16="http://schemas.microsoft.com/office/drawing/2014/main" id="{564F13B6-FB8D-A002-3F75-05BE4F40F90F}"/>
                    </a:ext>
                  </a:extLst>
                </p:cNvPr>
                <p:cNvPicPr/>
                <p:nvPr/>
              </p:nvPicPr>
              <p:blipFill>
                <a:blip r:embed="rId145"/>
                <a:stretch>
                  <a:fillRect/>
                </a:stretch>
              </p:blipFill>
              <p:spPr>
                <a:xfrm>
                  <a:off x="5854703" y="1476921"/>
                  <a:ext cx="163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43D5B478-8D57-3E90-8477-08EE1DE11400}"/>
                    </a:ext>
                  </a:extLst>
                </p14:cNvPr>
                <p14:cNvContentPartPr/>
                <p14:nvPr/>
              </p14:nvContentPartPr>
              <p14:xfrm>
                <a:off x="6081503" y="1506801"/>
                <a:ext cx="134640" cy="147600"/>
              </p14:xfrm>
            </p:contentPart>
          </mc:Choice>
          <mc:Fallback>
            <p:pic>
              <p:nvPicPr>
                <p:cNvPr id="91" name="Ink 90">
                  <a:extLst>
                    <a:ext uri="{FF2B5EF4-FFF2-40B4-BE49-F238E27FC236}">
                      <a16:creationId xmlns:a16="http://schemas.microsoft.com/office/drawing/2014/main" id="{43D5B478-8D57-3E90-8477-08EE1DE11400}"/>
                    </a:ext>
                  </a:extLst>
                </p:cNvPr>
                <p:cNvPicPr/>
                <p:nvPr/>
              </p:nvPicPr>
              <p:blipFill>
                <a:blip r:embed="rId147"/>
                <a:stretch>
                  <a:fillRect/>
                </a:stretch>
              </p:blipFill>
              <p:spPr>
                <a:xfrm>
                  <a:off x="6072503" y="1497801"/>
                  <a:ext cx="1522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1F14E7C8-9D5E-A18B-995B-189F54BEDA34}"/>
                    </a:ext>
                  </a:extLst>
                </p14:cNvPr>
                <p14:cNvContentPartPr/>
                <p14:nvPr/>
              </p14:nvContentPartPr>
              <p14:xfrm>
                <a:off x="6279143" y="1472601"/>
                <a:ext cx="228240" cy="142920"/>
              </p14:xfrm>
            </p:contentPart>
          </mc:Choice>
          <mc:Fallback>
            <p:pic>
              <p:nvPicPr>
                <p:cNvPr id="92" name="Ink 91">
                  <a:extLst>
                    <a:ext uri="{FF2B5EF4-FFF2-40B4-BE49-F238E27FC236}">
                      <a16:creationId xmlns:a16="http://schemas.microsoft.com/office/drawing/2014/main" id="{1F14E7C8-9D5E-A18B-995B-189F54BEDA34}"/>
                    </a:ext>
                  </a:extLst>
                </p:cNvPr>
                <p:cNvPicPr/>
                <p:nvPr/>
              </p:nvPicPr>
              <p:blipFill>
                <a:blip r:embed="rId149"/>
                <a:stretch>
                  <a:fillRect/>
                </a:stretch>
              </p:blipFill>
              <p:spPr>
                <a:xfrm>
                  <a:off x="6270143" y="1463961"/>
                  <a:ext cx="2458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Ink 92">
                  <a:extLst>
                    <a:ext uri="{FF2B5EF4-FFF2-40B4-BE49-F238E27FC236}">
                      <a16:creationId xmlns:a16="http://schemas.microsoft.com/office/drawing/2014/main" id="{8A6D2749-B7DA-44FB-AF76-6F78FD441047}"/>
                    </a:ext>
                  </a:extLst>
                </p14:cNvPr>
                <p14:cNvContentPartPr/>
                <p14:nvPr/>
              </p14:nvContentPartPr>
              <p14:xfrm>
                <a:off x="6577943" y="1415001"/>
                <a:ext cx="115200" cy="240480"/>
              </p14:xfrm>
            </p:contentPart>
          </mc:Choice>
          <mc:Fallback>
            <p:pic>
              <p:nvPicPr>
                <p:cNvPr id="93" name="Ink 92">
                  <a:extLst>
                    <a:ext uri="{FF2B5EF4-FFF2-40B4-BE49-F238E27FC236}">
                      <a16:creationId xmlns:a16="http://schemas.microsoft.com/office/drawing/2014/main" id="{8A6D2749-B7DA-44FB-AF76-6F78FD441047}"/>
                    </a:ext>
                  </a:extLst>
                </p:cNvPr>
                <p:cNvPicPr/>
                <p:nvPr/>
              </p:nvPicPr>
              <p:blipFill>
                <a:blip r:embed="rId151"/>
                <a:stretch>
                  <a:fillRect/>
                </a:stretch>
              </p:blipFill>
              <p:spPr>
                <a:xfrm>
                  <a:off x="6568943" y="1406361"/>
                  <a:ext cx="1328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Ink 93">
                  <a:extLst>
                    <a:ext uri="{FF2B5EF4-FFF2-40B4-BE49-F238E27FC236}">
                      <a16:creationId xmlns:a16="http://schemas.microsoft.com/office/drawing/2014/main" id="{768CB9A2-A9E1-E1B3-77A8-8F2223AE4799}"/>
                    </a:ext>
                  </a:extLst>
                </p14:cNvPr>
                <p14:cNvContentPartPr/>
                <p14:nvPr/>
              </p14:nvContentPartPr>
              <p14:xfrm>
                <a:off x="6737063" y="1442001"/>
                <a:ext cx="132120" cy="134280"/>
              </p14:xfrm>
            </p:contentPart>
          </mc:Choice>
          <mc:Fallback>
            <p:pic>
              <p:nvPicPr>
                <p:cNvPr id="94" name="Ink 93">
                  <a:extLst>
                    <a:ext uri="{FF2B5EF4-FFF2-40B4-BE49-F238E27FC236}">
                      <a16:creationId xmlns:a16="http://schemas.microsoft.com/office/drawing/2014/main" id="{768CB9A2-A9E1-E1B3-77A8-8F2223AE4799}"/>
                    </a:ext>
                  </a:extLst>
                </p:cNvPr>
                <p:cNvPicPr/>
                <p:nvPr/>
              </p:nvPicPr>
              <p:blipFill>
                <a:blip r:embed="rId153"/>
                <a:stretch>
                  <a:fillRect/>
                </a:stretch>
              </p:blipFill>
              <p:spPr>
                <a:xfrm>
                  <a:off x="6728423" y="1433001"/>
                  <a:ext cx="1497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5" name="Ink 94">
                  <a:extLst>
                    <a:ext uri="{FF2B5EF4-FFF2-40B4-BE49-F238E27FC236}">
                      <a16:creationId xmlns:a16="http://schemas.microsoft.com/office/drawing/2014/main" id="{6D586129-AF8E-1A9C-7770-07EBBBDA475D}"/>
                    </a:ext>
                  </a:extLst>
                </p14:cNvPr>
                <p14:cNvContentPartPr/>
                <p14:nvPr/>
              </p14:nvContentPartPr>
              <p14:xfrm>
                <a:off x="6918863" y="1430841"/>
                <a:ext cx="18360" cy="200160"/>
              </p14:xfrm>
            </p:contentPart>
          </mc:Choice>
          <mc:Fallback>
            <p:pic>
              <p:nvPicPr>
                <p:cNvPr id="95" name="Ink 94">
                  <a:extLst>
                    <a:ext uri="{FF2B5EF4-FFF2-40B4-BE49-F238E27FC236}">
                      <a16:creationId xmlns:a16="http://schemas.microsoft.com/office/drawing/2014/main" id="{6D586129-AF8E-1A9C-7770-07EBBBDA475D}"/>
                    </a:ext>
                  </a:extLst>
                </p:cNvPr>
                <p:cNvPicPr/>
                <p:nvPr/>
              </p:nvPicPr>
              <p:blipFill>
                <a:blip r:embed="rId155"/>
                <a:stretch>
                  <a:fillRect/>
                </a:stretch>
              </p:blipFill>
              <p:spPr>
                <a:xfrm>
                  <a:off x="6909863" y="1422201"/>
                  <a:ext cx="360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6" name="Ink 95">
                  <a:extLst>
                    <a:ext uri="{FF2B5EF4-FFF2-40B4-BE49-F238E27FC236}">
                      <a16:creationId xmlns:a16="http://schemas.microsoft.com/office/drawing/2014/main" id="{6C731CBD-6EB5-B3C2-23B5-C496F9978CE1}"/>
                    </a:ext>
                  </a:extLst>
                </p14:cNvPr>
                <p14:cNvContentPartPr/>
                <p14:nvPr/>
              </p14:nvContentPartPr>
              <p14:xfrm>
                <a:off x="7000943" y="1435161"/>
                <a:ext cx="72000" cy="252360"/>
              </p14:xfrm>
            </p:contentPart>
          </mc:Choice>
          <mc:Fallback>
            <p:pic>
              <p:nvPicPr>
                <p:cNvPr id="96" name="Ink 95">
                  <a:extLst>
                    <a:ext uri="{FF2B5EF4-FFF2-40B4-BE49-F238E27FC236}">
                      <a16:creationId xmlns:a16="http://schemas.microsoft.com/office/drawing/2014/main" id="{6C731CBD-6EB5-B3C2-23B5-C496F9978CE1}"/>
                    </a:ext>
                  </a:extLst>
                </p:cNvPr>
                <p:cNvPicPr/>
                <p:nvPr/>
              </p:nvPicPr>
              <p:blipFill>
                <a:blip r:embed="rId157"/>
                <a:stretch>
                  <a:fillRect/>
                </a:stretch>
              </p:blipFill>
              <p:spPr>
                <a:xfrm>
                  <a:off x="6991943" y="1426521"/>
                  <a:ext cx="896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id="{E8F6DFDB-286A-D0F6-8395-07367F71E034}"/>
                    </a:ext>
                  </a:extLst>
                </p14:cNvPr>
                <p14:cNvContentPartPr/>
                <p14:nvPr/>
              </p14:nvContentPartPr>
              <p14:xfrm>
                <a:off x="6946223" y="826041"/>
                <a:ext cx="1186920" cy="865440"/>
              </p14:xfrm>
            </p:contentPart>
          </mc:Choice>
          <mc:Fallback>
            <p:pic>
              <p:nvPicPr>
                <p:cNvPr id="97" name="Ink 96">
                  <a:extLst>
                    <a:ext uri="{FF2B5EF4-FFF2-40B4-BE49-F238E27FC236}">
                      <a16:creationId xmlns:a16="http://schemas.microsoft.com/office/drawing/2014/main" id="{E8F6DFDB-286A-D0F6-8395-07367F71E034}"/>
                    </a:ext>
                  </a:extLst>
                </p:cNvPr>
                <p:cNvPicPr/>
                <p:nvPr/>
              </p:nvPicPr>
              <p:blipFill>
                <a:blip r:embed="rId159"/>
                <a:stretch>
                  <a:fillRect/>
                </a:stretch>
              </p:blipFill>
              <p:spPr>
                <a:xfrm>
                  <a:off x="6937583" y="817401"/>
                  <a:ext cx="120456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id="{0BB15856-D55D-F238-92B2-1C4D6F3DE6AA}"/>
                    </a:ext>
                  </a:extLst>
                </p14:cNvPr>
                <p14:cNvContentPartPr/>
                <p14:nvPr/>
              </p14:nvContentPartPr>
              <p14:xfrm>
                <a:off x="7963583" y="1555761"/>
                <a:ext cx="257040" cy="78480"/>
              </p14:xfrm>
            </p:contentPart>
          </mc:Choice>
          <mc:Fallback>
            <p:pic>
              <p:nvPicPr>
                <p:cNvPr id="98" name="Ink 97">
                  <a:extLst>
                    <a:ext uri="{FF2B5EF4-FFF2-40B4-BE49-F238E27FC236}">
                      <a16:creationId xmlns:a16="http://schemas.microsoft.com/office/drawing/2014/main" id="{0BB15856-D55D-F238-92B2-1C4D6F3DE6AA}"/>
                    </a:ext>
                  </a:extLst>
                </p:cNvPr>
                <p:cNvPicPr/>
                <p:nvPr/>
              </p:nvPicPr>
              <p:blipFill>
                <a:blip r:embed="rId161"/>
                <a:stretch>
                  <a:fillRect/>
                </a:stretch>
              </p:blipFill>
              <p:spPr>
                <a:xfrm>
                  <a:off x="7954943" y="1547121"/>
                  <a:ext cx="2746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74511343-673B-CBBF-CB58-19B8EE23D4B5}"/>
                    </a:ext>
                  </a:extLst>
                </p14:cNvPr>
                <p14:cNvContentPartPr/>
                <p14:nvPr/>
              </p14:nvContentPartPr>
              <p14:xfrm>
                <a:off x="4952183" y="233121"/>
                <a:ext cx="2230920" cy="680760"/>
              </p14:xfrm>
            </p:contentPart>
          </mc:Choice>
          <mc:Fallback>
            <p:pic>
              <p:nvPicPr>
                <p:cNvPr id="100" name="Ink 99">
                  <a:extLst>
                    <a:ext uri="{FF2B5EF4-FFF2-40B4-BE49-F238E27FC236}">
                      <a16:creationId xmlns:a16="http://schemas.microsoft.com/office/drawing/2014/main" id="{74511343-673B-CBBF-CB58-19B8EE23D4B5}"/>
                    </a:ext>
                  </a:extLst>
                </p:cNvPr>
                <p:cNvPicPr/>
                <p:nvPr/>
              </p:nvPicPr>
              <p:blipFill>
                <a:blip r:embed="rId163"/>
                <a:stretch>
                  <a:fillRect/>
                </a:stretch>
              </p:blipFill>
              <p:spPr>
                <a:xfrm>
                  <a:off x="4943543" y="224121"/>
                  <a:ext cx="224856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DBE637F0-64FB-45DE-8AEC-8A5FD2FB65CA}"/>
                    </a:ext>
                  </a:extLst>
                </p14:cNvPr>
                <p14:cNvContentPartPr/>
                <p14:nvPr/>
              </p14:nvContentPartPr>
              <p14:xfrm>
                <a:off x="4869743" y="159681"/>
                <a:ext cx="219960" cy="266400"/>
              </p14:xfrm>
            </p:contentPart>
          </mc:Choice>
          <mc:Fallback>
            <p:pic>
              <p:nvPicPr>
                <p:cNvPr id="101" name="Ink 100">
                  <a:extLst>
                    <a:ext uri="{FF2B5EF4-FFF2-40B4-BE49-F238E27FC236}">
                      <a16:creationId xmlns:a16="http://schemas.microsoft.com/office/drawing/2014/main" id="{DBE637F0-64FB-45DE-8AEC-8A5FD2FB65CA}"/>
                    </a:ext>
                  </a:extLst>
                </p:cNvPr>
                <p:cNvPicPr/>
                <p:nvPr/>
              </p:nvPicPr>
              <p:blipFill>
                <a:blip r:embed="rId165"/>
                <a:stretch>
                  <a:fillRect/>
                </a:stretch>
              </p:blipFill>
              <p:spPr>
                <a:xfrm>
                  <a:off x="4861103" y="150681"/>
                  <a:ext cx="2376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2D14F99F-BF83-4423-7333-D3901676D297}"/>
                    </a:ext>
                  </a:extLst>
                </p14:cNvPr>
                <p14:cNvContentPartPr/>
                <p14:nvPr/>
              </p14:nvContentPartPr>
              <p14:xfrm>
                <a:off x="7750823" y="1610121"/>
                <a:ext cx="792360" cy="569160"/>
              </p14:xfrm>
            </p:contentPart>
          </mc:Choice>
          <mc:Fallback>
            <p:pic>
              <p:nvPicPr>
                <p:cNvPr id="103" name="Ink 102">
                  <a:extLst>
                    <a:ext uri="{FF2B5EF4-FFF2-40B4-BE49-F238E27FC236}">
                      <a16:creationId xmlns:a16="http://schemas.microsoft.com/office/drawing/2014/main" id="{2D14F99F-BF83-4423-7333-D3901676D297}"/>
                    </a:ext>
                  </a:extLst>
                </p:cNvPr>
                <p:cNvPicPr/>
                <p:nvPr/>
              </p:nvPicPr>
              <p:blipFill>
                <a:blip r:embed="rId167"/>
                <a:stretch>
                  <a:fillRect/>
                </a:stretch>
              </p:blipFill>
              <p:spPr>
                <a:xfrm>
                  <a:off x="7741823" y="1601121"/>
                  <a:ext cx="81000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9EBE3BA8-3866-7CBF-2907-84245C4CC82D}"/>
                    </a:ext>
                  </a:extLst>
                </p14:cNvPr>
                <p14:cNvContentPartPr/>
                <p14:nvPr/>
              </p14:nvContentPartPr>
              <p14:xfrm>
                <a:off x="8479103" y="1516521"/>
                <a:ext cx="301320" cy="155160"/>
              </p14:xfrm>
            </p:contentPart>
          </mc:Choice>
          <mc:Fallback>
            <p:pic>
              <p:nvPicPr>
                <p:cNvPr id="104" name="Ink 103">
                  <a:extLst>
                    <a:ext uri="{FF2B5EF4-FFF2-40B4-BE49-F238E27FC236}">
                      <a16:creationId xmlns:a16="http://schemas.microsoft.com/office/drawing/2014/main" id="{9EBE3BA8-3866-7CBF-2907-84245C4CC82D}"/>
                    </a:ext>
                  </a:extLst>
                </p:cNvPr>
                <p:cNvPicPr/>
                <p:nvPr/>
              </p:nvPicPr>
              <p:blipFill>
                <a:blip r:embed="rId169"/>
                <a:stretch>
                  <a:fillRect/>
                </a:stretch>
              </p:blipFill>
              <p:spPr>
                <a:xfrm>
                  <a:off x="8470103" y="1507521"/>
                  <a:ext cx="3189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80FEBD19-2B9E-5C27-3A5C-A4D41CE27143}"/>
                    </a:ext>
                  </a:extLst>
                </p14:cNvPr>
                <p14:cNvContentPartPr/>
                <p14:nvPr/>
              </p14:nvContentPartPr>
              <p14:xfrm>
                <a:off x="8835143" y="1232121"/>
                <a:ext cx="159480" cy="288720"/>
              </p14:xfrm>
            </p:contentPart>
          </mc:Choice>
          <mc:Fallback>
            <p:pic>
              <p:nvPicPr>
                <p:cNvPr id="105" name="Ink 104">
                  <a:extLst>
                    <a:ext uri="{FF2B5EF4-FFF2-40B4-BE49-F238E27FC236}">
                      <a16:creationId xmlns:a16="http://schemas.microsoft.com/office/drawing/2014/main" id="{80FEBD19-2B9E-5C27-3A5C-A4D41CE27143}"/>
                    </a:ext>
                  </a:extLst>
                </p:cNvPr>
                <p:cNvPicPr/>
                <p:nvPr/>
              </p:nvPicPr>
              <p:blipFill>
                <a:blip r:embed="rId171"/>
                <a:stretch>
                  <a:fillRect/>
                </a:stretch>
              </p:blipFill>
              <p:spPr>
                <a:xfrm>
                  <a:off x="8826503" y="1223481"/>
                  <a:ext cx="1771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EF7A25C9-D414-7829-838E-BB2EC2340CAD}"/>
                    </a:ext>
                  </a:extLst>
                </p14:cNvPr>
                <p14:cNvContentPartPr/>
                <p14:nvPr/>
              </p14:nvContentPartPr>
              <p14:xfrm>
                <a:off x="8986343" y="1246161"/>
                <a:ext cx="79200" cy="211680"/>
              </p14:xfrm>
            </p:contentPart>
          </mc:Choice>
          <mc:Fallback>
            <p:pic>
              <p:nvPicPr>
                <p:cNvPr id="106" name="Ink 105">
                  <a:extLst>
                    <a:ext uri="{FF2B5EF4-FFF2-40B4-BE49-F238E27FC236}">
                      <a16:creationId xmlns:a16="http://schemas.microsoft.com/office/drawing/2014/main" id="{EF7A25C9-D414-7829-838E-BB2EC2340CAD}"/>
                    </a:ext>
                  </a:extLst>
                </p:cNvPr>
                <p:cNvPicPr/>
                <p:nvPr/>
              </p:nvPicPr>
              <p:blipFill>
                <a:blip r:embed="rId173"/>
                <a:stretch>
                  <a:fillRect/>
                </a:stretch>
              </p:blipFill>
              <p:spPr>
                <a:xfrm>
                  <a:off x="8977343" y="1237161"/>
                  <a:ext cx="968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5D521219-B840-848A-DD84-B27608D13DBE}"/>
                    </a:ext>
                  </a:extLst>
                </p14:cNvPr>
                <p14:cNvContentPartPr/>
                <p14:nvPr/>
              </p14:nvContentPartPr>
              <p14:xfrm>
                <a:off x="9145823" y="1329681"/>
                <a:ext cx="99360" cy="92520"/>
              </p14:xfrm>
            </p:contentPart>
          </mc:Choice>
          <mc:Fallback>
            <p:pic>
              <p:nvPicPr>
                <p:cNvPr id="107" name="Ink 106">
                  <a:extLst>
                    <a:ext uri="{FF2B5EF4-FFF2-40B4-BE49-F238E27FC236}">
                      <a16:creationId xmlns:a16="http://schemas.microsoft.com/office/drawing/2014/main" id="{5D521219-B840-848A-DD84-B27608D13DBE}"/>
                    </a:ext>
                  </a:extLst>
                </p:cNvPr>
                <p:cNvPicPr/>
                <p:nvPr/>
              </p:nvPicPr>
              <p:blipFill>
                <a:blip r:embed="rId175"/>
                <a:stretch>
                  <a:fillRect/>
                </a:stretch>
              </p:blipFill>
              <p:spPr>
                <a:xfrm>
                  <a:off x="9137183" y="1320681"/>
                  <a:ext cx="1170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2" name="Ink 111">
                  <a:extLst>
                    <a:ext uri="{FF2B5EF4-FFF2-40B4-BE49-F238E27FC236}">
                      <a16:creationId xmlns:a16="http://schemas.microsoft.com/office/drawing/2014/main" id="{BF29A86B-34B4-6A45-3206-4FD4EF11C919}"/>
                    </a:ext>
                  </a:extLst>
                </p14:cNvPr>
                <p14:cNvContentPartPr/>
                <p14:nvPr/>
              </p14:nvContentPartPr>
              <p14:xfrm>
                <a:off x="9338783" y="1324641"/>
                <a:ext cx="30960" cy="123840"/>
              </p14:xfrm>
            </p:contentPart>
          </mc:Choice>
          <mc:Fallback>
            <p:pic>
              <p:nvPicPr>
                <p:cNvPr id="112" name="Ink 111">
                  <a:extLst>
                    <a:ext uri="{FF2B5EF4-FFF2-40B4-BE49-F238E27FC236}">
                      <a16:creationId xmlns:a16="http://schemas.microsoft.com/office/drawing/2014/main" id="{BF29A86B-34B4-6A45-3206-4FD4EF11C919}"/>
                    </a:ext>
                  </a:extLst>
                </p:cNvPr>
                <p:cNvPicPr/>
                <p:nvPr/>
              </p:nvPicPr>
              <p:blipFill>
                <a:blip r:embed="rId177"/>
                <a:stretch>
                  <a:fillRect/>
                </a:stretch>
              </p:blipFill>
              <p:spPr>
                <a:xfrm>
                  <a:off x="9330143" y="1316001"/>
                  <a:ext cx="486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3" name="Ink 112">
                  <a:extLst>
                    <a:ext uri="{FF2B5EF4-FFF2-40B4-BE49-F238E27FC236}">
                      <a16:creationId xmlns:a16="http://schemas.microsoft.com/office/drawing/2014/main" id="{83C9BC41-E2F3-C423-2D2A-3F2449586249}"/>
                    </a:ext>
                  </a:extLst>
                </p14:cNvPr>
                <p14:cNvContentPartPr/>
                <p14:nvPr/>
              </p14:nvContentPartPr>
              <p14:xfrm>
                <a:off x="9353543" y="1210161"/>
                <a:ext cx="6120" cy="2160"/>
              </p14:xfrm>
            </p:contentPart>
          </mc:Choice>
          <mc:Fallback>
            <p:pic>
              <p:nvPicPr>
                <p:cNvPr id="113" name="Ink 112">
                  <a:extLst>
                    <a:ext uri="{FF2B5EF4-FFF2-40B4-BE49-F238E27FC236}">
                      <a16:creationId xmlns:a16="http://schemas.microsoft.com/office/drawing/2014/main" id="{83C9BC41-E2F3-C423-2D2A-3F2449586249}"/>
                    </a:ext>
                  </a:extLst>
                </p:cNvPr>
                <p:cNvPicPr/>
                <p:nvPr/>
              </p:nvPicPr>
              <p:blipFill>
                <a:blip r:embed="rId3"/>
                <a:stretch>
                  <a:fillRect/>
                </a:stretch>
              </p:blipFill>
              <p:spPr>
                <a:xfrm>
                  <a:off x="9344903" y="1201521"/>
                  <a:ext cx="23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4" name="Ink 113">
                  <a:extLst>
                    <a:ext uri="{FF2B5EF4-FFF2-40B4-BE49-F238E27FC236}">
                      <a16:creationId xmlns:a16="http://schemas.microsoft.com/office/drawing/2014/main" id="{991E24A5-BE6C-C485-5AF8-FB40D7348DE6}"/>
                    </a:ext>
                  </a:extLst>
                </p14:cNvPr>
                <p14:cNvContentPartPr/>
                <p14:nvPr/>
              </p14:nvContentPartPr>
              <p14:xfrm>
                <a:off x="9405383" y="1332201"/>
                <a:ext cx="146520" cy="126720"/>
              </p14:xfrm>
            </p:contentPart>
          </mc:Choice>
          <mc:Fallback>
            <p:pic>
              <p:nvPicPr>
                <p:cNvPr id="114" name="Ink 113">
                  <a:extLst>
                    <a:ext uri="{FF2B5EF4-FFF2-40B4-BE49-F238E27FC236}">
                      <a16:creationId xmlns:a16="http://schemas.microsoft.com/office/drawing/2014/main" id="{991E24A5-BE6C-C485-5AF8-FB40D7348DE6}"/>
                    </a:ext>
                  </a:extLst>
                </p:cNvPr>
                <p:cNvPicPr/>
                <p:nvPr/>
              </p:nvPicPr>
              <p:blipFill>
                <a:blip r:embed="rId180"/>
                <a:stretch>
                  <a:fillRect/>
                </a:stretch>
              </p:blipFill>
              <p:spPr>
                <a:xfrm>
                  <a:off x="9396743" y="1323561"/>
                  <a:ext cx="164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5" name="Ink 114">
                  <a:extLst>
                    <a:ext uri="{FF2B5EF4-FFF2-40B4-BE49-F238E27FC236}">
                      <a16:creationId xmlns:a16="http://schemas.microsoft.com/office/drawing/2014/main" id="{046146E7-99DC-981C-3D13-D41FC1D8D5C2}"/>
                    </a:ext>
                  </a:extLst>
                </p14:cNvPr>
                <p14:cNvContentPartPr/>
                <p14:nvPr/>
              </p14:nvContentPartPr>
              <p14:xfrm>
                <a:off x="9618503" y="1210521"/>
                <a:ext cx="114840" cy="248040"/>
              </p14:xfrm>
            </p:contentPart>
          </mc:Choice>
          <mc:Fallback>
            <p:pic>
              <p:nvPicPr>
                <p:cNvPr id="115" name="Ink 114">
                  <a:extLst>
                    <a:ext uri="{FF2B5EF4-FFF2-40B4-BE49-F238E27FC236}">
                      <a16:creationId xmlns:a16="http://schemas.microsoft.com/office/drawing/2014/main" id="{046146E7-99DC-981C-3D13-D41FC1D8D5C2}"/>
                    </a:ext>
                  </a:extLst>
                </p:cNvPr>
                <p:cNvPicPr/>
                <p:nvPr/>
              </p:nvPicPr>
              <p:blipFill>
                <a:blip r:embed="rId182"/>
                <a:stretch>
                  <a:fillRect/>
                </a:stretch>
              </p:blipFill>
              <p:spPr>
                <a:xfrm>
                  <a:off x="9609503" y="1201881"/>
                  <a:ext cx="132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6" name="Ink 115">
                  <a:extLst>
                    <a:ext uri="{FF2B5EF4-FFF2-40B4-BE49-F238E27FC236}">
                      <a16:creationId xmlns:a16="http://schemas.microsoft.com/office/drawing/2014/main" id="{AFC49768-DBA0-1CEE-FCF3-F559664E8057}"/>
                    </a:ext>
                  </a:extLst>
                </p14:cNvPr>
                <p14:cNvContentPartPr/>
                <p14:nvPr/>
              </p14:nvContentPartPr>
              <p14:xfrm>
                <a:off x="9795623" y="1212681"/>
                <a:ext cx="30960" cy="262080"/>
              </p14:xfrm>
            </p:contentPart>
          </mc:Choice>
          <mc:Fallback>
            <p:pic>
              <p:nvPicPr>
                <p:cNvPr id="116" name="Ink 115">
                  <a:extLst>
                    <a:ext uri="{FF2B5EF4-FFF2-40B4-BE49-F238E27FC236}">
                      <a16:creationId xmlns:a16="http://schemas.microsoft.com/office/drawing/2014/main" id="{AFC49768-DBA0-1CEE-FCF3-F559664E8057}"/>
                    </a:ext>
                  </a:extLst>
                </p:cNvPr>
                <p:cNvPicPr/>
                <p:nvPr/>
              </p:nvPicPr>
              <p:blipFill>
                <a:blip r:embed="rId184"/>
                <a:stretch>
                  <a:fillRect/>
                </a:stretch>
              </p:blipFill>
              <p:spPr>
                <a:xfrm>
                  <a:off x="9786623" y="1204041"/>
                  <a:ext cx="486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7" name="Ink 116">
                  <a:extLst>
                    <a:ext uri="{FF2B5EF4-FFF2-40B4-BE49-F238E27FC236}">
                      <a16:creationId xmlns:a16="http://schemas.microsoft.com/office/drawing/2014/main" id="{66054D34-BC9F-714F-37A8-E3D8DF2EBFF0}"/>
                    </a:ext>
                  </a:extLst>
                </p14:cNvPr>
                <p14:cNvContentPartPr/>
                <p14:nvPr/>
              </p14:nvContentPartPr>
              <p14:xfrm>
                <a:off x="9254183" y="1052481"/>
                <a:ext cx="883800" cy="620640"/>
              </p14:xfrm>
            </p:contentPart>
          </mc:Choice>
          <mc:Fallback>
            <p:pic>
              <p:nvPicPr>
                <p:cNvPr id="117" name="Ink 116">
                  <a:extLst>
                    <a:ext uri="{FF2B5EF4-FFF2-40B4-BE49-F238E27FC236}">
                      <a16:creationId xmlns:a16="http://schemas.microsoft.com/office/drawing/2014/main" id="{66054D34-BC9F-714F-37A8-E3D8DF2EBFF0}"/>
                    </a:ext>
                  </a:extLst>
                </p:cNvPr>
                <p:cNvPicPr/>
                <p:nvPr/>
              </p:nvPicPr>
              <p:blipFill>
                <a:blip r:embed="rId186"/>
                <a:stretch>
                  <a:fillRect/>
                </a:stretch>
              </p:blipFill>
              <p:spPr>
                <a:xfrm>
                  <a:off x="9245543" y="1043841"/>
                  <a:ext cx="901440" cy="6382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69" name="Ink 68">
                  <a:extLst>
                    <a:ext uri="{FF2B5EF4-FFF2-40B4-BE49-F238E27FC236}">
                      <a16:creationId xmlns:a16="http://schemas.microsoft.com/office/drawing/2014/main" id="{A6EFE3FD-E8B3-5B01-F06E-51AE1B5C873C}"/>
                    </a:ext>
                  </a:extLst>
                </p14:cNvPr>
                <p14:cNvContentPartPr/>
                <p14:nvPr/>
              </p14:nvContentPartPr>
              <p14:xfrm>
                <a:off x="8248343" y="2216361"/>
                <a:ext cx="47520" cy="167760"/>
              </p14:xfrm>
            </p:contentPart>
          </mc:Choice>
          <mc:Fallback>
            <p:pic>
              <p:nvPicPr>
                <p:cNvPr id="69" name="Ink 68">
                  <a:extLst>
                    <a:ext uri="{FF2B5EF4-FFF2-40B4-BE49-F238E27FC236}">
                      <a16:creationId xmlns:a16="http://schemas.microsoft.com/office/drawing/2014/main" id="{A6EFE3FD-E8B3-5B01-F06E-51AE1B5C873C}"/>
                    </a:ext>
                  </a:extLst>
                </p:cNvPr>
                <p:cNvPicPr/>
                <p:nvPr/>
              </p:nvPicPr>
              <p:blipFill>
                <a:blip r:embed="rId188"/>
                <a:stretch>
                  <a:fillRect/>
                </a:stretch>
              </p:blipFill>
              <p:spPr>
                <a:xfrm>
                  <a:off x="8239703" y="2207361"/>
                  <a:ext cx="651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0" name="Ink 69">
                  <a:extLst>
                    <a:ext uri="{FF2B5EF4-FFF2-40B4-BE49-F238E27FC236}">
                      <a16:creationId xmlns:a16="http://schemas.microsoft.com/office/drawing/2014/main" id="{69115A7A-F0BE-204B-E6E7-439E4360DCFD}"/>
                    </a:ext>
                  </a:extLst>
                </p14:cNvPr>
                <p14:cNvContentPartPr/>
                <p14:nvPr/>
              </p14:nvContentPartPr>
              <p14:xfrm>
                <a:off x="8322143" y="2614161"/>
                <a:ext cx="13320" cy="151560"/>
              </p14:xfrm>
            </p:contentPart>
          </mc:Choice>
          <mc:Fallback>
            <p:pic>
              <p:nvPicPr>
                <p:cNvPr id="70" name="Ink 69">
                  <a:extLst>
                    <a:ext uri="{FF2B5EF4-FFF2-40B4-BE49-F238E27FC236}">
                      <a16:creationId xmlns:a16="http://schemas.microsoft.com/office/drawing/2014/main" id="{69115A7A-F0BE-204B-E6E7-439E4360DCFD}"/>
                    </a:ext>
                  </a:extLst>
                </p:cNvPr>
                <p:cNvPicPr/>
                <p:nvPr/>
              </p:nvPicPr>
              <p:blipFill>
                <a:blip r:embed="rId190"/>
                <a:stretch>
                  <a:fillRect/>
                </a:stretch>
              </p:blipFill>
              <p:spPr>
                <a:xfrm>
                  <a:off x="8313143" y="2605161"/>
                  <a:ext cx="309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9" name="Ink 108">
                  <a:extLst>
                    <a:ext uri="{FF2B5EF4-FFF2-40B4-BE49-F238E27FC236}">
                      <a16:creationId xmlns:a16="http://schemas.microsoft.com/office/drawing/2014/main" id="{3527C588-A112-1903-B944-73030006510B}"/>
                    </a:ext>
                  </a:extLst>
                </p14:cNvPr>
                <p14:cNvContentPartPr/>
                <p14:nvPr/>
              </p14:nvContentPartPr>
              <p14:xfrm>
                <a:off x="8014703" y="2145441"/>
                <a:ext cx="429480" cy="289440"/>
              </p14:xfrm>
            </p:contentPart>
          </mc:Choice>
          <mc:Fallback>
            <p:pic>
              <p:nvPicPr>
                <p:cNvPr id="109" name="Ink 108">
                  <a:extLst>
                    <a:ext uri="{FF2B5EF4-FFF2-40B4-BE49-F238E27FC236}">
                      <a16:creationId xmlns:a16="http://schemas.microsoft.com/office/drawing/2014/main" id="{3527C588-A112-1903-B944-73030006510B}"/>
                    </a:ext>
                  </a:extLst>
                </p:cNvPr>
                <p:cNvPicPr/>
                <p:nvPr/>
              </p:nvPicPr>
              <p:blipFill>
                <a:blip r:embed="rId192"/>
                <a:stretch>
                  <a:fillRect/>
                </a:stretch>
              </p:blipFill>
              <p:spPr>
                <a:xfrm>
                  <a:off x="8006063" y="2136801"/>
                  <a:ext cx="4471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0" name="Ink 109">
                  <a:extLst>
                    <a:ext uri="{FF2B5EF4-FFF2-40B4-BE49-F238E27FC236}">
                      <a16:creationId xmlns:a16="http://schemas.microsoft.com/office/drawing/2014/main" id="{C73E3975-5486-2926-9EB2-EF14941748C1}"/>
                    </a:ext>
                  </a:extLst>
                </p14:cNvPr>
                <p14:cNvContentPartPr/>
                <p14:nvPr/>
              </p14:nvContentPartPr>
              <p14:xfrm>
                <a:off x="8002103" y="2455401"/>
                <a:ext cx="521640" cy="382680"/>
              </p14:xfrm>
            </p:contentPart>
          </mc:Choice>
          <mc:Fallback>
            <p:pic>
              <p:nvPicPr>
                <p:cNvPr id="110" name="Ink 109">
                  <a:extLst>
                    <a:ext uri="{FF2B5EF4-FFF2-40B4-BE49-F238E27FC236}">
                      <a16:creationId xmlns:a16="http://schemas.microsoft.com/office/drawing/2014/main" id="{C73E3975-5486-2926-9EB2-EF14941748C1}"/>
                    </a:ext>
                  </a:extLst>
                </p:cNvPr>
                <p:cNvPicPr/>
                <p:nvPr/>
              </p:nvPicPr>
              <p:blipFill>
                <a:blip r:embed="rId194"/>
                <a:stretch>
                  <a:fillRect/>
                </a:stretch>
              </p:blipFill>
              <p:spPr>
                <a:xfrm>
                  <a:off x="7993463" y="2446761"/>
                  <a:ext cx="53928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9" name="Ink 118">
                  <a:extLst>
                    <a:ext uri="{FF2B5EF4-FFF2-40B4-BE49-F238E27FC236}">
                      <a16:creationId xmlns:a16="http://schemas.microsoft.com/office/drawing/2014/main" id="{07E03347-43B3-6C86-9C81-DA2753BC7DBD}"/>
                    </a:ext>
                  </a:extLst>
                </p14:cNvPr>
                <p14:cNvContentPartPr/>
                <p14:nvPr/>
              </p14:nvContentPartPr>
              <p14:xfrm>
                <a:off x="8376863" y="2229321"/>
                <a:ext cx="116640" cy="157680"/>
              </p14:xfrm>
            </p:contentPart>
          </mc:Choice>
          <mc:Fallback>
            <p:pic>
              <p:nvPicPr>
                <p:cNvPr id="119" name="Ink 118">
                  <a:extLst>
                    <a:ext uri="{FF2B5EF4-FFF2-40B4-BE49-F238E27FC236}">
                      <a16:creationId xmlns:a16="http://schemas.microsoft.com/office/drawing/2014/main" id="{07E03347-43B3-6C86-9C81-DA2753BC7DBD}"/>
                    </a:ext>
                  </a:extLst>
                </p:cNvPr>
                <p:cNvPicPr/>
                <p:nvPr/>
              </p:nvPicPr>
              <p:blipFill>
                <a:blip r:embed="rId196"/>
                <a:stretch>
                  <a:fillRect/>
                </a:stretch>
              </p:blipFill>
              <p:spPr>
                <a:xfrm>
                  <a:off x="8368223" y="2220681"/>
                  <a:ext cx="1342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0" name="Ink 119">
                  <a:extLst>
                    <a:ext uri="{FF2B5EF4-FFF2-40B4-BE49-F238E27FC236}">
                      <a16:creationId xmlns:a16="http://schemas.microsoft.com/office/drawing/2014/main" id="{A06EFFC5-6053-44BC-A14A-5AB704E842B0}"/>
                    </a:ext>
                  </a:extLst>
                </p14:cNvPr>
                <p14:cNvContentPartPr/>
                <p14:nvPr/>
              </p14:nvContentPartPr>
              <p14:xfrm>
                <a:off x="8467223" y="2265321"/>
                <a:ext cx="158040" cy="39240"/>
              </p14:xfrm>
            </p:contentPart>
          </mc:Choice>
          <mc:Fallback>
            <p:pic>
              <p:nvPicPr>
                <p:cNvPr id="120" name="Ink 119">
                  <a:extLst>
                    <a:ext uri="{FF2B5EF4-FFF2-40B4-BE49-F238E27FC236}">
                      <a16:creationId xmlns:a16="http://schemas.microsoft.com/office/drawing/2014/main" id="{A06EFFC5-6053-44BC-A14A-5AB704E842B0}"/>
                    </a:ext>
                  </a:extLst>
                </p:cNvPr>
                <p:cNvPicPr/>
                <p:nvPr/>
              </p:nvPicPr>
              <p:blipFill>
                <a:blip r:embed="rId198"/>
                <a:stretch>
                  <a:fillRect/>
                </a:stretch>
              </p:blipFill>
              <p:spPr>
                <a:xfrm>
                  <a:off x="8458223" y="2256681"/>
                  <a:ext cx="1756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2" name="Ink 121">
                  <a:extLst>
                    <a:ext uri="{FF2B5EF4-FFF2-40B4-BE49-F238E27FC236}">
                      <a16:creationId xmlns:a16="http://schemas.microsoft.com/office/drawing/2014/main" id="{927B9942-7F8D-6418-0867-3FDAE128C73C}"/>
                    </a:ext>
                  </a:extLst>
                </p14:cNvPr>
                <p14:cNvContentPartPr/>
                <p14:nvPr/>
              </p14:nvContentPartPr>
              <p14:xfrm>
                <a:off x="4921583" y="80481"/>
                <a:ext cx="2264400" cy="694800"/>
              </p14:xfrm>
            </p:contentPart>
          </mc:Choice>
          <mc:Fallback>
            <p:pic>
              <p:nvPicPr>
                <p:cNvPr id="122" name="Ink 121">
                  <a:extLst>
                    <a:ext uri="{FF2B5EF4-FFF2-40B4-BE49-F238E27FC236}">
                      <a16:creationId xmlns:a16="http://schemas.microsoft.com/office/drawing/2014/main" id="{927B9942-7F8D-6418-0867-3FDAE128C73C}"/>
                    </a:ext>
                  </a:extLst>
                </p:cNvPr>
                <p:cNvPicPr/>
                <p:nvPr/>
              </p:nvPicPr>
              <p:blipFill>
                <a:blip r:embed="rId200"/>
                <a:stretch>
                  <a:fillRect/>
                </a:stretch>
              </p:blipFill>
              <p:spPr>
                <a:xfrm>
                  <a:off x="4912943" y="71481"/>
                  <a:ext cx="228204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3" name="Ink 122">
                  <a:extLst>
                    <a:ext uri="{FF2B5EF4-FFF2-40B4-BE49-F238E27FC236}">
                      <a16:creationId xmlns:a16="http://schemas.microsoft.com/office/drawing/2014/main" id="{A3C552B2-04EB-1FA6-D504-C31F434C354E}"/>
                    </a:ext>
                  </a:extLst>
                </p14:cNvPr>
                <p14:cNvContentPartPr/>
                <p14:nvPr/>
              </p14:nvContentPartPr>
              <p14:xfrm>
                <a:off x="4848863" y="132681"/>
                <a:ext cx="227160" cy="275400"/>
              </p14:xfrm>
            </p:contentPart>
          </mc:Choice>
          <mc:Fallback>
            <p:pic>
              <p:nvPicPr>
                <p:cNvPr id="123" name="Ink 122">
                  <a:extLst>
                    <a:ext uri="{FF2B5EF4-FFF2-40B4-BE49-F238E27FC236}">
                      <a16:creationId xmlns:a16="http://schemas.microsoft.com/office/drawing/2014/main" id="{A3C552B2-04EB-1FA6-D504-C31F434C354E}"/>
                    </a:ext>
                  </a:extLst>
                </p:cNvPr>
                <p:cNvPicPr/>
                <p:nvPr/>
              </p:nvPicPr>
              <p:blipFill>
                <a:blip r:embed="rId202"/>
                <a:stretch>
                  <a:fillRect/>
                </a:stretch>
              </p:blipFill>
              <p:spPr>
                <a:xfrm>
                  <a:off x="4840223" y="124041"/>
                  <a:ext cx="2448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5" name="Ink 124">
                  <a:extLst>
                    <a:ext uri="{FF2B5EF4-FFF2-40B4-BE49-F238E27FC236}">
                      <a16:creationId xmlns:a16="http://schemas.microsoft.com/office/drawing/2014/main" id="{9A810C80-F164-16CF-1FA8-A957E837345B}"/>
                    </a:ext>
                  </a:extLst>
                </p14:cNvPr>
                <p14:cNvContentPartPr/>
                <p14:nvPr/>
              </p14:nvContentPartPr>
              <p14:xfrm>
                <a:off x="4235783" y="131961"/>
                <a:ext cx="916560" cy="412200"/>
              </p14:xfrm>
            </p:contentPart>
          </mc:Choice>
          <mc:Fallback>
            <p:pic>
              <p:nvPicPr>
                <p:cNvPr id="125" name="Ink 124">
                  <a:extLst>
                    <a:ext uri="{FF2B5EF4-FFF2-40B4-BE49-F238E27FC236}">
                      <a16:creationId xmlns:a16="http://schemas.microsoft.com/office/drawing/2014/main" id="{9A810C80-F164-16CF-1FA8-A957E837345B}"/>
                    </a:ext>
                  </a:extLst>
                </p:cNvPr>
                <p:cNvPicPr/>
                <p:nvPr/>
              </p:nvPicPr>
              <p:blipFill>
                <a:blip r:embed="rId204"/>
                <a:stretch>
                  <a:fillRect/>
                </a:stretch>
              </p:blipFill>
              <p:spPr>
                <a:xfrm>
                  <a:off x="4227143" y="122961"/>
                  <a:ext cx="9342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6" name="Ink 125">
                  <a:extLst>
                    <a:ext uri="{FF2B5EF4-FFF2-40B4-BE49-F238E27FC236}">
                      <a16:creationId xmlns:a16="http://schemas.microsoft.com/office/drawing/2014/main" id="{B2BB078E-8474-9D0A-E368-092AC25D2529}"/>
                    </a:ext>
                  </a:extLst>
                </p14:cNvPr>
                <p14:cNvContentPartPr/>
                <p14:nvPr/>
              </p14:nvContentPartPr>
              <p14:xfrm>
                <a:off x="2698943" y="274521"/>
                <a:ext cx="1649520" cy="134640"/>
              </p14:xfrm>
            </p:contentPart>
          </mc:Choice>
          <mc:Fallback>
            <p:pic>
              <p:nvPicPr>
                <p:cNvPr id="126" name="Ink 125">
                  <a:extLst>
                    <a:ext uri="{FF2B5EF4-FFF2-40B4-BE49-F238E27FC236}">
                      <a16:creationId xmlns:a16="http://schemas.microsoft.com/office/drawing/2014/main" id="{B2BB078E-8474-9D0A-E368-092AC25D2529}"/>
                    </a:ext>
                  </a:extLst>
                </p:cNvPr>
                <p:cNvPicPr/>
                <p:nvPr/>
              </p:nvPicPr>
              <p:blipFill>
                <a:blip r:embed="rId206"/>
                <a:stretch>
                  <a:fillRect/>
                </a:stretch>
              </p:blipFill>
              <p:spPr>
                <a:xfrm>
                  <a:off x="2690303" y="265521"/>
                  <a:ext cx="16671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7" name="Ink 126">
                  <a:extLst>
                    <a:ext uri="{FF2B5EF4-FFF2-40B4-BE49-F238E27FC236}">
                      <a16:creationId xmlns:a16="http://schemas.microsoft.com/office/drawing/2014/main" id="{699B0ECE-83F1-CF0D-CFCD-76C12E190FEB}"/>
                    </a:ext>
                  </a:extLst>
                </p14:cNvPr>
                <p14:cNvContentPartPr/>
                <p14:nvPr/>
              </p14:nvContentPartPr>
              <p14:xfrm>
                <a:off x="1809743" y="484401"/>
                <a:ext cx="239040" cy="265680"/>
              </p14:xfrm>
            </p:contentPart>
          </mc:Choice>
          <mc:Fallback>
            <p:pic>
              <p:nvPicPr>
                <p:cNvPr id="127" name="Ink 126">
                  <a:extLst>
                    <a:ext uri="{FF2B5EF4-FFF2-40B4-BE49-F238E27FC236}">
                      <a16:creationId xmlns:a16="http://schemas.microsoft.com/office/drawing/2014/main" id="{699B0ECE-83F1-CF0D-CFCD-76C12E190FEB}"/>
                    </a:ext>
                  </a:extLst>
                </p:cNvPr>
                <p:cNvPicPr/>
                <p:nvPr/>
              </p:nvPicPr>
              <p:blipFill>
                <a:blip r:embed="rId208"/>
                <a:stretch>
                  <a:fillRect/>
                </a:stretch>
              </p:blipFill>
              <p:spPr>
                <a:xfrm>
                  <a:off x="1800743" y="475761"/>
                  <a:ext cx="2566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 name="Ink 127">
                  <a:extLst>
                    <a:ext uri="{FF2B5EF4-FFF2-40B4-BE49-F238E27FC236}">
                      <a16:creationId xmlns:a16="http://schemas.microsoft.com/office/drawing/2014/main" id="{5553BA68-05D9-6D24-48F1-2C8EB0F44DA7}"/>
                    </a:ext>
                  </a:extLst>
                </p14:cNvPr>
                <p14:cNvContentPartPr/>
                <p14:nvPr/>
              </p14:nvContentPartPr>
              <p14:xfrm>
                <a:off x="2057063" y="461001"/>
                <a:ext cx="67320" cy="152640"/>
              </p14:xfrm>
            </p:contentPart>
          </mc:Choice>
          <mc:Fallback>
            <p:pic>
              <p:nvPicPr>
                <p:cNvPr id="128" name="Ink 127">
                  <a:extLst>
                    <a:ext uri="{FF2B5EF4-FFF2-40B4-BE49-F238E27FC236}">
                      <a16:creationId xmlns:a16="http://schemas.microsoft.com/office/drawing/2014/main" id="{5553BA68-05D9-6D24-48F1-2C8EB0F44DA7}"/>
                    </a:ext>
                  </a:extLst>
                </p:cNvPr>
                <p:cNvPicPr/>
                <p:nvPr/>
              </p:nvPicPr>
              <p:blipFill>
                <a:blip r:embed="rId210"/>
                <a:stretch>
                  <a:fillRect/>
                </a:stretch>
              </p:blipFill>
              <p:spPr>
                <a:xfrm>
                  <a:off x="2048063" y="452001"/>
                  <a:ext cx="849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9" name="Ink 128">
                  <a:extLst>
                    <a:ext uri="{FF2B5EF4-FFF2-40B4-BE49-F238E27FC236}">
                      <a16:creationId xmlns:a16="http://schemas.microsoft.com/office/drawing/2014/main" id="{5DA4DAAD-893B-47DA-4A8A-D1A3DCC9F000}"/>
                    </a:ext>
                  </a:extLst>
                </p14:cNvPr>
                <p14:cNvContentPartPr/>
                <p14:nvPr/>
              </p14:nvContentPartPr>
              <p14:xfrm>
                <a:off x="1736663" y="266961"/>
                <a:ext cx="656640" cy="524880"/>
              </p14:xfrm>
            </p:contentPart>
          </mc:Choice>
          <mc:Fallback>
            <p:pic>
              <p:nvPicPr>
                <p:cNvPr id="129" name="Ink 128">
                  <a:extLst>
                    <a:ext uri="{FF2B5EF4-FFF2-40B4-BE49-F238E27FC236}">
                      <a16:creationId xmlns:a16="http://schemas.microsoft.com/office/drawing/2014/main" id="{5DA4DAAD-893B-47DA-4A8A-D1A3DCC9F000}"/>
                    </a:ext>
                  </a:extLst>
                </p:cNvPr>
                <p:cNvPicPr/>
                <p:nvPr/>
              </p:nvPicPr>
              <p:blipFill>
                <a:blip r:embed="rId212"/>
                <a:stretch>
                  <a:fillRect/>
                </a:stretch>
              </p:blipFill>
              <p:spPr>
                <a:xfrm>
                  <a:off x="1728023" y="258321"/>
                  <a:ext cx="67428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1" name="Ink 130">
                  <a:extLst>
                    <a:ext uri="{FF2B5EF4-FFF2-40B4-BE49-F238E27FC236}">
                      <a16:creationId xmlns:a16="http://schemas.microsoft.com/office/drawing/2014/main" id="{19376CF7-DADB-B5D5-2F2E-A9575EB302CA}"/>
                    </a:ext>
                  </a:extLst>
                </p14:cNvPr>
                <p14:cNvContentPartPr/>
                <p14:nvPr/>
              </p14:nvContentPartPr>
              <p14:xfrm>
                <a:off x="9525623" y="1551441"/>
                <a:ext cx="397800" cy="69480"/>
              </p14:xfrm>
            </p:contentPart>
          </mc:Choice>
          <mc:Fallback>
            <p:pic>
              <p:nvPicPr>
                <p:cNvPr id="131" name="Ink 130">
                  <a:extLst>
                    <a:ext uri="{FF2B5EF4-FFF2-40B4-BE49-F238E27FC236}">
                      <a16:creationId xmlns:a16="http://schemas.microsoft.com/office/drawing/2014/main" id="{19376CF7-DADB-B5D5-2F2E-A9575EB302CA}"/>
                    </a:ext>
                  </a:extLst>
                </p:cNvPr>
                <p:cNvPicPr/>
                <p:nvPr/>
              </p:nvPicPr>
              <p:blipFill>
                <a:blip r:embed="rId214"/>
                <a:stretch>
                  <a:fillRect/>
                </a:stretch>
              </p:blipFill>
              <p:spPr>
                <a:xfrm>
                  <a:off x="9516983" y="1542441"/>
                  <a:ext cx="4154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3" name="Ink 132">
                  <a:extLst>
                    <a:ext uri="{FF2B5EF4-FFF2-40B4-BE49-F238E27FC236}">
                      <a16:creationId xmlns:a16="http://schemas.microsoft.com/office/drawing/2014/main" id="{BF5BEACC-2A0C-49E9-3437-54AD13439882}"/>
                    </a:ext>
                  </a:extLst>
                </p14:cNvPr>
                <p14:cNvContentPartPr/>
                <p14:nvPr/>
              </p14:nvContentPartPr>
              <p14:xfrm>
                <a:off x="9398183" y="1108641"/>
                <a:ext cx="291240" cy="479160"/>
              </p14:xfrm>
            </p:contentPart>
          </mc:Choice>
          <mc:Fallback>
            <p:pic>
              <p:nvPicPr>
                <p:cNvPr id="133" name="Ink 132">
                  <a:extLst>
                    <a:ext uri="{FF2B5EF4-FFF2-40B4-BE49-F238E27FC236}">
                      <a16:creationId xmlns:a16="http://schemas.microsoft.com/office/drawing/2014/main" id="{BF5BEACC-2A0C-49E9-3437-54AD13439882}"/>
                    </a:ext>
                  </a:extLst>
                </p:cNvPr>
                <p:cNvPicPr/>
                <p:nvPr/>
              </p:nvPicPr>
              <p:blipFill>
                <a:blip r:embed="rId216"/>
                <a:stretch>
                  <a:fillRect/>
                </a:stretch>
              </p:blipFill>
              <p:spPr>
                <a:xfrm>
                  <a:off x="9389183" y="1099641"/>
                  <a:ext cx="3088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4" name="Ink 133">
                  <a:extLst>
                    <a:ext uri="{FF2B5EF4-FFF2-40B4-BE49-F238E27FC236}">
                      <a16:creationId xmlns:a16="http://schemas.microsoft.com/office/drawing/2014/main" id="{C6429681-2FB0-52FA-3384-B74D5072ADE2}"/>
                    </a:ext>
                  </a:extLst>
                </p14:cNvPr>
                <p14:cNvContentPartPr/>
                <p14:nvPr/>
              </p14:nvContentPartPr>
              <p14:xfrm>
                <a:off x="9370463" y="1103961"/>
                <a:ext cx="406440" cy="609480"/>
              </p14:xfrm>
            </p:contentPart>
          </mc:Choice>
          <mc:Fallback>
            <p:pic>
              <p:nvPicPr>
                <p:cNvPr id="134" name="Ink 133">
                  <a:extLst>
                    <a:ext uri="{FF2B5EF4-FFF2-40B4-BE49-F238E27FC236}">
                      <a16:creationId xmlns:a16="http://schemas.microsoft.com/office/drawing/2014/main" id="{C6429681-2FB0-52FA-3384-B74D5072ADE2}"/>
                    </a:ext>
                  </a:extLst>
                </p:cNvPr>
                <p:cNvPicPr/>
                <p:nvPr/>
              </p:nvPicPr>
              <p:blipFill>
                <a:blip r:embed="rId218"/>
                <a:stretch>
                  <a:fillRect/>
                </a:stretch>
              </p:blipFill>
              <p:spPr>
                <a:xfrm>
                  <a:off x="9361463" y="1095321"/>
                  <a:ext cx="42408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6" name="Ink 135">
                  <a:extLst>
                    <a:ext uri="{FF2B5EF4-FFF2-40B4-BE49-F238E27FC236}">
                      <a16:creationId xmlns:a16="http://schemas.microsoft.com/office/drawing/2014/main" id="{56F8D5E6-41D1-F740-296A-DD2B154950B7}"/>
                    </a:ext>
                  </a:extLst>
                </p14:cNvPr>
                <p14:cNvContentPartPr/>
                <p14:nvPr/>
              </p14:nvContentPartPr>
              <p14:xfrm>
                <a:off x="9281543" y="738921"/>
                <a:ext cx="96480" cy="136440"/>
              </p14:xfrm>
            </p:contentPart>
          </mc:Choice>
          <mc:Fallback>
            <p:pic>
              <p:nvPicPr>
                <p:cNvPr id="136" name="Ink 135">
                  <a:extLst>
                    <a:ext uri="{FF2B5EF4-FFF2-40B4-BE49-F238E27FC236}">
                      <a16:creationId xmlns:a16="http://schemas.microsoft.com/office/drawing/2014/main" id="{56F8D5E6-41D1-F740-296A-DD2B154950B7}"/>
                    </a:ext>
                  </a:extLst>
                </p:cNvPr>
                <p:cNvPicPr/>
                <p:nvPr/>
              </p:nvPicPr>
              <p:blipFill>
                <a:blip r:embed="rId220"/>
                <a:stretch>
                  <a:fillRect/>
                </a:stretch>
              </p:blipFill>
              <p:spPr>
                <a:xfrm>
                  <a:off x="9272543" y="729921"/>
                  <a:ext cx="1141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7" name="Ink 136">
                  <a:extLst>
                    <a:ext uri="{FF2B5EF4-FFF2-40B4-BE49-F238E27FC236}">
                      <a16:creationId xmlns:a16="http://schemas.microsoft.com/office/drawing/2014/main" id="{51EAC990-5D68-B88A-9B39-02656E53561E}"/>
                    </a:ext>
                  </a:extLst>
                </p14:cNvPr>
                <p14:cNvContentPartPr/>
                <p14:nvPr/>
              </p14:nvContentPartPr>
              <p14:xfrm>
                <a:off x="9284423" y="603201"/>
                <a:ext cx="44640" cy="43560"/>
              </p14:xfrm>
            </p:contentPart>
          </mc:Choice>
          <mc:Fallback>
            <p:pic>
              <p:nvPicPr>
                <p:cNvPr id="137" name="Ink 136">
                  <a:extLst>
                    <a:ext uri="{FF2B5EF4-FFF2-40B4-BE49-F238E27FC236}">
                      <a16:creationId xmlns:a16="http://schemas.microsoft.com/office/drawing/2014/main" id="{51EAC990-5D68-B88A-9B39-02656E53561E}"/>
                    </a:ext>
                  </a:extLst>
                </p:cNvPr>
                <p:cNvPicPr/>
                <p:nvPr/>
              </p:nvPicPr>
              <p:blipFill>
                <a:blip r:embed="rId222"/>
                <a:stretch>
                  <a:fillRect/>
                </a:stretch>
              </p:blipFill>
              <p:spPr>
                <a:xfrm>
                  <a:off x="9275783" y="594561"/>
                  <a:ext cx="62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8" name="Ink 137">
                  <a:extLst>
                    <a:ext uri="{FF2B5EF4-FFF2-40B4-BE49-F238E27FC236}">
                      <a16:creationId xmlns:a16="http://schemas.microsoft.com/office/drawing/2014/main" id="{A9DB3195-5585-649E-0110-16C9019F68C3}"/>
                    </a:ext>
                  </a:extLst>
                </p14:cNvPr>
                <p14:cNvContentPartPr/>
                <p14:nvPr/>
              </p14:nvContentPartPr>
              <p14:xfrm>
                <a:off x="9404663" y="686721"/>
                <a:ext cx="165240" cy="144000"/>
              </p14:xfrm>
            </p:contentPart>
          </mc:Choice>
          <mc:Fallback>
            <p:pic>
              <p:nvPicPr>
                <p:cNvPr id="138" name="Ink 137">
                  <a:extLst>
                    <a:ext uri="{FF2B5EF4-FFF2-40B4-BE49-F238E27FC236}">
                      <a16:creationId xmlns:a16="http://schemas.microsoft.com/office/drawing/2014/main" id="{A9DB3195-5585-649E-0110-16C9019F68C3}"/>
                    </a:ext>
                  </a:extLst>
                </p:cNvPr>
                <p:cNvPicPr/>
                <p:nvPr/>
              </p:nvPicPr>
              <p:blipFill>
                <a:blip r:embed="rId224"/>
                <a:stretch>
                  <a:fillRect/>
                </a:stretch>
              </p:blipFill>
              <p:spPr>
                <a:xfrm>
                  <a:off x="9396023" y="677721"/>
                  <a:ext cx="182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9" name="Ink 138">
                  <a:extLst>
                    <a:ext uri="{FF2B5EF4-FFF2-40B4-BE49-F238E27FC236}">
                      <a16:creationId xmlns:a16="http://schemas.microsoft.com/office/drawing/2014/main" id="{66F60E1A-49BC-7D21-619A-AA2A757CF0F5}"/>
                    </a:ext>
                  </a:extLst>
                </p14:cNvPr>
                <p14:cNvContentPartPr/>
                <p14:nvPr/>
              </p14:nvContentPartPr>
              <p14:xfrm>
                <a:off x="9605183" y="542361"/>
                <a:ext cx="165240" cy="280440"/>
              </p14:xfrm>
            </p:contentPart>
          </mc:Choice>
          <mc:Fallback>
            <p:pic>
              <p:nvPicPr>
                <p:cNvPr id="139" name="Ink 138">
                  <a:extLst>
                    <a:ext uri="{FF2B5EF4-FFF2-40B4-BE49-F238E27FC236}">
                      <a16:creationId xmlns:a16="http://schemas.microsoft.com/office/drawing/2014/main" id="{66F60E1A-49BC-7D21-619A-AA2A757CF0F5}"/>
                    </a:ext>
                  </a:extLst>
                </p:cNvPr>
                <p:cNvPicPr/>
                <p:nvPr/>
              </p:nvPicPr>
              <p:blipFill>
                <a:blip r:embed="rId226"/>
                <a:stretch>
                  <a:fillRect/>
                </a:stretch>
              </p:blipFill>
              <p:spPr>
                <a:xfrm>
                  <a:off x="9596543" y="533361"/>
                  <a:ext cx="1828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0" name="Ink 139">
                  <a:extLst>
                    <a:ext uri="{FF2B5EF4-FFF2-40B4-BE49-F238E27FC236}">
                      <a16:creationId xmlns:a16="http://schemas.microsoft.com/office/drawing/2014/main" id="{1E659C19-2156-C015-C1F1-10239F72E186}"/>
                    </a:ext>
                  </a:extLst>
                </p14:cNvPr>
                <p14:cNvContentPartPr/>
                <p14:nvPr/>
              </p14:nvContentPartPr>
              <p14:xfrm>
                <a:off x="9861863" y="547041"/>
                <a:ext cx="153360" cy="321120"/>
              </p14:xfrm>
            </p:contentPart>
          </mc:Choice>
          <mc:Fallback>
            <p:pic>
              <p:nvPicPr>
                <p:cNvPr id="140" name="Ink 139">
                  <a:extLst>
                    <a:ext uri="{FF2B5EF4-FFF2-40B4-BE49-F238E27FC236}">
                      <a16:creationId xmlns:a16="http://schemas.microsoft.com/office/drawing/2014/main" id="{1E659C19-2156-C015-C1F1-10239F72E186}"/>
                    </a:ext>
                  </a:extLst>
                </p:cNvPr>
                <p:cNvPicPr/>
                <p:nvPr/>
              </p:nvPicPr>
              <p:blipFill>
                <a:blip r:embed="rId228"/>
                <a:stretch>
                  <a:fillRect/>
                </a:stretch>
              </p:blipFill>
              <p:spPr>
                <a:xfrm>
                  <a:off x="9853223" y="538401"/>
                  <a:ext cx="1710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1" name="Ink 140">
                  <a:extLst>
                    <a:ext uri="{FF2B5EF4-FFF2-40B4-BE49-F238E27FC236}">
                      <a16:creationId xmlns:a16="http://schemas.microsoft.com/office/drawing/2014/main" id="{2147C4FB-3700-AEA7-3B8F-1597C0BA1976}"/>
                    </a:ext>
                  </a:extLst>
                </p14:cNvPr>
                <p14:cNvContentPartPr/>
                <p14:nvPr/>
              </p14:nvContentPartPr>
              <p14:xfrm>
                <a:off x="8963663" y="276321"/>
                <a:ext cx="1393560" cy="814680"/>
              </p14:xfrm>
            </p:contentPart>
          </mc:Choice>
          <mc:Fallback>
            <p:pic>
              <p:nvPicPr>
                <p:cNvPr id="141" name="Ink 140">
                  <a:extLst>
                    <a:ext uri="{FF2B5EF4-FFF2-40B4-BE49-F238E27FC236}">
                      <a16:creationId xmlns:a16="http://schemas.microsoft.com/office/drawing/2014/main" id="{2147C4FB-3700-AEA7-3B8F-1597C0BA1976}"/>
                    </a:ext>
                  </a:extLst>
                </p:cNvPr>
                <p:cNvPicPr/>
                <p:nvPr/>
              </p:nvPicPr>
              <p:blipFill>
                <a:blip r:embed="rId230"/>
                <a:stretch>
                  <a:fillRect/>
                </a:stretch>
              </p:blipFill>
              <p:spPr>
                <a:xfrm>
                  <a:off x="8954663" y="267321"/>
                  <a:ext cx="1411200" cy="8323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3" name="Ink 142">
                  <a:extLst>
                    <a:ext uri="{FF2B5EF4-FFF2-40B4-BE49-F238E27FC236}">
                      <a16:creationId xmlns:a16="http://schemas.microsoft.com/office/drawing/2014/main" id="{5329DFD8-30D2-4657-0289-31D1624AE7BB}"/>
                    </a:ext>
                  </a:extLst>
                </p14:cNvPr>
                <p14:cNvContentPartPr/>
                <p14:nvPr/>
              </p14:nvContentPartPr>
              <p14:xfrm>
                <a:off x="8290463" y="2048601"/>
                <a:ext cx="304560" cy="2153160"/>
              </p14:xfrm>
            </p:contentPart>
          </mc:Choice>
          <mc:Fallback>
            <p:pic>
              <p:nvPicPr>
                <p:cNvPr id="143" name="Ink 142">
                  <a:extLst>
                    <a:ext uri="{FF2B5EF4-FFF2-40B4-BE49-F238E27FC236}">
                      <a16:creationId xmlns:a16="http://schemas.microsoft.com/office/drawing/2014/main" id="{5329DFD8-30D2-4657-0289-31D1624AE7BB}"/>
                    </a:ext>
                  </a:extLst>
                </p:cNvPr>
                <p:cNvPicPr/>
                <p:nvPr/>
              </p:nvPicPr>
              <p:blipFill>
                <a:blip r:embed="rId232"/>
                <a:stretch>
                  <a:fillRect/>
                </a:stretch>
              </p:blipFill>
              <p:spPr>
                <a:xfrm>
                  <a:off x="8281823" y="2039601"/>
                  <a:ext cx="322200" cy="2170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4" name="Ink 143">
                  <a:extLst>
                    <a:ext uri="{FF2B5EF4-FFF2-40B4-BE49-F238E27FC236}">
                      <a16:creationId xmlns:a16="http://schemas.microsoft.com/office/drawing/2014/main" id="{483B27F9-7708-27EB-FF12-A0A224566A27}"/>
                    </a:ext>
                  </a:extLst>
                </p14:cNvPr>
                <p14:cNvContentPartPr/>
                <p14:nvPr/>
              </p14:nvContentPartPr>
              <p14:xfrm>
                <a:off x="8505023" y="4054521"/>
                <a:ext cx="181080" cy="105120"/>
              </p14:xfrm>
            </p:contentPart>
          </mc:Choice>
          <mc:Fallback>
            <p:pic>
              <p:nvPicPr>
                <p:cNvPr id="144" name="Ink 143">
                  <a:extLst>
                    <a:ext uri="{FF2B5EF4-FFF2-40B4-BE49-F238E27FC236}">
                      <a16:creationId xmlns:a16="http://schemas.microsoft.com/office/drawing/2014/main" id="{483B27F9-7708-27EB-FF12-A0A224566A27}"/>
                    </a:ext>
                  </a:extLst>
                </p:cNvPr>
                <p:cNvPicPr/>
                <p:nvPr/>
              </p:nvPicPr>
              <p:blipFill>
                <a:blip r:embed="rId234"/>
                <a:stretch>
                  <a:fillRect/>
                </a:stretch>
              </p:blipFill>
              <p:spPr>
                <a:xfrm>
                  <a:off x="8496383" y="4045521"/>
                  <a:ext cx="198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6" name="Ink 145">
                  <a:extLst>
                    <a:ext uri="{FF2B5EF4-FFF2-40B4-BE49-F238E27FC236}">
                      <a16:creationId xmlns:a16="http://schemas.microsoft.com/office/drawing/2014/main" id="{8D550C23-A540-A95D-B186-B724D5C6EF91}"/>
                    </a:ext>
                  </a:extLst>
                </p14:cNvPr>
                <p14:cNvContentPartPr/>
                <p14:nvPr/>
              </p14:nvContentPartPr>
              <p14:xfrm>
                <a:off x="5856143" y="315921"/>
                <a:ext cx="2508480" cy="1280520"/>
              </p14:xfrm>
            </p:contentPart>
          </mc:Choice>
          <mc:Fallback>
            <p:pic>
              <p:nvPicPr>
                <p:cNvPr id="146" name="Ink 145">
                  <a:extLst>
                    <a:ext uri="{FF2B5EF4-FFF2-40B4-BE49-F238E27FC236}">
                      <a16:creationId xmlns:a16="http://schemas.microsoft.com/office/drawing/2014/main" id="{8D550C23-A540-A95D-B186-B724D5C6EF91}"/>
                    </a:ext>
                  </a:extLst>
                </p:cNvPr>
                <p:cNvPicPr/>
                <p:nvPr/>
              </p:nvPicPr>
              <p:blipFill>
                <a:blip r:embed="rId236"/>
                <a:stretch>
                  <a:fillRect/>
                </a:stretch>
              </p:blipFill>
              <p:spPr>
                <a:xfrm>
                  <a:off x="5847503" y="306921"/>
                  <a:ext cx="2526120" cy="1298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7" name="Ink 146">
                  <a:extLst>
                    <a:ext uri="{FF2B5EF4-FFF2-40B4-BE49-F238E27FC236}">
                      <a16:creationId xmlns:a16="http://schemas.microsoft.com/office/drawing/2014/main" id="{726BCF2E-BE6B-4A0D-E1F8-4F5E007630DB}"/>
                    </a:ext>
                  </a:extLst>
                </p14:cNvPr>
                <p14:cNvContentPartPr/>
                <p14:nvPr/>
              </p14:nvContentPartPr>
              <p14:xfrm>
                <a:off x="5831303" y="237801"/>
                <a:ext cx="202320" cy="207000"/>
              </p14:xfrm>
            </p:contentPart>
          </mc:Choice>
          <mc:Fallback>
            <p:pic>
              <p:nvPicPr>
                <p:cNvPr id="147" name="Ink 146">
                  <a:extLst>
                    <a:ext uri="{FF2B5EF4-FFF2-40B4-BE49-F238E27FC236}">
                      <a16:creationId xmlns:a16="http://schemas.microsoft.com/office/drawing/2014/main" id="{726BCF2E-BE6B-4A0D-E1F8-4F5E007630DB}"/>
                    </a:ext>
                  </a:extLst>
                </p:cNvPr>
                <p:cNvPicPr/>
                <p:nvPr/>
              </p:nvPicPr>
              <p:blipFill>
                <a:blip r:embed="rId238"/>
                <a:stretch>
                  <a:fillRect/>
                </a:stretch>
              </p:blipFill>
              <p:spPr>
                <a:xfrm>
                  <a:off x="5822303" y="228801"/>
                  <a:ext cx="2199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9" name="Ink 148">
                  <a:extLst>
                    <a:ext uri="{FF2B5EF4-FFF2-40B4-BE49-F238E27FC236}">
                      <a16:creationId xmlns:a16="http://schemas.microsoft.com/office/drawing/2014/main" id="{0917A522-E4BD-D861-70F9-F29B07A29864}"/>
                    </a:ext>
                  </a:extLst>
                </p14:cNvPr>
                <p14:cNvContentPartPr/>
                <p14:nvPr/>
              </p14:nvContentPartPr>
              <p14:xfrm>
                <a:off x="9321863" y="1617681"/>
                <a:ext cx="41040" cy="15840"/>
              </p14:xfrm>
            </p:contentPart>
          </mc:Choice>
          <mc:Fallback>
            <p:pic>
              <p:nvPicPr>
                <p:cNvPr id="149" name="Ink 148">
                  <a:extLst>
                    <a:ext uri="{FF2B5EF4-FFF2-40B4-BE49-F238E27FC236}">
                      <a16:creationId xmlns:a16="http://schemas.microsoft.com/office/drawing/2014/main" id="{0917A522-E4BD-D861-70F9-F29B07A29864}"/>
                    </a:ext>
                  </a:extLst>
                </p:cNvPr>
                <p:cNvPicPr/>
                <p:nvPr/>
              </p:nvPicPr>
              <p:blipFill>
                <a:blip r:embed="rId240"/>
                <a:stretch>
                  <a:fillRect/>
                </a:stretch>
              </p:blipFill>
              <p:spPr>
                <a:xfrm>
                  <a:off x="9312863" y="1608681"/>
                  <a:ext cx="586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1" name="Ink 150">
                  <a:extLst>
                    <a:ext uri="{FF2B5EF4-FFF2-40B4-BE49-F238E27FC236}">
                      <a16:creationId xmlns:a16="http://schemas.microsoft.com/office/drawing/2014/main" id="{1DDF2393-BB1B-E623-CF44-AFF6147C6663}"/>
                    </a:ext>
                  </a:extLst>
                </p14:cNvPr>
                <p14:cNvContentPartPr/>
                <p14:nvPr/>
              </p14:nvContentPartPr>
              <p14:xfrm>
                <a:off x="8951423" y="464961"/>
                <a:ext cx="387720" cy="476280"/>
              </p14:xfrm>
            </p:contentPart>
          </mc:Choice>
          <mc:Fallback>
            <p:pic>
              <p:nvPicPr>
                <p:cNvPr id="151" name="Ink 150">
                  <a:extLst>
                    <a:ext uri="{FF2B5EF4-FFF2-40B4-BE49-F238E27FC236}">
                      <a16:creationId xmlns:a16="http://schemas.microsoft.com/office/drawing/2014/main" id="{1DDF2393-BB1B-E623-CF44-AFF6147C6663}"/>
                    </a:ext>
                  </a:extLst>
                </p:cNvPr>
                <p:cNvPicPr/>
                <p:nvPr/>
              </p:nvPicPr>
              <p:blipFill>
                <a:blip r:embed="rId242"/>
                <a:stretch>
                  <a:fillRect/>
                </a:stretch>
              </p:blipFill>
              <p:spPr>
                <a:xfrm>
                  <a:off x="8942783" y="455961"/>
                  <a:ext cx="405360" cy="493920"/>
                </a:xfrm>
                <a:prstGeom prst="rect">
                  <a:avLst/>
                </a:prstGeom>
              </p:spPr>
            </p:pic>
          </mc:Fallback>
        </mc:AlternateContent>
      </p:grpSp>
    </p:spTree>
    <p:extLst>
      <p:ext uri="{BB962C8B-B14F-4D97-AF65-F5344CB8AC3E}">
        <p14:creationId xmlns:p14="http://schemas.microsoft.com/office/powerpoint/2010/main" val="1930609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D6D6C90-1AED-54D5-02B3-791AAC5BD52A}"/>
                  </a:ext>
                </a:extLst>
              </p14:cNvPr>
              <p14:cNvContentPartPr/>
              <p14:nvPr/>
            </p14:nvContentPartPr>
            <p14:xfrm>
              <a:off x="3697943" y="1463961"/>
              <a:ext cx="360" cy="360"/>
            </p14:xfrm>
          </p:contentPart>
        </mc:Choice>
        <mc:Fallback>
          <p:pic>
            <p:nvPicPr>
              <p:cNvPr id="3" name="Ink 2">
                <a:extLst>
                  <a:ext uri="{FF2B5EF4-FFF2-40B4-BE49-F238E27FC236}">
                    <a16:creationId xmlns:a16="http://schemas.microsoft.com/office/drawing/2014/main" id="{9D6D6C90-1AED-54D5-02B3-791AAC5BD52A}"/>
                  </a:ext>
                </a:extLst>
              </p:cNvPr>
              <p:cNvPicPr/>
              <p:nvPr/>
            </p:nvPicPr>
            <p:blipFill>
              <a:blip r:embed="rId3"/>
              <a:stretch>
                <a:fillRect/>
              </a:stretch>
            </p:blipFill>
            <p:spPr>
              <a:xfrm>
                <a:off x="3688943" y="14553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D8D54FE-D1EC-B444-DF33-0BE67553B8DD}"/>
                  </a:ext>
                </a:extLst>
              </p14:cNvPr>
              <p14:cNvContentPartPr/>
              <p14:nvPr/>
            </p14:nvContentPartPr>
            <p14:xfrm>
              <a:off x="2403743" y="1238961"/>
              <a:ext cx="239040" cy="293400"/>
            </p14:xfrm>
          </p:contentPart>
        </mc:Choice>
        <mc:Fallback>
          <p:pic>
            <p:nvPicPr>
              <p:cNvPr id="4" name="Ink 3">
                <a:extLst>
                  <a:ext uri="{FF2B5EF4-FFF2-40B4-BE49-F238E27FC236}">
                    <a16:creationId xmlns:a16="http://schemas.microsoft.com/office/drawing/2014/main" id="{8D8D54FE-D1EC-B444-DF33-0BE67553B8DD}"/>
                  </a:ext>
                </a:extLst>
              </p:cNvPr>
              <p:cNvPicPr/>
              <p:nvPr/>
            </p:nvPicPr>
            <p:blipFill>
              <a:blip r:embed="rId5"/>
              <a:stretch>
                <a:fillRect/>
              </a:stretch>
            </p:blipFill>
            <p:spPr>
              <a:xfrm>
                <a:off x="2395103" y="1230321"/>
                <a:ext cx="2566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6AFB336-0550-FE7C-1826-DB5B72478095}"/>
                  </a:ext>
                </a:extLst>
              </p14:cNvPr>
              <p14:cNvContentPartPr/>
              <p14:nvPr/>
            </p14:nvContentPartPr>
            <p14:xfrm>
              <a:off x="2267663" y="1192881"/>
              <a:ext cx="339480" cy="4446720"/>
            </p14:xfrm>
          </p:contentPart>
        </mc:Choice>
        <mc:Fallback>
          <p:pic>
            <p:nvPicPr>
              <p:cNvPr id="5" name="Ink 4">
                <a:extLst>
                  <a:ext uri="{FF2B5EF4-FFF2-40B4-BE49-F238E27FC236}">
                    <a16:creationId xmlns:a16="http://schemas.microsoft.com/office/drawing/2014/main" id="{C6AFB336-0550-FE7C-1826-DB5B72478095}"/>
                  </a:ext>
                </a:extLst>
              </p:cNvPr>
              <p:cNvPicPr/>
              <p:nvPr/>
            </p:nvPicPr>
            <p:blipFill>
              <a:blip r:embed="rId7"/>
              <a:stretch>
                <a:fillRect/>
              </a:stretch>
            </p:blipFill>
            <p:spPr>
              <a:xfrm>
                <a:off x="2258663" y="1183881"/>
                <a:ext cx="357120" cy="4464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E006DD9-CABC-CB06-0F9E-2CA0E5F3F11E}"/>
                  </a:ext>
                </a:extLst>
              </p14:cNvPr>
              <p14:cNvContentPartPr/>
              <p14:nvPr/>
            </p14:nvContentPartPr>
            <p14:xfrm>
              <a:off x="1859783" y="5115801"/>
              <a:ext cx="8303040" cy="266040"/>
            </p14:xfrm>
          </p:contentPart>
        </mc:Choice>
        <mc:Fallback>
          <p:pic>
            <p:nvPicPr>
              <p:cNvPr id="6" name="Ink 5">
                <a:extLst>
                  <a:ext uri="{FF2B5EF4-FFF2-40B4-BE49-F238E27FC236}">
                    <a16:creationId xmlns:a16="http://schemas.microsoft.com/office/drawing/2014/main" id="{AE006DD9-CABC-CB06-0F9E-2CA0E5F3F11E}"/>
                  </a:ext>
                </a:extLst>
              </p:cNvPr>
              <p:cNvPicPr/>
              <p:nvPr/>
            </p:nvPicPr>
            <p:blipFill>
              <a:blip r:embed="rId9"/>
              <a:stretch>
                <a:fillRect/>
              </a:stretch>
            </p:blipFill>
            <p:spPr>
              <a:xfrm>
                <a:off x="1850783" y="5107161"/>
                <a:ext cx="83206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EF3C5F2-2E9E-D118-965B-0B79766DF0EA}"/>
                  </a:ext>
                </a:extLst>
              </p14:cNvPr>
              <p14:cNvContentPartPr/>
              <p14:nvPr/>
            </p14:nvContentPartPr>
            <p14:xfrm>
              <a:off x="9958703" y="5033361"/>
              <a:ext cx="319680" cy="321120"/>
            </p14:xfrm>
          </p:contentPart>
        </mc:Choice>
        <mc:Fallback>
          <p:pic>
            <p:nvPicPr>
              <p:cNvPr id="7" name="Ink 6">
                <a:extLst>
                  <a:ext uri="{FF2B5EF4-FFF2-40B4-BE49-F238E27FC236}">
                    <a16:creationId xmlns:a16="http://schemas.microsoft.com/office/drawing/2014/main" id="{9EF3C5F2-2E9E-D118-965B-0B79766DF0EA}"/>
                  </a:ext>
                </a:extLst>
              </p:cNvPr>
              <p:cNvPicPr/>
              <p:nvPr/>
            </p:nvPicPr>
            <p:blipFill>
              <a:blip r:embed="rId11"/>
              <a:stretch>
                <a:fillRect/>
              </a:stretch>
            </p:blipFill>
            <p:spPr>
              <a:xfrm>
                <a:off x="9950063" y="5024721"/>
                <a:ext cx="3373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5DCAA844-9816-AD21-2777-C1A02E277F78}"/>
                  </a:ext>
                </a:extLst>
              </p14:cNvPr>
              <p14:cNvContentPartPr/>
              <p14:nvPr/>
            </p14:nvContentPartPr>
            <p14:xfrm>
              <a:off x="9509423" y="5708361"/>
              <a:ext cx="866520" cy="26640"/>
            </p14:xfrm>
          </p:contentPart>
        </mc:Choice>
        <mc:Fallback>
          <p:pic>
            <p:nvPicPr>
              <p:cNvPr id="8" name="Ink 7">
                <a:extLst>
                  <a:ext uri="{FF2B5EF4-FFF2-40B4-BE49-F238E27FC236}">
                    <a16:creationId xmlns:a16="http://schemas.microsoft.com/office/drawing/2014/main" id="{5DCAA844-9816-AD21-2777-C1A02E277F78}"/>
                  </a:ext>
                </a:extLst>
              </p:cNvPr>
              <p:cNvPicPr/>
              <p:nvPr/>
            </p:nvPicPr>
            <p:blipFill>
              <a:blip r:embed="rId13"/>
              <a:stretch>
                <a:fillRect/>
              </a:stretch>
            </p:blipFill>
            <p:spPr>
              <a:xfrm>
                <a:off x="9500423" y="5699361"/>
                <a:ext cx="8841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20B3713-1300-1FA0-6F70-FEA6A8D4BC26}"/>
                  </a:ext>
                </a:extLst>
              </p14:cNvPr>
              <p14:cNvContentPartPr/>
              <p14:nvPr/>
            </p14:nvContentPartPr>
            <p14:xfrm>
              <a:off x="10306823" y="5583081"/>
              <a:ext cx="275760" cy="246600"/>
            </p14:xfrm>
          </p:contentPart>
        </mc:Choice>
        <mc:Fallback>
          <p:pic>
            <p:nvPicPr>
              <p:cNvPr id="9" name="Ink 8">
                <a:extLst>
                  <a:ext uri="{FF2B5EF4-FFF2-40B4-BE49-F238E27FC236}">
                    <a16:creationId xmlns:a16="http://schemas.microsoft.com/office/drawing/2014/main" id="{120B3713-1300-1FA0-6F70-FEA6A8D4BC26}"/>
                  </a:ext>
                </a:extLst>
              </p:cNvPr>
              <p:cNvPicPr/>
              <p:nvPr/>
            </p:nvPicPr>
            <p:blipFill>
              <a:blip r:embed="rId15"/>
              <a:stretch>
                <a:fillRect/>
              </a:stretch>
            </p:blipFill>
            <p:spPr>
              <a:xfrm>
                <a:off x="10298183" y="5574441"/>
                <a:ext cx="2934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78F784F-9A56-294E-7207-230196106B63}"/>
                  </a:ext>
                </a:extLst>
              </p14:cNvPr>
              <p14:cNvContentPartPr/>
              <p14:nvPr/>
            </p14:nvContentPartPr>
            <p14:xfrm>
              <a:off x="10648103" y="5520801"/>
              <a:ext cx="505800" cy="222840"/>
            </p14:xfrm>
          </p:contentPart>
        </mc:Choice>
        <mc:Fallback>
          <p:pic>
            <p:nvPicPr>
              <p:cNvPr id="10" name="Ink 9">
                <a:extLst>
                  <a:ext uri="{FF2B5EF4-FFF2-40B4-BE49-F238E27FC236}">
                    <a16:creationId xmlns:a16="http://schemas.microsoft.com/office/drawing/2014/main" id="{378F784F-9A56-294E-7207-230196106B63}"/>
                  </a:ext>
                </a:extLst>
              </p:cNvPr>
              <p:cNvPicPr/>
              <p:nvPr/>
            </p:nvPicPr>
            <p:blipFill>
              <a:blip r:embed="rId17"/>
              <a:stretch>
                <a:fillRect/>
              </a:stretch>
            </p:blipFill>
            <p:spPr>
              <a:xfrm>
                <a:off x="10639463" y="5512161"/>
                <a:ext cx="5234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1C77DFD9-11A6-18A8-0B09-04040101A876}"/>
                  </a:ext>
                </a:extLst>
              </p14:cNvPr>
              <p14:cNvContentPartPr/>
              <p14:nvPr/>
            </p14:nvContentPartPr>
            <p14:xfrm>
              <a:off x="1851143" y="1346601"/>
              <a:ext cx="88560" cy="870840"/>
            </p14:xfrm>
          </p:contentPart>
        </mc:Choice>
        <mc:Fallback>
          <p:pic>
            <p:nvPicPr>
              <p:cNvPr id="12" name="Ink 11">
                <a:extLst>
                  <a:ext uri="{FF2B5EF4-FFF2-40B4-BE49-F238E27FC236}">
                    <a16:creationId xmlns:a16="http://schemas.microsoft.com/office/drawing/2014/main" id="{1C77DFD9-11A6-18A8-0B09-04040101A876}"/>
                  </a:ext>
                </a:extLst>
              </p:cNvPr>
              <p:cNvPicPr/>
              <p:nvPr/>
            </p:nvPicPr>
            <p:blipFill>
              <a:blip r:embed="rId19"/>
              <a:stretch>
                <a:fillRect/>
              </a:stretch>
            </p:blipFill>
            <p:spPr>
              <a:xfrm>
                <a:off x="1842503" y="1337601"/>
                <a:ext cx="106200" cy="888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6E7AD08-E38F-2AAB-08C6-7A5AFDEA344C}"/>
                  </a:ext>
                </a:extLst>
              </p14:cNvPr>
              <p14:cNvContentPartPr/>
              <p14:nvPr/>
            </p14:nvContentPartPr>
            <p14:xfrm>
              <a:off x="1663223" y="1366401"/>
              <a:ext cx="249120" cy="192960"/>
            </p14:xfrm>
          </p:contentPart>
        </mc:Choice>
        <mc:Fallback>
          <p:pic>
            <p:nvPicPr>
              <p:cNvPr id="13" name="Ink 12">
                <a:extLst>
                  <a:ext uri="{FF2B5EF4-FFF2-40B4-BE49-F238E27FC236}">
                    <a16:creationId xmlns:a16="http://schemas.microsoft.com/office/drawing/2014/main" id="{C6E7AD08-E38F-2AAB-08C6-7A5AFDEA344C}"/>
                  </a:ext>
                </a:extLst>
              </p:cNvPr>
              <p:cNvPicPr/>
              <p:nvPr/>
            </p:nvPicPr>
            <p:blipFill>
              <a:blip r:embed="rId21"/>
              <a:stretch>
                <a:fillRect/>
              </a:stretch>
            </p:blipFill>
            <p:spPr>
              <a:xfrm>
                <a:off x="1654583" y="1357761"/>
                <a:ext cx="2667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6DE6AB80-E29C-1C61-5678-F62E39736A35}"/>
                  </a:ext>
                </a:extLst>
              </p14:cNvPr>
              <p14:cNvContentPartPr/>
              <p14:nvPr/>
            </p14:nvContentPartPr>
            <p14:xfrm>
              <a:off x="1431383" y="812361"/>
              <a:ext cx="313560" cy="426960"/>
            </p14:xfrm>
          </p:contentPart>
        </mc:Choice>
        <mc:Fallback>
          <p:pic>
            <p:nvPicPr>
              <p:cNvPr id="14" name="Ink 13">
                <a:extLst>
                  <a:ext uri="{FF2B5EF4-FFF2-40B4-BE49-F238E27FC236}">
                    <a16:creationId xmlns:a16="http://schemas.microsoft.com/office/drawing/2014/main" id="{6DE6AB80-E29C-1C61-5678-F62E39736A35}"/>
                  </a:ext>
                </a:extLst>
              </p:cNvPr>
              <p:cNvPicPr/>
              <p:nvPr/>
            </p:nvPicPr>
            <p:blipFill>
              <a:blip r:embed="rId23"/>
              <a:stretch>
                <a:fillRect/>
              </a:stretch>
            </p:blipFill>
            <p:spPr>
              <a:xfrm>
                <a:off x="1422743" y="803721"/>
                <a:ext cx="33120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CF5985D1-05F7-60FC-0B4D-33BF3D1C6A41}"/>
                  </a:ext>
                </a:extLst>
              </p14:cNvPr>
              <p14:cNvContentPartPr/>
              <p14:nvPr/>
            </p14:nvContentPartPr>
            <p14:xfrm>
              <a:off x="2194223" y="4848321"/>
              <a:ext cx="103320" cy="24840"/>
            </p14:xfrm>
          </p:contentPart>
        </mc:Choice>
        <mc:Fallback>
          <p:pic>
            <p:nvPicPr>
              <p:cNvPr id="38" name="Ink 37">
                <a:extLst>
                  <a:ext uri="{FF2B5EF4-FFF2-40B4-BE49-F238E27FC236}">
                    <a16:creationId xmlns:a16="http://schemas.microsoft.com/office/drawing/2014/main" id="{CF5985D1-05F7-60FC-0B4D-33BF3D1C6A41}"/>
                  </a:ext>
                </a:extLst>
              </p:cNvPr>
              <p:cNvPicPr/>
              <p:nvPr/>
            </p:nvPicPr>
            <p:blipFill>
              <a:blip r:embed="rId25"/>
              <a:stretch>
                <a:fillRect/>
              </a:stretch>
            </p:blipFill>
            <p:spPr>
              <a:xfrm>
                <a:off x="2185223" y="4839681"/>
                <a:ext cx="120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7ADD3C1B-52BE-14BB-34EB-8DDBBA2B84E7}"/>
                  </a:ext>
                </a:extLst>
              </p14:cNvPr>
              <p14:cNvContentPartPr/>
              <p14:nvPr/>
            </p14:nvContentPartPr>
            <p14:xfrm>
              <a:off x="2253263" y="4321641"/>
              <a:ext cx="131760" cy="30600"/>
            </p14:xfrm>
          </p:contentPart>
        </mc:Choice>
        <mc:Fallback>
          <p:pic>
            <p:nvPicPr>
              <p:cNvPr id="39" name="Ink 38">
                <a:extLst>
                  <a:ext uri="{FF2B5EF4-FFF2-40B4-BE49-F238E27FC236}">
                    <a16:creationId xmlns:a16="http://schemas.microsoft.com/office/drawing/2014/main" id="{7ADD3C1B-52BE-14BB-34EB-8DDBBA2B84E7}"/>
                  </a:ext>
                </a:extLst>
              </p:cNvPr>
              <p:cNvPicPr/>
              <p:nvPr/>
            </p:nvPicPr>
            <p:blipFill>
              <a:blip r:embed="rId27"/>
              <a:stretch>
                <a:fillRect/>
              </a:stretch>
            </p:blipFill>
            <p:spPr>
              <a:xfrm>
                <a:off x="2244263" y="4312641"/>
                <a:ext cx="149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2" name="Ink 41">
                <a:extLst>
                  <a:ext uri="{FF2B5EF4-FFF2-40B4-BE49-F238E27FC236}">
                    <a16:creationId xmlns:a16="http://schemas.microsoft.com/office/drawing/2014/main" id="{D0DBFDCF-CD5B-7D68-613F-289DBAF092D3}"/>
                  </a:ext>
                </a:extLst>
              </p14:cNvPr>
              <p14:cNvContentPartPr/>
              <p14:nvPr/>
            </p14:nvContentPartPr>
            <p14:xfrm>
              <a:off x="2433983" y="2976321"/>
              <a:ext cx="133200" cy="39240"/>
            </p14:xfrm>
          </p:contentPart>
        </mc:Choice>
        <mc:Fallback>
          <p:pic>
            <p:nvPicPr>
              <p:cNvPr id="42" name="Ink 41">
                <a:extLst>
                  <a:ext uri="{FF2B5EF4-FFF2-40B4-BE49-F238E27FC236}">
                    <a16:creationId xmlns:a16="http://schemas.microsoft.com/office/drawing/2014/main" id="{D0DBFDCF-CD5B-7D68-613F-289DBAF092D3}"/>
                  </a:ext>
                </a:extLst>
              </p:cNvPr>
              <p:cNvPicPr/>
              <p:nvPr/>
            </p:nvPicPr>
            <p:blipFill>
              <a:blip r:embed="rId29"/>
              <a:stretch>
                <a:fillRect/>
              </a:stretch>
            </p:blipFill>
            <p:spPr>
              <a:xfrm>
                <a:off x="2424983" y="2967681"/>
                <a:ext cx="1508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3" name="Ink 42">
                <a:extLst>
                  <a:ext uri="{FF2B5EF4-FFF2-40B4-BE49-F238E27FC236}">
                    <a16:creationId xmlns:a16="http://schemas.microsoft.com/office/drawing/2014/main" id="{A039029D-42C1-54E5-09B1-4DD92E9E0DF5}"/>
                  </a:ext>
                </a:extLst>
              </p14:cNvPr>
              <p14:cNvContentPartPr/>
              <p14:nvPr/>
            </p14:nvContentPartPr>
            <p14:xfrm>
              <a:off x="2561783" y="2533521"/>
              <a:ext cx="149400" cy="46080"/>
            </p14:xfrm>
          </p:contentPart>
        </mc:Choice>
        <mc:Fallback>
          <p:pic>
            <p:nvPicPr>
              <p:cNvPr id="43" name="Ink 42">
                <a:extLst>
                  <a:ext uri="{FF2B5EF4-FFF2-40B4-BE49-F238E27FC236}">
                    <a16:creationId xmlns:a16="http://schemas.microsoft.com/office/drawing/2014/main" id="{A039029D-42C1-54E5-09B1-4DD92E9E0DF5}"/>
                  </a:ext>
                </a:extLst>
              </p:cNvPr>
              <p:cNvPicPr/>
              <p:nvPr/>
            </p:nvPicPr>
            <p:blipFill>
              <a:blip r:embed="rId31"/>
              <a:stretch>
                <a:fillRect/>
              </a:stretch>
            </p:blipFill>
            <p:spPr>
              <a:xfrm>
                <a:off x="2553143" y="2524521"/>
                <a:ext cx="167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A201C856-3B22-29BC-AF99-A9983A6A4C77}"/>
                  </a:ext>
                </a:extLst>
              </p14:cNvPr>
              <p14:cNvContentPartPr/>
              <p14:nvPr/>
            </p14:nvContentPartPr>
            <p14:xfrm>
              <a:off x="2541983" y="1986321"/>
              <a:ext cx="219240" cy="52920"/>
            </p14:xfrm>
          </p:contentPart>
        </mc:Choice>
        <mc:Fallback>
          <p:pic>
            <p:nvPicPr>
              <p:cNvPr id="44" name="Ink 43">
                <a:extLst>
                  <a:ext uri="{FF2B5EF4-FFF2-40B4-BE49-F238E27FC236}">
                    <a16:creationId xmlns:a16="http://schemas.microsoft.com/office/drawing/2014/main" id="{A201C856-3B22-29BC-AF99-A9983A6A4C77}"/>
                  </a:ext>
                </a:extLst>
              </p:cNvPr>
              <p:cNvPicPr/>
              <p:nvPr/>
            </p:nvPicPr>
            <p:blipFill>
              <a:blip r:embed="rId33"/>
              <a:stretch>
                <a:fillRect/>
              </a:stretch>
            </p:blipFill>
            <p:spPr>
              <a:xfrm>
                <a:off x="2532983" y="1977321"/>
                <a:ext cx="2368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5" name="Ink 44">
                <a:extLst>
                  <a:ext uri="{FF2B5EF4-FFF2-40B4-BE49-F238E27FC236}">
                    <a16:creationId xmlns:a16="http://schemas.microsoft.com/office/drawing/2014/main" id="{7770110F-5308-E0BE-69F0-567CC3099B02}"/>
                  </a:ext>
                </a:extLst>
              </p14:cNvPr>
              <p14:cNvContentPartPr/>
              <p14:nvPr/>
            </p14:nvContentPartPr>
            <p14:xfrm>
              <a:off x="2430743" y="1563681"/>
              <a:ext cx="137520" cy="61560"/>
            </p14:xfrm>
          </p:contentPart>
        </mc:Choice>
        <mc:Fallback>
          <p:pic>
            <p:nvPicPr>
              <p:cNvPr id="45" name="Ink 44">
                <a:extLst>
                  <a:ext uri="{FF2B5EF4-FFF2-40B4-BE49-F238E27FC236}">
                    <a16:creationId xmlns:a16="http://schemas.microsoft.com/office/drawing/2014/main" id="{7770110F-5308-E0BE-69F0-567CC3099B02}"/>
                  </a:ext>
                </a:extLst>
              </p:cNvPr>
              <p:cNvPicPr/>
              <p:nvPr/>
            </p:nvPicPr>
            <p:blipFill>
              <a:blip r:embed="rId35"/>
              <a:stretch>
                <a:fillRect/>
              </a:stretch>
            </p:blipFill>
            <p:spPr>
              <a:xfrm>
                <a:off x="2422103" y="1555041"/>
                <a:ext cx="1551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6" name="Ink 45">
                <a:extLst>
                  <a:ext uri="{FF2B5EF4-FFF2-40B4-BE49-F238E27FC236}">
                    <a16:creationId xmlns:a16="http://schemas.microsoft.com/office/drawing/2014/main" id="{865FE91E-E3E4-7535-A942-1DBBEA1E0F40}"/>
                  </a:ext>
                </a:extLst>
              </p14:cNvPr>
              <p14:cNvContentPartPr/>
              <p14:nvPr/>
            </p14:nvContentPartPr>
            <p14:xfrm>
              <a:off x="2458823" y="1306281"/>
              <a:ext cx="144000" cy="108000"/>
            </p14:xfrm>
          </p:contentPart>
        </mc:Choice>
        <mc:Fallback>
          <p:pic>
            <p:nvPicPr>
              <p:cNvPr id="46" name="Ink 45">
                <a:extLst>
                  <a:ext uri="{FF2B5EF4-FFF2-40B4-BE49-F238E27FC236}">
                    <a16:creationId xmlns:a16="http://schemas.microsoft.com/office/drawing/2014/main" id="{865FE91E-E3E4-7535-A942-1DBBEA1E0F40}"/>
                  </a:ext>
                </a:extLst>
              </p:cNvPr>
              <p:cNvPicPr/>
              <p:nvPr/>
            </p:nvPicPr>
            <p:blipFill>
              <a:blip r:embed="rId37"/>
              <a:stretch>
                <a:fillRect/>
              </a:stretch>
            </p:blipFill>
            <p:spPr>
              <a:xfrm>
                <a:off x="2449823" y="1297641"/>
                <a:ext cx="1616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B92BE666-A03C-2A98-AC09-A9D52AE2BF96}"/>
                  </a:ext>
                </a:extLst>
              </p14:cNvPr>
              <p14:cNvContentPartPr/>
              <p14:nvPr/>
            </p14:nvContentPartPr>
            <p14:xfrm>
              <a:off x="3724943" y="5884041"/>
              <a:ext cx="273240" cy="273600"/>
            </p14:xfrm>
          </p:contentPart>
        </mc:Choice>
        <mc:Fallback>
          <p:pic>
            <p:nvPicPr>
              <p:cNvPr id="16" name="Ink 15">
                <a:extLst>
                  <a:ext uri="{FF2B5EF4-FFF2-40B4-BE49-F238E27FC236}">
                    <a16:creationId xmlns:a16="http://schemas.microsoft.com/office/drawing/2014/main" id="{B92BE666-A03C-2A98-AC09-A9D52AE2BF96}"/>
                  </a:ext>
                </a:extLst>
              </p:cNvPr>
              <p:cNvPicPr/>
              <p:nvPr/>
            </p:nvPicPr>
            <p:blipFill>
              <a:blip r:embed="rId39"/>
              <a:stretch>
                <a:fillRect/>
              </a:stretch>
            </p:blipFill>
            <p:spPr>
              <a:xfrm>
                <a:off x="3716303" y="5875401"/>
                <a:ext cx="2908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199E4EF9-AE69-BA87-66D1-4BAC2D65DB1D}"/>
                  </a:ext>
                </a:extLst>
              </p14:cNvPr>
              <p14:cNvContentPartPr/>
              <p14:nvPr/>
            </p14:nvContentPartPr>
            <p14:xfrm>
              <a:off x="4009703" y="5848401"/>
              <a:ext cx="325440" cy="280440"/>
            </p14:xfrm>
          </p:contentPart>
        </mc:Choice>
        <mc:Fallback>
          <p:pic>
            <p:nvPicPr>
              <p:cNvPr id="17" name="Ink 16">
                <a:extLst>
                  <a:ext uri="{FF2B5EF4-FFF2-40B4-BE49-F238E27FC236}">
                    <a16:creationId xmlns:a16="http://schemas.microsoft.com/office/drawing/2014/main" id="{199E4EF9-AE69-BA87-66D1-4BAC2D65DB1D}"/>
                  </a:ext>
                </a:extLst>
              </p:cNvPr>
              <p:cNvPicPr/>
              <p:nvPr/>
            </p:nvPicPr>
            <p:blipFill>
              <a:blip r:embed="rId41"/>
              <a:stretch>
                <a:fillRect/>
              </a:stretch>
            </p:blipFill>
            <p:spPr>
              <a:xfrm>
                <a:off x="4000703" y="5839401"/>
                <a:ext cx="3430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DAC168FB-40D1-4E9E-DD0D-84B8C9491736}"/>
                  </a:ext>
                </a:extLst>
              </p14:cNvPr>
              <p14:cNvContentPartPr/>
              <p14:nvPr/>
            </p14:nvContentPartPr>
            <p14:xfrm>
              <a:off x="4297703" y="5938401"/>
              <a:ext cx="276480" cy="172080"/>
            </p14:xfrm>
          </p:contentPart>
        </mc:Choice>
        <mc:Fallback>
          <p:pic>
            <p:nvPicPr>
              <p:cNvPr id="18" name="Ink 17">
                <a:extLst>
                  <a:ext uri="{FF2B5EF4-FFF2-40B4-BE49-F238E27FC236}">
                    <a16:creationId xmlns:a16="http://schemas.microsoft.com/office/drawing/2014/main" id="{DAC168FB-40D1-4E9E-DD0D-84B8C9491736}"/>
                  </a:ext>
                </a:extLst>
              </p:cNvPr>
              <p:cNvPicPr/>
              <p:nvPr/>
            </p:nvPicPr>
            <p:blipFill>
              <a:blip r:embed="rId43"/>
              <a:stretch>
                <a:fillRect/>
              </a:stretch>
            </p:blipFill>
            <p:spPr>
              <a:xfrm>
                <a:off x="4289063" y="5929401"/>
                <a:ext cx="294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Ink 18">
                <a:extLst>
                  <a:ext uri="{FF2B5EF4-FFF2-40B4-BE49-F238E27FC236}">
                    <a16:creationId xmlns:a16="http://schemas.microsoft.com/office/drawing/2014/main" id="{76C381E4-A2C5-4D1E-6544-F705EC7A6912}"/>
                  </a:ext>
                </a:extLst>
              </p14:cNvPr>
              <p14:cNvContentPartPr/>
              <p14:nvPr/>
            </p14:nvContentPartPr>
            <p14:xfrm>
              <a:off x="4609103" y="5898441"/>
              <a:ext cx="157320" cy="434160"/>
            </p14:xfrm>
          </p:contentPart>
        </mc:Choice>
        <mc:Fallback>
          <p:pic>
            <p:nvPicPr>
              <p:cNvPr id="19" name="Ink 18">
                <a:extLst>
                  <a:ext uri="{FF2B5EF4-FFF2-40B4-BE49-F238E27FC236}">
                    <a16:creationId xmlns:a16="http://schemas.microsoft.com/office/drawing/2014/main" id="{76C381E4-A2C5-4D1E-6544-F705EC7A6912}"/>
                  </a:ext>
                </a:extLst>
              </p:cNvPr>
              <p:cNvPicPr/>
              <p:nvPr/>
            </p:nvPicPr>
            <p:blipFill>
              <a:blip r:embed="rId45"/>
              <a:stretch>
                <a:fillRect/>
              </a:stretch>
            </p:blipFill>
            <p:spPr>
              <a:xfrm>
                <a:off x="4600463" y="5889441"/>
                <a:ext cx="17496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9F76B581-642C-F6BA-C3BC-95499B75185E}"/>
                  </a:ext>
                </a:extLst>
              </p14:cNvPr>
              <p14:cNvContentPartPr/>
              <p14:nvPr/>
            </p14:nvContentPartPr>
            <p14:xfrm>
              <a:off x="4842743" y="5893761"/>
              <a:ext cx="125640" cy="142560"/>
            </p14:xfrm>
          </p:contentPart>
        </mc:Choice>
        <mc:Fallback>
          <p:pic>
            <p:nvPicPr>
              <p:cNvPr id="20" name="Ink 19">
                <a:extLst>
                  <a:ext uri="{FF2B5EF4-FFF2-40B4-BE49-F238E27FC236}">
                    <a16:creationId xmlns:a16="http://schemas.microsoft.com/office/drawing/2014/main" id="{9F76B581-642C-F6BA-C3BC-95499B75185E}"/>
                  </a:ext>
                </a:extLst>
              </p:cNvPr>
              <p:cNvPicPr/>
              <p:nvPr/>
            </p:nvPicPr>
            <p:blipFill>
              <a:blip r:embed="rId47"/>
              <a:stretch>
                <a:fillRect/>
              </a:stretch>
            </p:blipFill>
            <p:spPr>
              <a:xfrm>
                <a:off x="4834103" y="5884761"/>
                <a:ext cx="1432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7A54D273-7A55-C589-7F09-D2462E8795E0}"/>
                  </a:ext>
                </a:extLst>
              </p14:cNvPr>
              <p14:cNvContentPartPr/>
              <p14:nvPr/>
            </p14:nvContentPartPr>
            <p14:xfrm>
              <a:off x="5018783" y="5864961"/>
              <a:ext cx="351360" cy="346680"/>
            </p14:xfrm>
          </p:contentPart>
        </mc:Choice>
        <mc:Fallback>
          <p:pic>
            <p:nvPicPr>
              <p:cNvPr id="21" name="Ink 20">
                <a:extLst>
                  <a:ext uri="{FF2B5EF4-FFF2-40B4-BE49-F238E27FC236}">
                    <a16:creationId xmlns:a16="http://schemas.microsoft.com/office/drawing/2014/main" id="{7A54D273-7A55-C589-7F09-D2462E8795E0}"/>
                  </a:ext>
                </a:extLst>
              </p:cNvPr>
              <p:cNvPicPr/>
              <p:nvPr/>
            </p:nvPicPr>
            <p:blipFill>
              <a:blip r:embed="rId49"/>
              <a:stretch>
                <a:fillRect/>
              </a:stretch>
            </p:blipFill>
            <p:spPr>
              <a:xfrm>
                <a:off x="5009783" y="5856321"/>
                <a:ext cx="369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3" name="Ink 22">
                <a:extLst>
                  <a:ext uri="{FF2B5EF4-FFF2-40B4-BE49-F238E27FC236}">
                    <a16:creationId xmlns:a16="http://schemas.microsoft.com/office/drawing/2014/main" id="{50BB4469-8F97-C565-CDFE-9B99D86C938C}"/>
                  </a:ext>
                </a:extLst>
              </p14:cNvPr>
              <p14:cNvContentPartPr/>
              <p14:nvPr/>
            </p14:nvContentPartPr>
            <p14:xfrm>
              <a:off x="3007823" y="5394801"/>
              <a:ext cx="308160" cy="268560"/>
            </p14:xfrm>
          </p:contentPart>
        </mc:Choice>
        <mc:Fallback>
          <p:pic>
            <p:nvPicPr>
              <p:cNvPr id="23" name="Ink 22">
                <a:extLst>
                  <a:ext uri="{FF2B5EF4-FFF2-40B4-BE49-F238E27FC236}">
                    <a16:creationId xmlns:a16="http://schemas.microsoft.com/office/drawing/2014/main" id="{50BB4469-8F97-C565-CDFE-9B99D86C938C}"/>
                  </a:ext>
                </a:extLst>
              </p:cNvPr>
              <p:cNvPicPr/>
              <p:nvPr/>
            </p:nvPicPr>
            <p:blipFill>
              <a:blip r:embed="rId51"/>
              <a:stretch>
                <a:fillRect/>
              </a:stretch>
            </p:blipFill>
            <p:spPr>
              <a:xfrm>
                <a:off x="2998823" y="5385801"/>
                <a:ext cx="3258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4" name="Ink 23">
                <a:extLst>
                  <a:ext uri="{FF2B5EF4-FFF2-40B4-BE49-F238E27FC236}">
                    <a16:creationId xmlns:a16="http://schemas.microsoft.com/office/drawing/2014/main" id="{13138CAE-ABFA-358A-C1CB-72C1D27EA7D4}"/>
                  </a:ext>
                </a:extLst>
              </p14:cNvPr>
              <p14:cNvContentPartPr/>
              <p14:nvPr/>
            </p14:nvContentPartPr>
            <p14:xfrm>
              <a:off x="3353063" y="5429721"/>
              <a:ext cx="188640" cy="169200"/>
            </p14:xfrm>
          </p:contentPart>
        </mc:Choice>
        <mc:Fallback>
          <p:pic>
            <p:nvPicPr>
              <p:cNvPr id="24" name="Ink 23">
                <a:extLst>
                  <a:ext uri="{FF2B5EF4-FFF2-40B4-BE49-F238E27FC236}">
                    <a16:creationId xmlns:a16="http://schemas.microsoft.com/office/drawing/2014/main" id="{13138CAE-ABFA-358A-C1CB-72C1D27EA7D4}"/>
                  </a:ext>
                </a:extLst>
              </p:cNvPr>
              <p:cNvPicPr/>
              <p:nvPr/>
            </p:nvPicPr>
            <p:blipFill>
              <a:blip r:embed="rId53"/>
              <a:stretch>
                <a:fillRect/>
              </a:stretch>
            </p:blipFill>
            <p:spPr>
              <a:xfrm>
                <a:off x="3344423" y="5421081"/>
                <a:ext cx="2062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5" name="Ink 24">
                <a:extLst>
                  <a:ext uri="{FF2B5EF4-FFF2-40B4-BE49-F238E27FC236}">
                    <a16:creationId xmlns:a16="http://schemas.microsoft.com/office/drawing/2014/main" id="{65F8E484-3C2B-9EF8-9055-A3B6AD7DF7B0}"/>
                  </a:ext>
                </a:extLst>
              </p14:cNvPr>
              <p14:cNvContentPartPr/>
              <p14:nvPr/>
            </p14:nvContentPartPr>
            <p14:xfrm>
              <a:off x="3550703" y="5347641"/>
              <a:ext cx="25920" cy="241560"/>
            </p14:xfrm>
          </p:contentPart>
        </mc:Choice>
        <mc:Fallback>
          <p:pic>
            <p:nvPicPr>
              <p:cNvPr id="25" name="Ink 24">
                <a:extLst>
                  <a:ext uri="{FF2B5EF4-FFF2-40B4-BE49-F238E27FC236}">
                    <a16:creationId xmlns:a16="http://schemas.microsoft.com/office/drawing/2014/main" id="{65F8E484-3C2B-9EF8-9055-A3B6AD7DF7B0}"/>
                  </a:ext>
                </a:extLst>
              </p:cNvPr>
              <p:cNvPicPr/>
              <p:nvPr/>
            </p:nvPicPr>
            <p:blipFill>
              <a:blip r:embed="rId55"/>
              <a:stretch>
                <a:fillRect/>
              </a:stretch>
            </p:blipFill>
            <p:spPr>
              <a:xfrm>
                <a:off x="3542063" y="5339001"/>
                <a:ext cx="435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6" name="Ink 25">
                <a:extLst>
                  <a:ext uri="{FF2B5EF4-FFF2-40B4-BE49-F238E27FC236}">
                    <a16:creationId xmlns:a16="http://schemas.microsoft.com/office/drawing/2014/main" id="{E5958EA0-A99D-F8F3-95DB-75A74A065F83}"/>
                  </a:ext>
                </a:extLst>
              </p14:cNvPr>
              <p14:cNvContentPartPr/>
              <p14:nvPr/>
            </p14:nvContentPartPr>
            <p14:xfrm>
              <a:off x="3521543" y="5358081"/>
              <a:ext cx="299520" cy="193320"/>
            </p14:xfrm>
          </p:contentPart>
        </mc:Choice>
        <mc:Fallback>
          <p:pic>
            <p:nvPicPr>
              <p:cNvPr id="26" name="Ink 25">
                <a:extLst>
                  <a:ext uri="{FF2B5EF4-FFF2-40B4-BE49-F238E27FC236}">
                    <a16:creationId xmlns:a16="http://schemas.microsoft.com/office/drawing/2014/main" id="{E5958EA0-A99D-F8F3-95DB-75A74A065F83}"/>
                  </a:ext>
                </a:extLst>
              </p:cNvPr>
              <p:cNvPicPr/>
              <p:nvPr/>
            </p:nvPicPr>
            <p:blipFill>
              <a:blip r:embed="rId57"/>
              <a:stretch>
                <a:fillRect/>
              </a:stretch>
            </p:blipFill>
            <p:spPr>
              <a:xfrm>
                <a:off x="3512543" y="5349081"/>
                <a:ext cx="3171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7" name="Ink 26">
                <a:extLst>
                  <a:ext uri="{FF2B5EF4-FFF2-40B4-BE49-F238E27FC236}">
                    <a16:creationId xmlns:a16="http://schemas.microsoft.com/office/drawing/2014/main" id="{E6875ABB-6372-B58A-3BD8-EAD26681F993}"/>
                  </a:ext>
                </a:extLst>
              </p14:cNvPr>
              <p14:cNvContentPartPr/>
              <p14:nvPr/>
            </p14:nvContentPartPr>
            <p14:xfrm>
              <a:off x="4451063" y="5299401"/>
              <a:ext cx="591120" cy="372960"/>
            </p14:xfrm>
          </p:contentPart>
        </mc:Choice>
        <mc:Fallback>
          <p:pic>
            <p:nvPicPr>
              <p:cNvPr id="27" name="Ink 26">
                <a:extLst>
                  <a:ext uri="{FF2B5EF4-FFF2-40B4-BE49-F238E27FC236}">
                    <a16:creationId xmlns:a16="http://schemas.microsoft.com/office/drawing/2014/main" id="{E6875ABB-6372-B58A-3BD8-EAD26681F993}"/>
                  </a:ext>
                </a:extLst>
              </p:cNvPr>
              <p:cNvPicPr/>
              <p:nvPr/>
            </p:nvPicPr>
            <p:blipFill>
              <a:blip r:embed="rId59"/>
              <a:stretch>
                <a:fillRect/>
              </a:stretch>
            </p:blipFill>
            <p:spPr>
              <a:xfrm>
                <a:off x="4442063" y="5290761"/>
                <a:ext cx="6087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 name="Ink 47">
                <a:extLst>
                  <a:ext uri="{FF2B5EF4-FFF2-40B4-BE49-F238E27FC236}">
                    <a16:creationId xmlns:a16="http://schemas.microsoft.com/office/drawing/2014/main" id="{748A6864-EFD7-C50A-54C7-B18906114AA1}"/>
                  </a:ext>
                </a:extLst>
              </p14:cNvPr>
              <p14:cNvContentPartPr/>
              <p14:nvPr/>
            </p14:nvContentPartPr>
            <p14:xfrm>
              <a:off x="3027983" y="3536841"/>
              <a:ext cx="821880" cy="1759680"/>
            </p14:xfrm>
          </p:contentPart>
        </mc:Choice>
        <mc:Fallback>
          <p:pic>
            <p:nvPicPr>
              <p:cNvPr id="48" name="Ink 47">
                <a:extLst>
                  <a:ext uri="{FF2B5EF4-FFF2-40B4-BE49-F238E27FC236}">
                    <a16:creationId xmlns:a16="http://schemas.microsoft.com/office/drawing/2014/main" id="{748A6864-EFD7-C50A-54C7-B18906114AA1}"/>
                  </a:ext>
                </a:extLst>
              </p:cNvPr>
              <p:cNvPicPr/>
              <p:nvPr/>
            </p:nvPicPr>
            <p:blipFill>
              <a:blip r:embed="rId61"/>
              <a:stretch>
                <a:fillRect/>
              </a:stretch>
            </p:blipFill>
            <p:spPr>
              <a:xfrm>
                <a:off x="3019343" y="3528201"/>
                <a:ext cx="839520" cy="1777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id="{8A7FEAF4-14D9-7241-2E47-20ECBB26B023}"/>
                  </a:ext>
                </a:extLst>
              </p14:cNvPr>
              <p14:cNvContentPartPr/>
              <p14:nvPr/>
            </p14:nvContentPartPr>
            <p14:xfrm>
              <a:off x="4514423" y="2353521"/>
              <a:ext cx="849960" cy="2788920"/>
            </p14:xfrm>
          </p:contentPart>
        </mc:Choice>
        <mc:Fallback>
          <p:pic>
            <p:nvPicPr>
              <p:cNvPr id="49" name="Ink 48">
                <a:extLst>
                  <a:ext uri="{FF2B5EF4-FFF2-40B4-BE49-F238E27FC236}">
                    <a16:creationId xmlns:a16="http://schemas.microsoft.com/office/drawing/2014/main" id="{8A7FEAF4-14D9-7241-2E47-20ECBB26B023}"/>
                  </a:ext>
                </a:extLst>
              </p:cNvPr>
              <p:cNvPicPr/>
              <p:nvPr/>
            </p:nvPicPr>
            <p:blipFill>
              <a:blip r:embed="rId63"/>
              <a:stretch>
                <a:fillRect/>
              </a:stretch>
            </p:blipFill>
            <p:spPr>
              <a:xfrm>
                <a:off x="4505423" y="2344881"/>
                <a:ext cx="867600" cy="2806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8" name="Ink 27">
                <a:extLst>
                  <a:ext uri="{FF2B5EF4-FFF2-40B4-BE49-F238E27FC236}">
                    <a16:creationId xmlns:a16="http://schemas.microsoft.com/office/drawing/2014/main" id="{482EE9F5-A986-C2AE-4D59-328A372EC452}"/>
                  </a:ext>
                </a:extLst>
              </p14:cNvPr>
              <p14:cNvContentPartPr/>
              <p14:nvPr/>
            </p14:nvContentPartPr>
            <p14:xfrm>
              <a:off x="5754263" y="5241801"/>
              <a:ext cx="175320" cy="237240"/>
            </p14:xfrm>
          </p:contentPart>
        </mc:Choice>
        <mc:Fallback>
          <p:pic>
            <p:nvPicPr>
              <p:cNvPr id="28" name="Ink 27">
                <a:extLst>
                  <a:ext uri="{FF2B5EF4-FFF2-40B4-BE49-F238E27FC236}">
                    <a16:creationId xmlns:a16="http://schemas.microsoft.com/office/drawing/2014/main" id="{482EE9F5-A986-C2AE-4D59-328A372EC452}"/>
                  </a:ext>
                </a:extLst>
              </p:cNvPr>
              <p:cNvPicPr/>
              <p:nvPr/>
            </p:nvPicPr>
            <p:blipFill>
              <a:blip r:embed="rId65"/>
              <a:stretch>
                <a:fillRect/>
              </a:stretch>
            </p:blipFill>
            <p:spPr>
              <a:xfrm>
                <a:off x="5745263" y="5233161"/>
                <a:ext cx="1929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 name="Ink 28">
                <a:extLst>
                  <a:ext uri="{FF2B5EF4-FFF2-40B4-BE49-F238E27FC236}">
                    <a16:creationId xmlns:a16="http://schemas.microsoft.com/office/drawing/2014/main" id="{5D698DFB-E38B-8D3E-F6E8-211118FAA287}"/>
                  </a:ext>
                </a:extLst>
              </p14:cNvPr>
              <p14:cNvContentPartPr/>
              <p14:nvPr/>
            </p14:nvContentPartPr>
            <p14:xfrm>
              <a:off x="5967743" y="5302641"/>
              <a:ext cx="173880" cy="130680"/>
            </p14:xfrm>
          </p:contentPart>
        </mc:Choice>
        <mc:Fallback>
          <p:pic>
            <p:nvPicPr>
              <p:cNvPr id="29" name="Ink 28">
                <a:extLst>
                  <a:ext uri="{FF2B5EF4-FFF2-40B4-BE49-F238E27FC236}">
                    <a16:creationId xmlns:a16="http://schemas.microsoft.com/office/drawing/2014/main" id="{5D698DFB-E38B-8D3E-F6E8-211118FAA287}"/>
                  </a:ext>
                </a:extLst>
              </p:cNvPr>
              <p:cNvPicPr/>
              <p:nvPr/>
            </p:nvPicPr>
            <p:blipFill>
              <a:blip r:embed="rId67"/>
              <a:stretch>
                <a:fillRect/>
              </a:stretch>
            </p:blipFill>
            <p:spPr>
              <a:xfrm>
                <a:off x="5959103" y="5293641"/>
                <a:ext cx="1915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0" name="Ink 29">
                <a:extLst>
                  <a:ext uri="{FF2B5EF4-FFF2-40B4-BE49-F238E27FC236}">
                    <a16:creationId xmlns:a16="http://schemas.microsoft.com/office/drawing/2014/main" id="{C5D6FF51-85C9-4A96-8C56-5FF14F915644}"/>
                  </a:ext>
                </a:extLst>
              </p14:cNvPr>
              <p14:cNvContentPartPr/>
              <p14:nvPr/>
            </p14:nvContentPartPr>
            <p14:xfrm>
              <a:off x="6161783" y="5196441"/>
              <a:ext cx="85680" cy="254160"/>
            </p14:xfrm>
          </p:contentPart>
        </mc:Choice>
        <mc:Fallback>
          <p:pic>
            <p:nvPicPr>
              <p:cNvPr id="30" name="Ink 29">
                <a:extLst>
                  <a:ext uri="{FF2B5EF4-FFF2-40B4-BE49-F238E27FC236}">
                    <a16:creationId xmlns:a16="http://schemas.microsoft.com/office/drawing/2014/main" id="{C5D6FF51-85C9-4A96-8C56-5FF14F915644}"/>
                  </a:ext>
                </a:extLst>
              </p:cNvPr>
              <p:cNvPicPr/>
              <p:nvPr/>
            </p:nvPicPr>
            <p:blipFill>
              <a:blip r:embed="rId69"/>
              <a:stretch>
                <a:fillRect/>
              </a:stretch>
            </p:blipFill>
            <p:spPr>
              <a:xfrm>
                <a:off x="6153143" y="5187801"/>
                <a:ext cx="1033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A399B7C6-F04E-B85F-DE3D-D3F75D83B694}"/>
                  </a:ext>
                </a:extLst>
              </p14:cNvPr>
              <p14:cNvContentPartPr/>
              <p14:nvPr/>
            </p14:nvContentPartPr>
            <p14:xfrm>
              <a:off x="5678303" y="1783641"/>
              <a:ext cx="632520" cy="3396600"/>
            </p14:xfrm>
          </p:contentPart>
        </mc:Choice>
        <mc:Fallback>
          <p:pic>
            <p:nvPicPr>
              <p:cNvPr id="50" name="Ink 49">
                <a:extLst>
                  <a:ext uri="{FF2B5EF4-FFF2-40B4-BE49-F238E27FC236}">
                    <a16:creationId xmlns:a16="http://schemas.microsoft.com/office/drawing/2014/main" id="{A399B7C6-F04E-B85F-DE3D-D3F75D83B694}"/>
                  </a:ext>
                </a:extLst>
              </p:cNvPr>
              <p:cNvPicPr/>
              <p:nvPr/>
            </p:nvPicPr>
            <p:blipFill>
              <a:blip r:embed="rId71"/>
              <a:stretch>
                <a:fillRect/>
              </a:stretch>
            </p:blipFill>
            <p:spPr>
              <a:xfrm>
                <a:off x="5669303" y="1775001"/>
                <a:ext cx="650160" cy="3414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92795F88-954A-8BEB-C848-5B9B68A21C80}"/>
                  </a:ext>
                </a:extLst>
              </p14:cNvPr>
              <p14:cNvContentPartPr/>
              <p14:nvPr/>
            </p14:nvContentPartPr>
            <p14:xfrm>
              <a:off x="2364863" y="3797841"/>
              <a:ext cx="185400" cy="43560"/>
            </p14:xfrm>
          </p:contentPart>
        </mc:Choice>
        <mc:Fallback>
          <p:pic>
            <p:nvPicPr>
              <p:cNvPr id="40" name="Ink 39">
                <a:extLst>
                  <a:ext uri="{FF2B5EF4-FFF2-40B4-BE49-F238E27FC236}">
                    <a16:creationId xmlns:a16="http://schemas.microsoft.com/office/drawing/2014/main" id="{92795F88-954A-8BEB-C848-5B9B68A21C80}"/>
                  </a:ext>
                </a:extLst>
              </p:cNvPr>
              <p:cNvPicPr/>
              <p:nvPr/>
            </p:nvPicPr>
            <p:blipFill>
              <a:blip r:embed="rId73"/>
              <a:stretch>
                <a:fillRect/>
              </a:stretch>
            </p:blipFill>
            <p:spPr>
              <a:xfrm>
                <a:off x="2356223" y="3789201"/>
                <a:ext cx="2030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B2710225-73CD-7005-E4AD-582A01B87031}"/>
                  </a:ext>
                </a:extLst>
              </p14:cNvPr>
              <p14:cNvContentPartPr/>
              <p14:nvPr/>
            </p14:nvContentPartPr>
            <p14:xfrm>
              <a:off x="2393663" y="3365481"/>
              <a:ext cx="135360" cy="50400"/>
            </p14:xfrm>
          </p:contentPart>
        </mc:Choice>
        <mc:Fallback>
          <p:pic>
            <p:nvPicPr>
              <p:cNvPr id="41" name="Ink 40">
                <a:extLst>
                  <a:ext uri="{FF2B5EF4-FFF2-40B4-BE49-F238E27FC236}">
                    <a16:creationId xmlns:a16="http://schemas.microsoft.com/office/drawing/2014/main" id="{B2710225-73CD-7005-E4AD-582A01B87031}"/>
                  </a:ext>
                </a:extLst>
              </p:cNvPr>
              <p:cNvPicPr/>
              <p:nvPr/>
            </p:nvPicPr>
            <p:blipFill>
              <a:blip r:embed="rId75"/>
              <a:stretch>
                <a:fillRect/>
              </a:stretch>
            </p:blipFill>
            <p:spPr>
              <a:xfrm>
                <a:off x="2385023" y="3356841"/>
                <a:ext cx="153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2B5F1B9B-0AEF-7D25-EFDA-46A5AAA4199B}"/>
                  </a:ext>
                </a:extLst>
              </p14:cNvPr>
              <p14:cNvContentPartPr/>
              <p14:nvPr/>
            </p14:nvContentPartPr>
            <p14:xfrm>
              <a:off x="3325703" y="3695961"/>
              <a:ext cx="212400" cy="14400"/>
            </p14:xfrm>
          </p:contentPart>
        </mc:Choice>
        <mc:Fallback>
          <p:pic>
            <p:nvPicPr>
              <p:cNvPr id="53" name="Ink 52">
                <a:extLst>
                  <a:ext uri="{FF2B5EF4-FFF2-40B4-BE49-F238E27FC236}">
                    <a16:creationId xmlns:a16="http://schemas.microsoft.com/office/drawing/2014/main" id="{2B5F1B9B-0AEF-7D25-EFDA-46A5AAA4199B}"/>
                  </a:ext>
                </a:extLst>
              </p:cNvPr>
              <p:cNvPicPr/>
              <p:nvPr/>
            </p:nvPicPr>
            <p:blipFill>
              <a:blip r:embed="rId77"/>
              <a:stretch>
                <a:fillRect/>
              </a:stretch>
            </p:blipFill>
            <p:spPr>
              <a:xfrm>
                <a:off x="3316703" y="3686961"/>
                <a:ext cx="2300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CB611542-BE6D-0BCF-2583-DA6E61D0844A}"/>
                  </a:ext>
                </a:extLst>
              </p14:cNvPr>
              <p14:cNvContentPartPr/>
              <p14:nvPr/>
            </p14:nvContentPartPr>
            <p14:xfrm>
              <a:off x="2133023" y="3612081"/>
              <a:ext cx="1164600" cy="88560"/>
            </p14:xfrm>
          </p:contentPart>
        </mc:Choice>
        <mc:Fallback>
          <p:pic>
            <p:nvPicPr>
              <p:cNvPr id="54" name="Ink 53">
                <a:extLst>
                  <a:ext uri="{FF2B5EF4-FFF2-40B4-BE49-F238E27FC236}">
                    <a16:creationId xmlns:a16="http://schemas.microsoft.com/office/drawing/2014/main" id="{CB611542-BE6D-0BCF-2583-DA6E61D0844A}"/>
                  </a:ext>
                </a:extLst>
              </p:cNvPr>
              <p:cNvPicPr/>
              <p:nvPr/>
            </p:nvPicPr>
            <p:blipFill>
              <a:blip r:embed="rId79"/>
              <a:stretch>
                <a:fillRect/>
              </a:stretch>
            </p:blipFill>
            <p:spPr>
              <a:xfrm>
                <a:off x="2124023" y="3603441"/>
                <a:ext cx="1182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85BADF0C-08B0-E26A-5FD4-66983843239C}"/>
                  </a:ext>
                </a:extLst>
              </p14:cNvPr>
              <p14:cNvContentPartPr/>
              <p14:nvPr/>
            </p14:nvContentPartPr>
            <p14:xfrm>
              <a:off x="2442263" y="3510201"/>
              <a:ext cx="135720" cy="160560"/>
            </p14:xfrm>
          </p:contentPart>
        </mc:Choice>
        <mc:Fallback>
          <p:pic>
            <p:nvPicPr>
              <p:cNvPr id="55" name="Ink 54">
                <a:extLst>
                  <a:ext uri="{FF2B5EF4-FFF2-40B4-BE49-F238E27FC236}">
                    <a16:creationId xmlns:a16="http://schemas.microsoft.com/office/drawing/2014/main" id="{85BADF0C-08B0-E26A-5FD4-66983843239C}"/>
                  </a:ext>
                </a:extLst>
              </p:cNvPr>
              <p:cNvPicPr/>
              <p:nvPr/>
            </p:nvPicPr>
            <p:blipFill>
              <a:blip r:embed="rId81"/>
              <a:stretch>
                <a:fillRect/>
              </a:stretch>
            </p:blipFill>
            <p:spPr>
              <a:xfrm>
                <a:off x="2433263" y="3501201"/>
                <a:ext cx="153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F1F0C667-48F7-37AD-9B2F-D38C0BA8C92E}"/>
                  </a:ext>
                </a:extLst>
              </p14:cNvPr>
              <p14:cNvContentPartPr/>
              <p14:nvPr/>
            </p14:nvContentPartPr>
            <p14:xfrm>
              <a:off x="2601023" y="3521361"/>
              <a:ext cx="135360" cy="122400"/>
            </p14:xfrm>
          </p:contentPart>
        </mc:Choice>
        <mc:Fallback>
          <p:pic>
            <p:nvPicPr>
              <p:cNvPr id="56" name="Ink 55">
                <a:extLst>
                  <a:ext uri="{FF2B5EF4-FFF2-40B4-BE49-F238E27FC236}">
                    <a16:creationId xmlns:a16="http://schemas.microsoft.com/office/drawing/2014/main" id="{F1F0C667-48F7-37AD-9B2F-D38C0BA8C92E}"/>
                  </a:ext>
                </a:extLst>
              </p:cNvPr>
              <p:cNvPicPr/>
              <p:nvPr/>
            </p:nvPicPr>
            <p:blipFill>
              <a:blip r:embed="rId83"/>
              <a:stretch>
                <a:fillRect/>
              </a:stretch>
            </p:blipFill>
            <p:spPr>
              <a:xfrm>
                <a:off x="2592023" y="3512721"/>
                <a:ext cx="1530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0CFCDDF0-02E6-EC3F-2973-0B6E3659D58D}"/>
                  </a:ext>
                </a:extLst>
              </p14:cNvPr>
              <p14:cNvContentPartPr/>
              <p14:nvPr/>
            </p14:nvContentPartPr>
            <p14:xfrm>
              <a:off x="2603183" y="2327601"/>
              <a:ext cx="2071080" cy="100080"/>
            </p14:xfrm>
          </p:contentPart>
        </mc:Choice>
        <mc:Fallback>
          <p:pic>
            <p:nvPicPr>
              <p:cNvPr id="58" name="Ink 57">
                <a:extLst>
                  <a:ext uri="{FF2B5EF4-FFF2-40B4-BE49-F238E27FC236}">
                    <a16:creationId xmlns:a16="http://schemas.microsoft.com/office/drawing/2014/main" id="{0CFCDDF0-02E6-EC3F-2973-0B6E3659D58D}"/>
                  </a:ext>
                </a:extLst>
              </p:cNvPr>
              <p:cNvPicPr/>
              <p:nvPr/>
            </p:nvPicPr>
            <p:blipFill>
              <a:blip r:embed="rId85"/>
              <a:stretch>
                <a:fillRect/>
              </a:stretch>
            </p:blipFill>
            <p:spPr>
              <a:xfrm>
                <a:off x="2594183" y="2318601"/>
                <a:ext cx="20887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8095682F-134F-86C8-AC09-97D56924AE95}"/>
                  </a:ext>
                </a:extLst>
              </p14:cNvPr>
              <p14:cNvContentPartPr/>
              <p14:nvPr/>
            </p14:nvContentPartPr>
            <p14:xfrm>
              <a:off x="2675543" y="2182521"/>
              <a:ext cx="130680" cy="176040"/>
            </p14:xfrm>
          </p:contentPart>
        </mc:Choice>
        <mc:Fallback>
          <p:pic>
            <p:nvPicPr>
              <p:cNvPr id="59" name="Ink 58">
                <a:extLst>
                  <a:ext uri="{FF2B5EF4-FFF2-40B4-BE49-F238E27FC236}">
                    <a16:creationId xmlns:a16="http://schemas.microsoft.com/office/drawing/2014/main" id="{8095682F-134F-86C8-AC09-97D56924AE95}"/>
                  </a:ext>
                </a:extLst>
              </p:cNvPr>
              <p:cNvPicPr/>
              <p:nvPr/>
            </p:nvPicPr>
            <p:blipFill>
              <a:blip r:embed="rId87"/>
              <a:stretch>
                <a:fillRect/>
              </a:stretch>
            </p:blipFill>
            <p:spPr>
              <a:xfrm>
                <a:off x="2666903" y="2173521"/>
                <a:ext cx="1483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EDBCAED9-8DD0-8519-038F-340E9C1F25D1}"/>
                  </a:ext>
                </a:extLst>
              </p14:cNvPr>
              <p14:cNvContentPartPr/>
              <p14:nvPr/>
            </p14:nvContentPartPr>
            <p14:xfrm>
              <a:off x="2848343" y="2166321"/>
              <a:ext cx="141480" cy="180360"/>
            </p14:xfrm>
          </p:contentPart>
        </mc:Choice>
        <mc:Fallback>
          <p:pic>
            <p:nvPicPr>
              <p:cNvPr id="60" name="Ink 59">
                <a:extLst>
                  <a:ext uri="{FF2B5EF4-FFF2-40B4-BE49-F238E27FC236}">
                    <a16:creationId xmlns:a16="http://schemas.microsoft.com/office/drawing/2014/main" id="{EDBCAED9-8DD0-8519-038F-340E9C1F25D1}"/>
                  </a:ext>
                </a:extLst>
              </p:cNvPr>
              <p:cNvPicPr/>
              <p:nvPr/>
            </p:nvPicPr>
            <p:blipFill>
              <a:blip r:embed="rId89"/>
              <a:stretch>
                <a:fillRect/>
              </a:stretch>
            </p:blipFill>
            <p:spPr>
              <a:xfrm>
                <a:off x="2839703" y="2157681"/>
                <a:ext cx="1591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CB0825CC-4F82-9ACC-314C-2F83D8890735}"/>
                  </a:ext>
                </a:extLst>
              </p14:cNvPr>
              <p14:cNvContentPartPr/>
              <p14:nvPr/>
            </p14:nvContentPartPr>
            <p14:xfrm>
              <a:off x="2564303" y="1781481"/>
              <a:ext cx="3081240" cy="65160"/>
            </p14:xfrm>
          </p:contentPart>
        </mc:Choice>
        <mc:Fallback>
          <p:pic>
            <p:nvPicPr>
              <p:cNvPr id="61" name="Ink 60">
                <a:extLst>
                  <a:ext uri="{FF2B5EF4-FFF2-40B4-BE49-F238E27FC236}">
                    <a16:creationId xmlns:a16="http://schemas.microsoft.com/office/drawing/2014/main" id="{CB0825CC-4F82-9ACC-314C-2F83D8890735}"/>
                  </a:ext>
                </a:extLst>
              </p:cNvPr>
              <p:cNvPicPr/>
              <p:nvPr/>
            </p:nvPicPr>
            <p:blipFill>
              <a:blip r:embed="rId91"/>
              <a:stretch>
                <a:fillRect/>
              </a:stretch>
            </p:blipFill>
            <p:spPr>
              <a:xfrm>
                <a:off x="2555663" y="1772841"/>
                <a:ext cx="30988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5001D16B-3F06-D5BC-C1E2-8783A92F92A6}"/>
                  </a:ext>
                </a:extLst>
              </p14:cNvPr>
              <p14:cNvContentPartPr/>
              <p14:nvPr/>
            </p14:nvContentPartPr>
            <p14:xfrm>
              <a:off x="2667983" y="1638921"/>
              <a:ext cx="146880" cy="167040"/>
            </p14:xfrm>
          </p:contentPart>
        </mc:Choice>
        <mc:Fallback>
          <p:pic>
            <p:nvPicPr>
              <p:cNvPr id="63" name="Ink 62">
                <a:extLst>
                  <a:ext uri="{FF2B5EF4-FFF2-40B4-BE49-F238E27FC236}">
                    <a16:creationId xmlns:a16="http://schemas.microsoft.com/office/drawing/2014/main" id="{5001D16B-3F06-D5BC-C1E2-8783A92F92A6}"/>
                  </a:ext>
                </a:extLst>
              </p:cNvPr>
              <p:cNvPicPr/>
              <p:nvPr/>
            </p:nvPicPr>
            <p:blipFill>
              <a:blip r:embed="rId93"/>
              <a:stretch>
                <a:fillRect/>
              </a:stretch>
            </p:blipFill>
            <p:spPr>
              <a:xfrm>
                <a:off x="2659343" y="1630281"/>
                <a:ext cx="164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C4220456-1669-2E55-94D7-DE60F9D66533}"/>
                  </a:ext>
                </a:extLst>
              </p14:cNvPr>
              <p14:cNvContentPartPr/>
              <p14:nvPr/>
            </p14:nvContentPartPr>
            <p14:xfrm>
              <a:off x="2704703" y="1699761"/>
              <a:ext cx="250920" cy="79560"/>
            </p14:xfrm>
          </p:contentPart>
        </mc:Choice>
        <mc:Fallback>
          <p:pic>
            <p:nvPicPr>
              <p:cNvPr id="64" name="Ink 63">
                <a:extLst>
                  <a:ext uri="{FF2B5EF4-FFF2-40B4-BE49-F238E27FC236}">
                    <a16:creationId xmlns:a16="http://schemas.microsoft.com/office/drawing/2014/main" id="{C4220456-1669-2E55-94D7-DE60F9D66533}"/>
                  </a:ext>
                </a:extLst>
              </p:cNvPr>
              <p:cNvPicPr/>
              <p:nvPr/>
            </p:nvPicPr>
            <p:blipFill>
              <a:blip r:embed="rId95"/>
              <a:stretch>
                <a:fillRect/>
              </a:stretch>
            </p:blipFill>
            <p:spPr>
              <a:xfrm>
                <a:off x="2696063" y="1690761"/>
                <a:ext cx="268560" cy="97200"/>
              </a:xfrm>
              <a:prstGeom prst="rect">
                <a:avLst/>
              </a:prstGeom>
            </p:spPr>
          </p:pic>
        </mc:Fallback>
      </mc:AlternateContent>
      <p:grpSp>
        <p:nvGrpSpPr>
          <p:cNvPr id="78" name="Group 77">
            <a:extLst>
              <a:ext uri="{FF2B5EF4-FFF2-40B4-BE49-F238E27FC236}">
                <a16:creationId xmlns:a16="http://schemas.microsoft.com/office/drawing/2014/main" id="{5325F005-0168-F52A-A28B-695A9C2F1DE3}"/>
              </a:ext>
            </a:extLst>
          </p:cNvPr>
          <p:cNvGrpSpPr/>
          <p:nvPr/>
        </p:nvGrpSpPr>
        <p:grpSpPr>
          <a:xfrm>
            <a:off x="5443943" y="5805561"/>
            <a:ext cx="2330640" cy="358200"/>
            <a:chOff x="5443943" y="5805561"/>
            <a:chExt cx="2330640" cy="358200"/>
          </a:xfrm>
        </p:grpSpPr>
        <mc:AlternateContent xmlns:mc="http://schemas.openxmlformats.org/markup-compatibility/2006">
          <mc:Choice xmlns:p14="http://schemas.microsoft.com/office/powerpoint/2010/main" Requires="p14">
            <p:contentPart p14:bwMode="auto" r:id="rId96">
              <p14:nvContentPartPr>
                <p14:cNvPr id="66" name="Ink 65">
                  <a:extLst>
                    <a:ext uri="{FF2B5EF4-FFF2-40B4-BE49-F238E27FC236}">
                      <a16:creationId xmlns:a16="http://schemas.microsoft.com/office/drawing/2014/main" id="{69622EAC-9CAB-580A-0534-2461C807A119}"/>
                    </a:ext>
                  </a:extLst>
                </p14:cNvPr>
                <p14:cNvContentPartPr/>
                <p14:nvPr/>
              </p14:nvContentPartPr>
              <p14:xfrm>
                <a:off x="5488943" y="5929761"/>
                <a:ext cx="180360" cy="32040"/>
              </p14:xfrm>
            </p:contentPart>
          </mc:Choice>
          <mc:Fallback>
            <p:pic>
              <p:nvPicPr>
                <p:cNvPr id="66" name="Ink 65">
                  <a:extLst>
                    <a:ext uri="{FF2B5EF4-FFF2-40B4-BE49-F238E27FC236}">
                      <a16:creationId xmlns:a16="http://schemas.microsoft.com/office/drawing/2014/main" id="{69622EAC-9CAB-580A-0534-2461C807A119}"/>
                    </a:ext>
                  </a:extLst>
                </p:cNvPr>
                <p:cNvPicPr/>
                <p:nvPr/>
              </p:nvPicPr>
              <p:blipFill>
                <a:blip r:embed="rId97"/>
                <a:stretch>
                  <a:fillRect/>
                </a:stretch>
              </p:blipFill>
              <p:spPr>
                <a:xfrm>
                  <a:off x="5480303" y="5921121"/>
                  <a:ext cx="1980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7" name="Ink 66">
                  <a:extLst>
                    <a:ext uri="{FF2B5EF4-FFF2-40B4-BE49-F238E27FC236}">
                      <a16:creationId xmlns:a16="http://schemas.microsoft.com/office/drawing/2014/main" id="{F29A8FA1-2975-3514-5A9D-5096143CD447}"/>
                    </a:ext>
                  </a:extLst>
                </p14:cNvPr>
                <p14:cNvContentPartPr/>
                <p14:nvPr/>
              </p14:nvContentPartPr>
              <p14:xfrm>
                <a:off x="5443943" y="6011841"/>
                <a:ext cx="218160" cy="44280"/>
              </p14:xfrm>
            </p:contentPart>
          </mc:Choice>
          <mc:Fallback>
            <p:pic>
              <p:nvPicPr>
                <p:cNvPr id="67" name="Ink 66">
                  <a:extLst>
                    <a:ext uri="{FF2B5EF4-FFF2-40B4-BE49-F238E27FC236}">
                      <a16:creationId xmlns:a16="http://schemas.microsoft.com/office/drawing/2014/main" id="{F29A8FA1-2975-3514-5A9D-5096143CD447}"/>
                    </a:ext>
                  </a:extLst>
                </p:cNvPr>
                <p:cNvPicPr/>
                <p:nvPr/>
              </p:nvPicPr>
              <p:blipFill>
                <a:blip r:embed="rId99"/>
                <a:stretch>
                  <a:fillRect/>
                </a:stretch>
              </p:blipFill>
              <p:spPr>
                <a:xfrm>
                  <a:off x="5434943" y="6002841"/>
                  <a:ext cx="235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003334AB-8316-5E35-49C5-B169399BA944}"/>
                    </a:ext>
                  </a:extLst>
                </p14:cNvPr>
                <p14:cNvContentPartPr/>
                <p14:nvPr/>
              </p14:nvContentPartPr>
              <p14:xfrm>
                <a:off x="5570303" y="5858121"/>
                <a:ext cx="222840" cy="305640"/>
              </p14:xfrm>
            </p:contentPart>
          </mc:Choice>
          <mc:Fallback>
            <p:pic>
              <p:nvPicPr>
                <p:cNvPr id="68" name="Ink 67">
                  <a:extLst>
                    <a:ext uri="{FF2B5EF4-FFF2-40B4-BE49-F238E27FC236}">
                      <a16:creationId xmlns:a16="http://schemas.microsoft.com/office/drawing/2014/main" id="{003334AB-8316-5E35-49C5-B169399BA944}"/>
                    </a:ext>
                  </a:extLst>
                </p:cNvPr>
                <p:cNvPicPr/>
                <p:nvPr/>
              </p:nvPicPr>
              <p:blipFill>
                <a:blip r:embed="rId101"/>
                <a:stretch>
                  <a:fillRect/>
                </a:stretch>
              </p:blipFill>
              <p:spPr>
                <a:xfrm>
                  <a:off x="5561303" y="5849481"/>
                  <a:ext cx="24048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384735F3-60B9-0B42-60B7-7B537A560039}"/>
                    </a:ext>
                  </a:extLst>
                </p14:cNvPr>
                <p14:cNvContentPartPr/>
                <p14:nvPr/>
              </p14:nvContentPartPr>
              <p14:xfrm>
                <a:off x="6125063" y="5899521"/>
                <a:ext cx="72360" cy="218160"/>
              </p14:xfrm>
            </p:contentPart>
          </mc:Choice>
          <mc:Fallback>
            <p:pic>
              <p:nvPicPr>
                <p:cNvPr id="70" name="Ink 69">
                  <a:extLst>
                    <a:ext uri="{FF2B5EF4-FFF2-40B4-BE49-F238E27FC236}">
                      <a16:creationId xmlns:a16="http://schemas.microsoft.com/office/drawing/2014/main" id="{384735F3-60B9-0B42-60B7-7B537A560039}"/>
                    </a:ext>
                  </a:extLst>
                </p:cNvPr>
                <p:cNvPicPr/>
                <p:nvPr/>
              </p:nvPicPr>
              <p:blipFill>
                <a:blip r:embed="rId103"/>
                <a:stretch>
                  <a:fillRect/>
                </a:stretch>
              </p:blipFill>
              <p:spPr>
                <a:xfrm>
                  <a:off x="6116063" y="5890881"/>
                  <a:ext cx="900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B645AC50-1ECE-4461-AD60-302F50327C63}"/>
                    </a:ext>
                  </a:extLst>
                </p14:cNvPr>
                <p14:cNvContentPartPr/>
                <p14:nvPr/>
              </p14:nvContentPartPr>
              <p14:xfrm>
                <a:off x="5881343" y="5823921"/>
                <a:ext cx="489600" cy="308880"/>
              </p14:xfrm>
            </p:contentPart>
          </mc:Choice>
          <mc:Fallback>
            <p:pic>
              <p:nvPicPr>
                <p:cNvPr id="71" name="Ink 70">
                  <a:extLst>
                    <a:ext uri="{FF2B5EF4-FFF2-40B4-BE49-F238E27FC236}">
                      <a16:creationId xmlns:a16="http://schemas.microsoft.com/office/drawing/2014/main" id="{B645AC50-1ECE-4461-AD60-302F50327C63}"/>
                    </a:ext>
                  </a:extLst>
                </p:cNvPr>
                <p:cNvPicPr/>
                <p:nvPr/>
              </p:nvPicPr>
              <p:blipFill>
                <a:blip r:embed="rId105"/>
                <a:stretch>
                  <a:fillRect/>
                </a:stretch>
              </p:blipFill>
              <p:spPr>
                <a:xfrm>
                  <a:off x="5872343" y="5815281"/>
                  <a:ext cx="5072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21B2B09E-DDC4-10C7-0AB5-578AC6AAB9B0}"/>
                    </a:ext>
                  </a:extLst>
                </p14:cNvPr>
                <p14:cNvContentPartPr/>
                <p14:nvPr/>
              </p14:nvContentPartPr>
              <p14:xfrm>
                <a:off x="6365183" y="5966841"/>
                <a:ext cx="55080" cy="161280"/>
              </p14:xfrm>
            </p:contentPart>
          </mc:Choice>
          <mc:Fallback>
            <p:pic>
              <p:nvPicPr>
                <p:cNvPr id="72" name="Ink 71">
                  <a:extLst>
                    <a:ext uri="{FF2B5EF4-FFF2-40B4-BE49-F238E27FC236}">
                      <a16:creationId xmlns:a16="http://schemas.microsoft.com/office/drawing/2014/main" id="{21B2B09E-DDC4-10C7-0AB5-578AC6AAB9B0}"/>
                    </a:ext>
                  </a:extLst>
                </p:cNvPr>
                <p:cNvPicPr/>
                <p:nvPr/>
              </p:nvPicPr>
              <p:blipFill>
                <a:blip r:embed="rId107"/>
                <a:stretch>
                  <a:fillRect/>
                </a:stretch>
              </p:blipFill>
              <p:spPr>
                <a:xfrm>
                  <a:off x="6356183" y="5958201"/>
                  <a:ext cx="72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230BDCC7-88F6-DF98-D217-6E5D23C5C4FB}"/>
                    </a:ext>
                  </a:extLst>
                </p14:cNvPr>
                <p14:cNvContentPartPr/>
                <p14:nvPr/>
              </p14:nvContentPartPr>
              <p14:xfrm>
                <a:off x="6449783" y="5827881"/>
                <a:ext cx="14040" cy="42120"/>
              </p14:xfrm>
            </p:contentPart>
          </mc:Choice>
          <mc:Fallback>
            <p:pic>
              <p:nvPicPr>
                <p:cNvPr id="73" name="Ink 72">
                  <a:extLst>
                    <a:ext uri="{FF2B5EF4-FFF2-40B4-BE49-F238E27FC236}">
                      <a16:creationId xmlns:a16="http://schemas.microsoft.com/office/drawing/2014/main" id="{230BDCC7-88F6-DF98-D217-6E5D23C5C4FB}"/>
                    </a:ext>
                  </a:extLst>
                </p:cNvPr>
                <p:cNvPicPr/>
                <p:nvPr/>
              </p:nvPicPr>
              <p:blipFill>
                <a:blip r:embed="rId109"/>
                <a:stretch>
                  <a:fillRect/>
                </a:stretch>
              </p:blipFill>
              <p:spPr>
                <a:xfrm>
                  <a:off x="6440783" y="5819241"/>
                  <a:ext cx="316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F0AA91EC-AB8E-BD3B-7AE2-EEDF6DA6D962}"/>
                    </a:ext>
                  </a:extLst>
                </p14:cNvPr>
                <p14:cNvContentPartPr/>
                <p14:nvPr/>
              </p14:nvContentPartPr>
              <p14:xfrm>
                <a:off x="6430343" y="5868921"/>
                <a:ext cx="715320" cy="225720"/>
              </p14:xfrm>
            </p:contentPart>
          </mc:Choice>
          <mc:Fallback>
            <p:pic>
              <p:nvPicPr>
                <p:cNvPr id="74" name="Ink 73">
                  <a:extLst>
                    <a:ext uri="{FF2B5EF4-FFF2-40B4-BE49-F238E27FC236}">
                      <a16:creationId xmlns:a16="http://schemas.microsoft.com/office/drawing/2014/main" id="{F0AA91EC-AB8E-BD3B-7AE2-EEDF6DA6D962}"/>
                    </a:ext>
                  </a:extLst>
                </p:cNvPr>
                <p:cNvPicPr/>
                <p:nvPr/>
              </p:nvPicPr>
              <p:blipFill>
                <a:blip r:embed="rId111"/>
                <a:stretch>
                  <a:fillRect/>
                </a:stretch>
              </p:blipFill>
              <p:spPr>
                <a:xfrm>
                  <a:off x="6421343" y="5860281"/>
                  <a:ext cx="7329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F5128DAB-34FA-07F4-28B2-1980C66610DD}"/>
                    </a:ext>
                  </a:extLst>
                </p14:cNvPr>
                <p14:cNvContentPartPr/>
                <p14:nvPr/>
              </p14:nvContentPartPr>
              <p14:xfrm>
                <a:off x="7181663" y="5888361"/>
                <a:ext cx="38880" cy="147960"/>
              </p14:xfrm>
            </p:contentPart>
          </mc:Choice>
          <mc:Fallback>
            <p:pic>
              <p:nvPicPr>
                <p:cNvPr id="75" name="Ink 74">
                  <a:extLst>
                    <a:ext uri="{FF2B5EF4-FFF2-40B4-BE49-F238E27FC236}">
                      <a16:creationId xmlns:a16="http://schemas.microsoft.com/office/drawing/2014/main" id="{F5128DAB-34FA-07F4-28B2-1980C66610DD}"/>
                    </a:ext>
                  </a:extLst>
                </p:cNvPr>
                <p:cNvPicPr/>
                <p:nvPr/>
              </p:nvPicPr>
              <p:blipFill>
                <a:blip r:embed="rId113"/>
                <a:stretch>
                  <a:fillRect/>
                </a:stretch>
              </p:blipFill>
              <p:spPr>
                <a:xfrm>
                  <a:off x="7173023" y="5879361"/>
                  <a:ext cx="56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EFB49BD6-17DE-E461-BF54-35C4B7F3B724}"/>
                    </a:ext>
                  </a:extLst>
                </p14:cNvPr>
                <p14:cNvContentPartPr/>
                <p14:nvPr/>
              </p14:nvContentPartPr>
              <p14:xfrm>
                <a:off x="7228463" y="5805561"/>
                <a:ext cx="11880" cy="29520"/>
              </p14:xfrm>
            </p:contentPart>
          </mc:Choice>
          <mc:Fallback>
            <p:pic>
              <p:nvPicPr>
                <p:cNvPr id="76" name="Ink 75">
                  <a:extLst>
                    <a:ext uri="{FF2B5EF4-FFF2-40B4-BE49-F238E27FC236}">
                      <a16:creationId xmlns:a16="http://schemas.microsoft.com/office/drawing/2014/main" id="{EFB49BD6-17DE-E461-BF54-35C4B7F3B724}"/>
                    </a:ext>
                  </a:extLst>
                </p:cNvPr>
                <p:cNvPicPr/>
                <p:nvPr/>
              </p:nvPicPr>
              <p:blipFill>
                <a:blip r:embed="rId115"/>
                <a:stretch>
                  <a:fillRect/>
                </a:stretch>
              </p:blipFill>
              <p:spPr>
                <a:xfrm>
                  <a:off x="7219463" y="5796921"/>
                  <a:ext cx="29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B6A08596-9FFD-79B2-8EDA-57BAA36427B9}"/>
                    </a:ext>
                  </a:extLst>
                </p14:cNvPr>
                <p14:cNvContentPartPr/>
                <p14:nvPr/>
              </p14:nvContentPartPr>
              <p14:xfrm>
                <a:off x="7271303" y="5858841"/>
                <a:ext cx="503280" cy="209880"/>
              </p14:xfrm>
            </p:contentPart>
          </mc:Choice>
          <mc:Fallback>
            <p:pic>
              <p:nvPicPr>
                <p:cNvPr id="77" name="Ink 76">
                  <a:extLst>
                    <a:ext uri="{FF2B5EF4-FFF2-40B4-BE49-F238E27FC236}">
                      <a16:creationId xmlns:a16="http://schemas.microsoft.com/office/drawing/2014/main" id="{B6A08596-9FFD-79B2-8EDA-57BAA36427B9}"/>
                    </a:ext>
                  </a:extLst>
                </p:cNvPr>
                <p:cNvPicPr/>
                <p:nvPr/>
              </p:nvPicPr>
              <p:blipFill>
                <a:blip r:embed="rId117"/>
                <a:stretch>
                  <a:fillRect/>
                </a:stretch>
              </p:blipFill>
              <p:spPr>
                <a:xfrm>
                  <a:off x="7262663" y="5849841"/>
                  <a:ext cx="520920" cy="22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88" name="Ink 87">
                <a:extLst>
                  <a:ext uri="{FF2B5EF4-FFF2-40B4-BE49-F238E27FC236}">
                    <a16:creationId xmlns:a16="http://schemas.microsoft.com/office/drawing/2014/main" id="{209DB40D-1183-1914-FEA2-19924C1BCD55}"/>
                  </a:ext>
                </a:extLst>
              </p14:cNvPr>
              <p14:cNvContentPartPr/>
              <p14:nvPr/>
            </p14:nvContentPartPr>
            <p14:xfrm>
              <a:off x="6388943" y="6254841"/>
              <a:ext cx="1024920" cy="66600"/>
            </p14:xfrm>
          </p:contentPart>
        </mc:Choice>
        <mc:Fallback>
          <p:pic>
            <p:nvPicPr>
              <p:cNvPr id="88" name="Ink 87">
                <a:extLst>
                  <a:ext uri="{FF2B5EF4-FFF2-40B4-BE49-F238E27FC236}">
                    <a16:creationId xmlns:a16="http://schemas.microsoft.com/office/drawing/2014/main" id="{209DB40D-1183-1914-FEA2-19924C1BCD55}"/>
                  </a:ext>
                </a:extLst>
              </p:cNvPr>
              <p:cNvPicPr/>
              <p:nvPr/>
            </p:nvPicPr>
            <p:blipFill>
              <a:blip r:embed="rId119"/>
              <a:stretch>
                <a:fillRect/>
              </a:stretch>
            </p:blipFill>
            <p:spPr>
              <a:xfrm>
                <a:off x="6379943" y="6246201"/>
                <a:ext cx="1042560" cy="84240"/>
              </a:xfrm>
              <a:prstGeom prst="rect">
                <a:avLst/>
              </a:prstGeom>
            </p:spPr>
          </p:pic>
        </mc:Fallback>
      </mc:AlternateContent>
      <p:grpSp>
        <p:nvGrpSpPr>
          <p:cNvPr id="90" name="Group 89">
            <a:extLst>
              <a:ext uri="{FF2B5EF4-FFF2-40B4-BE49-F238E27FC236}">
                <a16:creationId xmlns:a16="http://schemas.microsoft.com/office/drawing/2014/main" id="{9F9F3388-FE69-6CBD-5D3F-E3EF140BB563}"/>
              </a:ext>
            </a:extLst>
          </p:cNvPr>
          <p:cNvGrpSpPr/>
          <p:nvPr/>
        </p:nvGrpSpPr>
        <p:grpSpPr>
          <a:xfrm>
            <a:off x="327983" y="2971281"/>
            <a:ext cx="1391040" cy="1517400"/>
            <a:chOff x="327983" y="2971281"/>
            <a:chExt cx="1391040" cy="1517400"/>
          </a:xfrm>
        </p:grpSpPr>
        <mc:AlternateContent xmlns:mc="http://schemas.openxmlformats.org/markup-compatibility/2006">
          <mc:Choice xmlns:p14="http://schemas.microsoft.com/office/powerpoint/2010/main" Requires="p14">
            <p:contentPart p14:bwMode="auto" r:id="rId120">
              <p14:nvContentPartPr>
                <p14:cNvPr id="33" name="Ink 32">
                  <a:extLst>
                    <a:ext uri="{FF2B5EF4-FFF2-40B4-BE49-F238E27FC236}">
                      <a16:creationId xmlns:a16="http://schemas.microsoft.com/office/drawing/2014/main" id="{33FFFAEF-9C91-0717-D00E-32FA9C60093F}"/>
                    </a:ext>
                  </a:extLst>
                </p14:cNvPr>
                <p14:cNvContentPartPr/>
                <p14:nvPr/>
              </p14:nvContentPartPr>
              <p14:xfrm>
                <a:off x="649103" y="3051201"/>
                <a:ext cx="190440" cy="355320"/>
              </p14:xfrm>
            </p:contentPart>
          </mc:Choice>
          <mc:Fallback>
            <p:pic>
              <p:nvPicPr>
                <p:cNvPr id="33" name="Ink 32">
                  <a:extLst>
                    <a:ext uri="{FF2B5EF4-FFF2-40B4-BE49-F238E27FC236}">
                      <a16:creationId xmlns:a16="http://schemas.microsoft.com/office/drawing/2014/main" id="{33FFFAEF-9C91-0717-D00E-32FA9C60093F}"/>
                    </a:ext>
                  </a:extLst>
                </p:cNvPr>
                <p:cNvPicPr/>
                <p:nvPr/>
              </p:nvPicPr>
              <p:blipFill>
                <a:blip r:embed="rId121"/>
                <a:stretch>
                  <a:fillRect/>
                </a:stretch>
              </p:blipFill>
              <p:spPr>
                <a:xfrm>
                  <a:off x="640463" y="3042561"/>
                  <a:ext cx="2080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4" name="Ink 33">
                  <a:extLst>
                    <a:ext uri="{FF2B5EF4-FFF2-40B4-BE49-F238E27FC236}">
                      <a16:creationId xmlns:a16="http://schemas.microsoft.com/office/drawing/2014/main" id="{ED956721-6465-DA9E-26AB-DEE5FCDE5633}"/>
                    </a:ext>
                  </a:extLst>
                </p14:cNvPr>
                <p14:cNvContentPartPr/>
                <p14:nvPr/>
              </p14:nvContentPartPr>
              <p14:xfrm>
                <a:off x="904343" y="2971281"/>
                <a:ext cx="814680" cy="381600"/>
              </p14:xfrm>
            </p:contentPart>
          </mc:Choice>
          <mc:Fallback>
            <p:pic>
              <p:nvPicPr>
                <p:cNvPr id="34" name="Ink 33">
                  <a:extLst>
                    <a:ext uri="{FF2B5EF4-FFF2-40B4-BE49-F238E27FC236}">
                      <a16:creationId xmlns:a16="http://schemas.microsoft.com/office/drawing/2014/main" id="{ED956721-6465-DA9E-26AB-DEE5FCDE5633}"/>
                    </a:ext>
                  </a:extLst>
                </p:cNvPr>
                <p:cNvPicPr/>
                <p:nvPr/>
              </p:nvPicPr>
              <p:blipFill>
                <a:blip r:embed="rId123"/>
                <a:stretch>
                  <a:fillRect/>
                </a:stretch>
              </p:blipFill>
              <p:spPr>
                <a:xfrm>
                  <a:off x="895703" y="2962641"/>
                  <a:ext cx="8323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6" name="Ink 35">
                  <a:extLst>
                    <a:ext uri="{FF2B5EF4-FFF2-40B4-BE49-F238E27FC236}">
                      <a16:creationId xmlns:a16="http://schemas.microsoft.com/office/drawing/2014/main" id="{BDDDA199-0FE3-A000-92A7-5EBF3D137C3C}"/>
                    </a:ext>
                  </a:extLst>
                </p14:cNvPr>
                <p14:cNvContentPartPr/>
                <p14:nvPr/>
              </p14:nvContentPartPr>
              <p14:xfrm>
                <a:off x="947183" y="3207081"/>
                <a:ext cx="94320" cy="141840"/>
              </p14:xfrm>
            </p:contentPart>
          </mc:Choice>
          <mc:Fallback>
            <p:pic>
              <p:nvPicPr>
                <p:cNvPr id="36" name="Ink 35">
                  <a:extLst>
                    <a:ext uri="{FF2B5EF4-FFF2-40B4-BE49-F238E27FC236}">
                      <a16:creationId xmlns:a16="http://schemas.microsoft.com/office/drawing/2014/main" id="{BDDDA199-0FE3-A000-92A7-5EBF3D137C3C}"/>
                    </a:ext>
                  </a:extLst>
                </p:cNvPr>
                <p:cNvPicPr/>
                <p:nvPr/>
              </p:nvPicPr>
              <p:blipFill>
                <a:blip r:embed="rId125"/>
                <a:stretch>
                  <a:fillRect/>
                </a:stretch>
              </p:blipFill>
              <p:spPr>
                <a:xfrm>
                  <a:off x="938543" y="3198081"/>
                  <a:ext cx="111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7F6CD271-0405-7647-07F3-79ED16546BB5}"/>
                    </a:ext>
                  </a:extLst>
                </p14:cNvPr>
                <p14:cNvContentPartPr/>
                <p14:nvPr/>
              </p14:nvContentPartPr>
              <p14:xfrm>
                <a:off x="999743" y="3471321"/>
                <a:ext cx="20160" cy="199440"/>
              </p14:xfrm>
            </p:contentPart>
          </mc:Choice>
          <mc:Fallback>
            <p:pic>
              <p:nvPicPr>
                <p:cNvPr id="79" name="Ink 78">
                  <a:extLst>
                    <a:ext uri="{FF2B5EF4-FFF2-40B4-BE49-F238E27FC236}">
                      <a16:creationId xmlns:a16="http://schemas.microsoft.com/office/drawing/2014/main" id="{7F6CD271-0405-7647-07F3-79ED16546BB5}"/>
                    </a:ext>
                  </a:extLst>
                </p:cNvPr>
                <p:cNvPicPr/>
                <p:nvPr/>
              </p:nvPicPr>
              <p:blipFill>
                <a:blip r:embed="rId127"/>
                <a:stretch>
                  <a:fillRect/>
                </a:stretch>
              </p:blipFill>
              <p:spPr>
                <a:xfrm>
                  <a:off x="991103" y="3462321"/>
                  <a:ext cx="378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C79F912B-802E-654A-8D85-7A0FDD2AC1AA}"/>
                    </a:ext>
                  </a:extLst>
                </p14:cNvPr>
                <p14:cNvContentPartPr/>
                <p14:nvPr/>
              </p14:nvContentPartPr>
              <p14:xfrm>
                <a:off x="1130063" y="3434601"/>
                <a:ext cx="10080" cy="270720"/>
              </p14:xfrm>
            </p:contentPart>
          </mc:Choice>
          <mc:Fallback>
            <p:pic>
              <p:nvPicPr>
                <p:cNvPr id="80" name="Ink 79">
                  <a:extLst>
                    <a:ext uri="{FF2B5EF4-FFF2-40B4-BE49-F238E27FC236}">
                      <a16:creationId xmlns:a16="http://schemas.microsoft.com/office/drawing/2014/main" id="{C79F912B-802E-654A-8D85-7A0FDD2AC1AA}"/>
                    </a:ext>
                  </a:extLst>
                </p:cNvPr>
                <p:cNvPicPr/>
                <p:nvPr/>
              </p:nvPicPr>
              <p:blipFill>
                <a:blip r:embed="rId129"/>
                <a:stretch>
                  <a:fillRect/>
                </a:stretch>
              </p:blipFill>
              <p:spPr>
                <a:xfrm>
                  <a:off x="1121423" y="3425961"/>
                  <a:ext cx="277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93C15D8A-5A99-AE8D-D3EA-05FA72FE56E2}"/>
                    </a:ext>
                  </a:extLst>
                </p14:cNvPr>
                <p14:cNvContentPartPr/>
                <p14:nvPr/>
              </p14:nvContentPartPr>
              <p14:xfrm>
                <a:off x="938183" y="3539721"/>
                <a:ext cx="285120" cy="168840"/>
              </p14:xfrm>
            </p:contentPart>
          </mc:Choice>
          <mc:Fallback>
            <p:pic>
              <p:nvPicPr>
                <p:cNvPr id="81" name="Ink 80">
                  <a:extLst>
                    <a:ext uri="{FF2B5EF4-FFF2-40B4-BE49-F238E27FC236}">
                      <a16:creationId xmlns:a16="http://schemas.microsoft.com/office/drawing/2014/main" id="{93C15D8A-5A99-AE8D-D3EA-05FA72FE56E2}"/>
                    </a:ext>
                  </a:extLst>
                </p:cNvPr>
                <p:cNvPicPr/>
                <p:nvPr/>
              </p:nvPicPr>
              <p:blipFill>
                <a:blip r:embed="rId131"/>
                <a:stretch>
                  <a:fillRect/>
                </a:stretch>
              </p:blipFill>
              <p:spPr>
                <a:xfrm>
                  <a:off x="929543" y="3531081"/>
                  <a:ext cx="3027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9219F649-EFF0-FD7B-ACF3-6B31C54D0CBB}"/>
                    </a:ext>
                  </a:extLst>
                </p14:cNvPr>
                <p14:cNvContentPartPr/>
                <p14:nvPr/>
              </p14:nvContentPartPr>
              <p14:xfrm>
                <a:off x="327983" y="4003761"/>
                <a:ext cx="276480" cy="458640"/>
              </p14:xfrm>
            </p:contentPart>
          </mc:Choice>
          <mc:Fallback>
            <p:pic>
              <p:nvPicPr>
                <p:cNvPr id="82" name="Ink 81">
                  <a:extLst>
                    <a:ext uri="{FF2B5EF4-FFF2-40B4-BE49-F238E27FC236}">
                      <a16:creationId xmlns:a16="http://schemas.microsoft.com/office/drawing/2014/main" id="{9219F649-EFF0-FD7B-ACF3-6B31C54D0CBB}"/>
                    </a:ext>
                  </a:extLst>
                </p:cNvPr>
                <p:cNvPicPr/>
                <p:nvPr/>
              </p:nvPicPr>
              <p:blipFill>
                <a:blip r:embed="rId133"/>
                <a:stretch>
                  <a:fillRect/>
                </a:stretch>
              </p:blipFill>
              <p:spPr>
                <a:xfrm>
                  <a:off x="318983" y="3994761"/>
                  <a:ext cx="2941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F1B57B1D-0F02-99EC-F50E-231CE42536C0}"/>
                    </a:ext>
                  </a:extLst>
                </p14:cNvPr>
                <p14:cNvContentPartPr/>
                <p14:nvPr/>
              </p14:nvContentPartPr>
              <p14:xfrm>
                <a:off x="667823" y="3984681"/>
                <a:ext cx="484560" cy="327960"/>
              </p14:xfrm>
            </p:contentPart>
          </mc:Choice>
          <mc:Fallback>
            <p:pic>
              <p:nvPicPr>
                <p:cNvPr id="83" name="Ink 82">
                  <a:extLst>
                    <a:ext uri="{FF2B5EF4-FFF2-40B4-BE49-F238E27FC236}">
                      <a16:creationId xmlns:a16="http://schemas.microsoft.com/office/drawing/2014/main" id="{F1B57B1D-0F02-99EC-F50E-231CE42536C0}"/>
                    </a:ext>
                  </a:extLst>
                </p:cNvPr>
                <p:cNvPicPr/>
                <p:nvPr/>
              </p:nvPicPr>
              <p:blipFill>
                <a:blip r:embed="rId135"/>
                <a:stretch>
                  <a:fillRect/>
                </a:stretch>
              </p:blipFill>
              <p:spPr>
                <a:xfrm>
                  <a:off x="659183" y="3976041"/>
                  <a:ext cx="5022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7DE7589F-5065-2ED9-7C39-3EA961FE706E}"/>
                    </a:ext>
                  </a:extLst>
                </p14:cNvPr>
                <p14:cNvContentPartPr/>
                <p14:nvPr/>
              </p14:nvContentPartPr>
              <p14:xfrm>
                <a:off x="1165343" y="3956241"/>
                <a:ext cx="117000" cy="207720"/>
              </p14:xfrm>
            </p:contentPart>
          </mc:Choice>
          <mc:Fallback>
            <p:pic>
              <p:nvPicPr>
                <p:cNvPr id="84" name="Ink 83">
                  <a:extLst>
                    <a:ext uri="{FF2B5EF4-FFF2-40B4-BE49-F238E27FC236}">
                      <a16:creationId xmlns:a16="http://schemas.microsoft.com/office/drawing/2014/main" id="{7DE7589F-5065-2ED9-7C39-3EA961FE706E}"/>
                    </a:ext>
                  </a:extLst>
                </p:cNvPr>
                <p:cNvPicPr/>
                <p:nvPr/>
              </p:nvPicPr>
              <p:blipFill>
                <a:blip r:embed="rId137"/>
                <a:stretch>
                  <a:fillRect/>
                </a:stretch>
              </p:blipFill>
              <p:spPr>
                <a:xfrm>
                  <a:off x="1156343" y="3947241"/>
                  <a:ext cx="134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B68DFF5B-AD38-372B-0CC3-8962B92184B3}"/>
                    </a:ext>
                  </a:extLst>
                </p14:cNvPr>
                <p14:cNvContentPartPr/>
                <p14:nvPr/>
              </p14:nvContentPartPr>
              <p14:xfrm>
                <a:off x="1318343" y="3891081"/>
                <a:ext cx="125640" cy="196560"/>
              </p14:xfrm>
            </p:contentPart>
          </mc:Choice>
          <mc:Fallback>
            <p:pic>
              <p:nvPicPr>
                <p:cNvPr id="85" name="Ink 84">
                  <a:extLst>
                    <a:ext uri="{FF2B5EF4-FFF2-40B4-BE49-F238E27FC236}">
                      <a16:creationId xmlns:a16="http://schemas.microsoft.com/office/drawing/2014/main" id="{B68DFF5B-AD38-372B-0CC3-8962B92184B3}"/>
                    </a:ext>
                  </a:extLst>
                </p:cNvPr>
                <p:cNvPicPr/>
                <p:nvPr/>
              </p:nvPicPr>
              <p:blipFill>
                <a:blip r:embed="rId139"/>
                <a:stretch>
                  <a:fillRect/>
                </a:stretch>
              </p:blipFill>
              <p:spPr>
                <a:xfrm>
                  <a:off x="1309703" y="3882081"/>
                  <a:ext cx="1432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60FC6C56-E8D4-6D0A-1AA0-E01D1CA67AF4}"/>
                    </a:ext>
                  </a:extLst>
                </p14:cNvPr>
                <p14:cNvContentPartPr/>
                <p14:nvPr/>
              </p14:nvContentPartPr>
              <p14:xfrm>
                <a:off x="1505543" y="3800361"/>
                <a:ext cx="138240" cy="240480"/>
              </p14:xfrm>
            </p:contentPart>
          </mc:Choice>
          <mc:Fallback>
            <p:pic>
              <p:nvPicPr>
                <p:cNvPr id="86" name="Ink 85">
                  <a:extLst>
                    <a:ext uri="{FF2B5EF4-FFF2-40B4-BE49-F238E27FC236}">
                      <a16:creationId xmlns:a16="http://schemas.microsoft.com/office/drawing/2014/main" id="{60FC6C56-E8D4-6D0A-1AA0-E01D1CA67AF4}"/>
                    </a:ext>
                  </a:extLst>
                </p:cNvPr>
                <p:cNvPicPr/>
                <p:nvPr/>
              </p:nvPicPr>
              <p:blipFill>
                <a:blip r:embed="rId141"/>
                <a:stretch>
                  <a:fillRect/>
                </a:stretch>
              </p:blipFill>
              <p:spPr>
                <a:xfrm>
                  <a:off x="1496903" y="3791361"/>
                  <a:ext cx="155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B0D86466-50E0-4774-456D-C01B7D475ED7}"/>
                    </a:ext>
                  </a:extLst>
                </p14:cNvPr>
                <p14:cNvContentPartPr/>
                <p14:nvPr/>
              </p14:nvContentPartPr>
              <p14:xfrm>
                <a:off x="831263" y="4247121"/>
                <a:ext cx="858600" cy="241560"/>
              </p14:xfrm>
            </p:contentPart>
          </mc:Choice>
          <mc:Fallback>
            <p:pic>
              <p:nvPicPr>
                <p:cNvPr id="89" name="Ink 88">
                  <a:extLst>
                    <a:ext uri="{FF2B5EF4-FFF2-40B4-BE49-F238E27FC236}">
                      <a16:creationId xmlns:a16="http://schemas.microsoft.com/office/drawing/2014/main" id="{B0D86466-50E0-4774-456D-C01B7D475ED7}"/>
                    </a:ext>
                  </a:extLst>
                </p:cNvPr>
                <p:cNvPicPr/>
                <p:nvPr/>
              </p:nvPicPr>
              <p:blipFill>
                <a:blip r:embed="rId143"/>
                <a:stretch>
                  <a:fillRect/>
                </a:stretch>
              </p:blipFill>
              <p:spPr>
                <a:xfrm>
                  <a:off x="822263" y="4238121"/>
                  <a:ext cx="876240" cy="259200"/>
                </a:xfrm>
                <a:prstGeom prst="rect">
                  <a:avLst/>
                </a:prstGeom>
              </p:spPr>
            </p:pic>
          </mc:Fallback>
        </mc:AlternateContent>
      </p:grpSp>
    </p:spTree>
    <p:extLst>
      <p:ext uri="{BB962C8B-B14F-4D97-AF65-F5344CB8AC3E}">
        <p14:creationId xmlns:p14="http://schemas.microsoft.com/office/powerpoint/2010/main" val="4113834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Challenges in ABAP development</a:t>
            </a:r>
            <a:endParaRPr kumimoji="0" lang="en-IN" sz="35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Alex,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Stella, ABAP Developer,</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Application Code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Common needs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Create application logic</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Insert, update, delete, validate, select data</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 validations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Check customizing</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panose="020F0502020204030204"/>
                <a:ea typeface="+mn-ea"/>
                <a:cs typeface="+mn-cs"/>
              </a:rPr>
              <a:t>Challenges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Thinks differently</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Adapt application code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High maintenance</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 standardization</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Different coding practices</a:t>
            </a:r>
          </a:p>
          <a:p>
            <a:pPr marL="285664" marR="0" lvl="0"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Lack of standard</a:t>
            </a:r>
            <a:endPar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Tree>
    <p:extLst>
      <p:ext uri="{BB962C8B-B14F-4D97-AF65-F5344CB8AC3E}">
        <p14:creationId xmlns:p14="http://schemas.microsoft.com/office/powerpoint/2010/main" val="342283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writing your own logic</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already have Business logic with you and you want to use that business logic to perform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are own your own to manage your implementation.</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Is used when we want to create a transactional application which can insert, update, delete data</a:t>
            </a:r>
            <a:r>
              <a:rPr kumimoji="0" lang="en-IN" sz="1600" b="0" i="0" u="none" strike="noStrike" kern="1200" cap="none" spc="0" normalizeH="0" baseline="0" noProof="0" dirty="0">
                <a:ln>
                  <a:noFill/>
                </a:ln>
                <a:solidFill>
                  <a:prstClr val="black"/>
                </a:solidFill>
                <a:effectLst/>
                <a:uLnTx/>
                <a:uFillTx/>
                <a:latin typeface="Calibri"/>
                <a:ea typeface="+mn-ea"/>
                <a:cs typeface="+mn-cs"/>
              </a:rPr>
              <a:t> from the system by using the framework provided implementation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You do not have Business logic with you and you want system to create business logic for you automatically.</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6</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693319"/>
          </a:xfrm>
          <a:prstGeom prst="rect">
            <a:avLst/>
          </a:prstGeom>
          <a:noFill/>
        </p:spPr>
        <p:txBody>
          <a:bodyPr wrap="square" rtlCol="0">
            <a:spAutoFit/>
          </a:bodyPr>
          <a:lstStyle/>
          <a:p>
            <a:r>
              <a:rPr lang="en-US" sz="1800" dirty="0"/>
              <a:t>CDS BOPF continue..</a:t>
            </a:r>
          </a:p>
          <a:p>
            <a:pPr marL="342900" indent="-342900">
              <a:buFont typeface="Arial" panose="020B0604020202020204" pitchFamily="34" charset="0"/>
              <a:buChar char="•"/>
            </a:pPr>
            <a:r>
              <a:rPr lang="en-US" sz="1800" dirty="0"/>
              <a:t>Validation</a:t>
            </a:r>
          </a:p>
          <a:p>
            <a:pPr marL="342900" indent="-342900">
              <a:buFont typeface="Arial" panose="020B0604020202020204" pitchFamily="34" charset="0"/>
              <a:buChar char="•"/>
            </a:pPr>
            <a:r>
              <a:rPr lang="en-US" sz="1800" dirty="0"/>
              <a:t>Determination</a:t>
            </a:r>
          </a:p>
          <a:p>
            <a:pPr marL="342900" indent="-342900">
              <a:buFont typeface="Arial" panose="020B0604020202020204" pitchFamily="34" charset="0"/>
              <a:buChar char="•"/>
            </a:pPr>
            <a:r>
              <a:rPr lang="en-US" sz="1800" dirty="0"/>
              <a:t>Action</a:t>
            </a:r>
          </a:p>
          <a:p>
            <a:endParaRPr lang="en-US" sz="1800" dirty="0"/>
          </a:p>
          <a:p>
            <a:r>
              <a:rPr lang="en-US" sz="1800" dirty="0"/>
              <a:t>OVP Application Scenario</a:t>
            </a:r>
          </a:p>
          <a:p>
            <a:pPr marL="285750" indent="-285750">
              <a:buFont typeface="Arial" panose="020B0604020202020204" pitchFamily="34" charset="0"/>
              <a:buChar char="•"/>
            </a:pPr>
            <a:r>
              <a:rPr lang="en-US" sz="1800" dirty="0"/>
              <a:t>IDoc Dashboard Application</a:t>
            </a:r>
          </a:p>
          <a:p>
            <a:pPr marL="285750" indent="-285750">
              <a:buFont typeface="Arial" panose="020B0604020202020204" pitchFamily="34" charset="0"/>
              <a:buChar char="•"/>
            </a:pPr>
            <a:endParaRPr lang="en-US" sz="1800" dirty="0"/>
          </a:p>
          <a:p>
            <a:r>
              <a:rPr lang="en-US" sz="1800" dirty="0"/>
              <a:t>Introduction to RAP</a:t>
            </a:r>
          </a:p>
          <a:p>
            <a:pPr marL="285750" indent="-285750">
              <a:buFont typeface="Arial" panose="020B0604020202020204" pitchFamily="34" charset="0"/>
              <a:buChar char="•"/>
            </a:pPr>
            <a:r>
              <a:rPr lang="en-US" sz="1800" dirty="0"/>
              <a:t>Why we need frameworks</a:t>
            </a:r>
          </a:p>
          <a:p>
            <a:pPr marL="285750" indent="-285750">
              <a:buFont typeface="Arial" panose="020B0604020202020204" pitchFamily="34" charset="0"/>
              <a:buChar char="•"/>
            </a:pPr>
            <a:r>
              <a:rPr lang="en-US" sz="1800" dirty="0"/>
              <a:t>What is Restful Application Programming Model</a:t>
            </a:r>
          </a:p>
          <a:p>
            <a:pPr marL="285750" indent="-285750">
              <a:buFont typeface="Arial" panose="020B0604020202020204" pitchFamily="34" charset="0"/>
              <a:buChar char="•"/>
            </a:pPr>
            <a:r>
              <a:rPr lang="en-US" sz="1800" dirty="0"/>
              <a:t>RAP Scenarios</a:t>
            </a:r>
          </a:p>
          <a:p>
            <a:pPr marL="285750" indent="-285750">
              <a:buFont typeface="Arial" panose="020B0604020202020204" pitchFamily="34" charset="0"/>
              <a:buChar char="•"/>
            </a:pPr>
            <a:r>
              <a:rPr lang="en-US" sz="1800" dirty="0"/>
              <a:t>Flight Data Model</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Trainer: Anubhav Oberoy</a:t>
            </a: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Travel – Using /demo/travel</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Projection view- what we want to show to UI</a:t>
            </a:r>
            <a:endParaRPr kumimoji="0" lang="en-IN"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6" name="Rectangle 35"/>
          <p:cNvSpPr/>
          <p:nvPr/>
        </p:nvSpPr>
        <p:spPr>
          <a:xfrm>
            <a:off x="5374332" y="5157192"/>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7" name="Rectangle 36"/>
          <p:cNvSpPr/>
          <p:nvPr/>
        </p:nvSpPr>
        <p:spPr>
          <a:xfrm>
            <a:off x="3070076" y="5415607"/>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8" name="Rectangle 37"/>
          <p:cNvSpPr/>
          <p:nvPr/>
        </p:nvSpPr>
        <p:spPr>
          <a:xfrm>
            <a:off x="7295150" y="5445224"/>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9" name="Rectangle 38"/>
          <p:cNvSpPr/>
          <p:nvPr/>
        </p:nvSpPr>
        <p:spPr>
          <a:xfrm>
            <a:off x="8807318" y="4437112"/>
            <a:ext cx="383438" cy="461665"/>
          </a:xfrm>
          <a:prstGeom prst="rect">
            <a:avLst/>
          </a:prstGeom>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 name="Rectangle 3"/>
          <p:cNvSpPr/>
          <p:nvPr/>
        </p:nvSpPr>
        <p:spPr>
          <a:xfrm>
            <a:off x="693813"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Customer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ZI_Customer_U_XX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Agency CDS View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ZI_Agency_U_XX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Defining Data Models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7205890" y="944005"/>
            <a:ext cx="4049094" cy="2031325"/>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 top of Customer and Agency CDS View we Create Root CDS View Entity called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Annotations like Metadata ,Search ,</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Semantic Annotation etc.</a:t>
            </a:r>
          </a:p>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Association to Agency ,Customer , Currency.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Root CDS Entity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844116"/>
            <a:ext cx="10009112" cy="1200329"/>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a:t>
            </a:r>
            <a:r>
              <a:rPr kumimoji="0" lang="en-US" sz="1800" b="1" i="0" u="none" strike="noStrike" kern="1200" cap="none" spc="0" normalizeH="0" baseline="0" noProof="0" dirty="0">
                <a:ln>
                  <a:noFill/>
                </a:ln>
                <a:solidFill>
                  <a:prstClr val="black"/>
                </a:solidFill>
                <a:effectLst/>
                <a:uLnTx/>
                <a:uFillTx/>
                <a:latin typeface="Calibri"/>
                <a:ea typeface="+mn-ea"/>
                <a:cs typeface="+mn-cs"/>
              </a:rPr>
              <a:t>business service definition </a:t>
            </a:r>
            <a:r>
              <a:rPr kumimoji="0" lang="en-US" sz="1800" b="0" i="0" u="none" strike="noStrike" kern="1200" cap="none" spc="0" normalizeH="0" baseline="0" noProof="0" dirty="0">
                <a:ln>
                  <a:noFill/>
                </a:ln>
                <a:solidFill>
                  <a:prstClr val="black"/>
                </a:solidFill>
                <a:effectLst/>
                <a:uLnTx/>
                <a:uFillTx/>
                <a:latin typeface="Calibri"/>
                <a:ea typeface="+mn-ea"/>
                <a:cs typeface="+mn-cs"/>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ZI_TRAVEL_U_SD_XX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764704"/>
            <a:ext cx="10381514"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Service Binding ( Business Service )</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a:ln>
                  <a:noFill/>
                </a:ln>
                <a:solidFill>
                  <a:prstClr val="black"/>
                </a:solidFill>
                <a:effectLst/>
                <a:uLnTx/>
                <a:uFillTx/>
                <a:latin typeface="Calibri"/>
                <a:ea typeface="+mn-ea"/>
                <a:cs typeface="+mn-cs"/>
              </a:rPr>
              <a:t>Rob</a:t>
            </a:r>
            <a:endParaRPr kumimoji="0" lang="en-US" sz="17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S/4HANA Technical consultant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Roxana</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 Tools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On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MDE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VS Code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a:ln>
                  <a:noFill/>
                </a:ln>
                <a:solidFill>
                  <a:srgbClr val="00B050"/>
                </a:solidFill>
                <a:effectLst/>
                <a:uLnTx/>
                <a:uFillTx/>
                <a:latin typeface="Calibri"/>
                <a:ea typeface="+mn-ea"/>
                <a:cs typeface="+mn-cs"/>
              </a:rPr>
              <a:t>Anubhav</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develop CDS views, we can put many annotations inside CDS. But when we looking forward to develop a UI application, we want @UI annotations. By putting these UI annotations directly inside CDS, we are </a:t>
            </a:r>
            <a:r>
              <a:rPr kumimoji="0" lang="en-US" sz="2400" b="0" i="0" u="none" strike="noStrike" kern="1200" cap="none" spc="0" normalizeH="0" baseline="0" noProof="0">
                <a:ln>
                  <a:noFill/>
                </a:ln>
                <a:solidFill>
                  <a:prstClr val="black"/>
                </a:solidFill>
                <a:effectLst/>
                <a:uLnTx/>
                <a:uFillTx/>
                <a:latin typeface="Calibri"/>
                <a:ea typeface="+mn-ea"/>
                <a:cs typeface="+mn-cs"/>
              </a:rPr>
              <a:t>talking risk.</a:t>
            </a:r>
          </a:p>
        </p:txBody>
      </p:sp>
    </p:spTree>
    <p:extLst>
      <p:ext uri="{BB962C8B-B14F-4D97-AF65-F5344CB8AC3E}">
        <p14:creationId xmlns:p14="http://schemas.microsoft.com/office/powerpoint/2010/main" val="207541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A44E0462-72E8-1B6B-2858-1B790B2695B1}"/>
                  </a:ext>
                </a:extLst>
              </p14:cNvPr>
              <p14:cNvContentPartPr/>
              <p14:nvPr/>
            </p14:nvContentPartPr>
            <p14:xfrm>
              <a:off x="2580922" y="1209441"/>
              <a:ext cx="360" cy="360"/>
            </p14:xfrm>
          </p:contentPart>
        </mc:Choice>
        <mc:Fallback xmlns="">
          <p:pic>
            <p:nvPicPr>
              <p:cNvPr id="11" name="Ink 10">
                <a:extLst>
                  <a:ext uri="{FF2B5EF4-FFF2-40B4-BE49-F238E27FC236}">
                    <a16:creationId xmlns:a16="http://schemas.microsoft.com/office/drawing/2014/main" id="{A44E0462-72E8-1B6B-2858-1B790B2695B1}"/>
                  </a:ext>
                </a:extLst>
              </p:cNvPr>
              <p:cNvPicPr/>
              <p:nvPr/>
            </p:nvPicPr>
            <p:blipFill>
              <a:blip r:embed="rId3"/>
              <a:stretch>
                <a:fillRect/>
              </a:stretch>
            </p:blipFill>
            <p:spPr>
              <a:xfrm>
                <a:off x="2571922" y="12008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6" name="Ink 55">
                <a:extLst>
                  <a:ext uri="{FF2B5EF4-FFF2-40B4-BE49-F238E27FC236}">
                    <a16:creationId xmlns:a16="http://schemas.microsoft.com/office/drawing/2014/main" id="{F1C92995-4C6F-20A0-280F-14806F651359}"/>
                  </a:ext>
                </a:extLst>
              </p14:cNvPr>
              <p14:cNvContentPartPr/>
              <p14:nvPr/>
            </p14:nvContentPartPr>
            <p14:xfrm>
              <a:off x="4164562" y="1565841"/>
              <a:ext cx="168840" cy="135000"/>
            </p14:xfrm>
          </p:contentPart>
        </mc:Choice>
        <mc:Fallback xmlns="">
          <p:pic>
            <p:nvPicPr>
              <p:cNvPr id="56" name="Ink 55">
                <a:extLst>
                  <a:ext uri="{FF2B5EF4-FFF2-40B4-BE49-F238E27FC236}">
                    <a16:creationId xmlns:a16="http://schemas.microsoft.com/office/drawing/2014/main" id="{F1C92995-4C6F-20A0-280F-14806F651359}"/>
                  </a:ext>
                </a:extLst>
              </p:cNvPr>
              <p:cNvPicPr/>
              <p:nvPr/>
            </p:nvPicPr>
            <p:blipFill>
              <a:blip r:embed="rId5"/>
              <a:stretch>
                <a:fillRect/>
              </a:stretch>
            </p:blipFill>
            <p:spPr>
              <a:xfrm>
                <a:off x="4155922" y="1556841"/>
                <a:ext cx="186480" cy="152640"/>
              </a:xfrm>
              <a:prstGeom prst="rect">
                <a:avLst/>
              </a:prstGeom>
            </p:spPr>
          </p:pic>
        </mc:Fallback>
      </mc:AlternateContent>
      <p:grpSp>
        <p:nvGrpSpPr>
          <p:cNvPr id="174" name="Group 173">
            <a:extLst>
              <a:ext uri="{FF2B5EF4-FFF2-40B4-BE49-F238E27FC236}">
                <a16:creationId xmlns:a16="http://schemas.microsoft.com/office/drawing/2014/main" id="{0CBD28F2-C11B-86DC-2B38-E7944BC49C63}"/>
              </a:ext>
            </a:extLst>
          </p:cNvPr>
          <p:cNvGrpSpPr/>
          <p:nvPr/>
        </p:nvGrpSpPr>
        <p:grpSpPr>
          <a:xfrm>
            <a:off x="184042" y="415641"/>
            <a:ext cx="11458080" cy="5668200"/>
            <a:chOff x="184042" y="415641"/>
            <a:chExt cx="11458080" cy="56682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C8A83C7-C4BC-C898-F9E2-31A2CC6D634D}"/>
                    </a:ext>
                  </a:extLst>
                </p14:cNvPr>
                <p14:cNvContentPartPr/>
                <p14:nvPr/>
              </p14:nvContentPartPr>
              <p14:xfrm>
                <a:off x="373402" y="608241"/>
                <a:ext cx="172800" cy="252000"/>
              </p14:xfrm>
            </p:contentPart>
          </mc:Choice>
          <mc:Fallback xmlns="">
            <p:pic>
              <p:nvPicPr>
                <p:cNvPr id="3" name="Ink 2">
                  <a:extLst>
                    <a:ext uri="{FF2B5EF4-FFF2-40B4-BE49-F238E27FC236}">
                      <a16:creationId xmlns:a16="http://schemas.microsoft.com/office/drawing/2014/main" id="{FC8A83C7-C4BC-C898-F9E2-31A2CC6D634D}"/>
                    </a:ext>
                  </a:extLst>
                </p:cNvPr>
                <p:cNvPicPr/>
                <p:nvPr/>
              </p:nvPicPr>
              <p:blipFill>
                <a:blip r:embed="rId7"/>
                <a:stretch>
                  <a:fillRect/>
                </a:stretch>
              </p:blipFill>
              <p:spPr>
                <a:xfrm>
                  <a:off x="364402" y="599241"/>
                  <a:ext cx="190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622E54C0-5DBC-E6E2-F319-B80D5B49D751}"/>
                    </a:ext>
                  </a:extLst>
                </p14:cNvPr>
                <p14:cNvContentPartPr/>
                <p14:nvPr/>
              </p14:nvContentPartPr>
              <p14:xfrm>
                <a:off x="382042" y="707601"/>
                <a:ext cx="644040" cy="247680"/>
              </p14:xfrm>
            </p:contentPart>
          </mc:Choice>
          <mc:Fallback xmlns="">
            <p:pic>
              <p:nvPicPr>
                <p:cNvPr id="4" name="Ink 3">
                  <a:extLst>
                    <a:ext uri="{FF2B5EF4-FFF2-40B4-BE49-F238E27FC236}">
                      <a16:creationId xmlns:a16="http://schemas.microsoft.com/office/drawing/2014/main" id="{622E54C0-5DBC-E6E2-F319-B80D5B49D751}"/>
                    </a:ext>
                  </a:extLst>
                </p:cNvPr>
                <p:cNvPicPr/>
                <p:nvPr/>
              </p:nvPicPr>
              <p:blipFill>
                <a:blip r:embed="rId9"/>
                <a:stretch>
                  <a:fillRect/>
                </a:stretch>
              </p:blipFill>
              <p:spPr>
                <a:xfrm>
                  <a:off x="373042" y="698601"/>
                  <a:ext cx="661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4B616B82-0ED1-BD11-3A22-A71ED823CE10}"/>
                    </a:ext>
                  </a:extLst>
                </p14:cNvPr>
                <p14:cNvContentPartPr/>
                <p14:nvPr/>
              </p14:nvContentPartPr>
              <p14:xfrm>
                <a:off x="1077202" y="692481"/>
                <a:ext cx="108360" cy="118800"/>
              </p14:xfrm>
            </p:contentPart>
          </mc:Choice>
          <mc:Fallback xmlns="">
            <p:pic>
              <p:nvPicPr>
                <p:cNvPr id="5" name="Ink 4">
                  <a:extLst>
                    <a:ext uri="{FF2B5EF4-FFF2-40B4-BE49-F238E27FC236}">
                      <a16:creationId xmlns:a16="http://schemas.microsoft.com/office/drawing/2014/main" id="{4B616B82-0ED1-BD11-3A22-A71ED823CE10}"/>
                    </a:ext>
                  </a:extLst>
                </p:cNvPr>
                <p:cNvPicPr/>
                <p:nvPr/>
              </p:nvPicPr>
              <p:blipFill>
                <a:blip r:embed="rId11"/>
                <a:stretch>
                  <a:fillRect/>
                </a:stretch>
              </p:blipFill>
              <p:spPr>
                <a:xfrm>
                  <a:off x="1068562" y="683841"/>
                  <a:ext cx="126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682E365C-C2F8-9952-FE53-102FB6DC59EE}"/>
                    </a:ext>
                  </a:extLst>
                </p14:cNvPr>
                <p14:cNvContentPartPr/>
                <p14:nvPr/>
              </p14:nvContentPartPr>
              <p14:xfrm>
                <a:off x="1240282" y="668721"/>
                <a:ext cx="96120" cy="127080"/>
              </p14:xfrm>
            </p:contentPart>
          </mc:Choice>
          <mc:Fallback xmlns="">
            <p:pic>
              <p:nvPicPr>
                <p:cNvPr id="6" name="Ink 5">
                  <a:extLst>
                    <a:ext uri="{FF2B5EF4-FFF2-40B4-BE49-F238E27FC236}">
                      <a16:creationId xmlns:a16="http://schemas.microsoft.com/office/drawing/2014/main" id="{682E365C-C2F8-9952-FE53-102FB6DC59EE}"/>
                    </a:ext>
                  </a:extLst>
                </p:cNvPr>
                <p:cNvPicPr/>
                <p:nvPr/>
              </p:nvPicPr>
              <p:blipFill>
                <a:blip r:embed="rId13"/>
                <a:stretch>
                  <a:fillRect/>
                </a:stretch>
              </p:blipFill>
              <p:spPr>
                <a:xfrm>
                  <a:off x="1231282" y="660081"/>
                  <a:ext cx="113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7298A924-A3E1-54ED-61C4-D8867429053A}"/>
                    </a:ext>
                  </a:extLst>
                </p14:cNvPr>
                <p14:cNvContentPartPr/>
                <p14:nvPr/>
              </p14:nvContentPartPr>
              <p14:xfrm>
                <a:off x="804682" y="1022961"/>
                <a:ext cx="16560" cy="118800"/>
              </p14:xfrm>
            </p:contentPart>
          </mc:Choice>
          <mc:Fallback xmlns="">
            <p:pic>
              <p:nvPicPr>
                <p:cNvPr id="7" name="Ink 6">
                  <a:extLst>
                    <a:ext uri="{FF2B5EF4-FFF2-40B4-BE49-F238E27FC236}">
                      <a16:creationId xmlns:a16="http://schemas.microsoft.com/office/drawing/2014/main" id="{7298A924-A3E1-54ED-61C4-D8867429053A}"/>
                    </a:ext>
                  </a:extLst>
                </p:cNvPr>
                <p:cNvPicPr/>
                <p:nvPr/>
              </p:nvPicPr>
              <p:blipFill>
                <a:blip r:embed="rId15"/>
                <a:stretch>
                  <a:fillRect/>
                </a:stretch>
              </p:blipFill>
              <p:spPr>
                <a:xfrm>
                  <a:off x="796042" y="1014321"/>
                  <a:ext cx="3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837C1C39-29E7-E007-B70C-276FC0A3427F}"/>
                    </a:ext>
                  </a:extLst>
                </p14:cNvPr>
                <p14:cNvContentPartPr/>
                <p14:nvPr/>
              </p14:nvContentPartPr>
              <p14:xfrm>
                <a:off x="715762" y="978321"/>
                <a:ext cx="143280" cy="191520"/>
              </p14:xfrm>
            </p:contentPart>
          </mc:Choice>
          <mc:Fallback xmlns="">
            <p:pic>
              <p:nvPicPr>
                <p:cNvPr id="8" name="Ink 7">
                  <a:extLst>
                    <a:ext uri="{FF2B5EF4-FFF2-40B4-BE49-F238E27FC236}">
                      <a16:creationId xmlns:a16="http://schemas.microsoft.com/office/drawing/2014/main" id="{837C1C39-29E7-E007-B70C-276FC0A3427F}"/>
                    </a:ext>
                  </a:extLst>
                </p:cNvPr>
                <p:cNvPicPr/>
                <p:nvPr/>
              </p:nvPicPr>
              <p:blipFill>
                <a:blip r:embed="rId17"/>
                <a:stretch>
                  <a:fillRect/>
                </a:stretch>
              </p:blipFill>
              <p:spPr>
                <a:xfrm>
                  <a:off x="706762" y="969681"/>
                  <a:ext cx="160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EF1D2FC2-F4B8-C562-7413-5B13D77488CB}"/>
                    </a:ext>
                  </a:extLst>
                </p14:cNvPr>
                <p14:cNvContentPartPr/>
                <p14:nvPr/>
              </p14:nvContentPartPr>
              <p14:xfrm>
                <a:off x="910882" y="983721"/>
                <a:ext cx="399240" cy="134280"/>
              </p14:xfrm>
            </p:contentPart>
          </mc:Choice>
          <mc:Fallback xmlns="">
            <p:pic>
              <p:nvPicPr>
                <p:cNvPr id="9" name="Ink 8">
                  <a:extLst>
                    <a:ext uri="{FF2B5EF4-FFF2-40B4-BE49-F238E27FC236}">
                      <a16:creationId xmlns:a16="http://schemas.microsoft.com/office/drawing/2014/main" id="{EF1D2FC2-F4B8-C562-7413-5B13D77488CB}"/>
                    </a:ext>
                  </a:extLst>
                </p:cNvPr>
                <p:cNvPicPr/>
                <p:nvPr/>
              </p:nvPicPr>
              <p:blipFill>
                <a:blip r:embed="rId19"/>
                <a:stretch>
                  <a:fillRect/>
                </a:stretch>
              </p:blipFill>
              <p:spPr>
                <a:xfrm>
                  <a:off x="901882" y="975081"/>
                  <a:ext cx="416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D1749B8D-5195-4FFB-0B64-01E060352E6B}"/>
                    </a:ext>
                  </a:extLst>
                </p14:cNvPr>
                <p14:cNvContentPartPr/>
                <p14:nvPr/>
              </p14:nvContentPartPr>
              <p14:xfrm>
                <a:off x="184042" y="415641"/>
                <a:ext cx="1591200" cy="1081800"/>
              </p14:xfrm>
            </p:contentPart>
          </mc:Choice>
          <mc:Fallback xmlns="">
            <p:pic>
              <p:nvPicPr>
                <p:cNvPr id="12" name="Ink 11">
                  <a:extLst>
                    <a:ext uri="{FF2B5EF4-FFF2-40B4-BE49-F238E27FC236}">
                      <a16:creationId xmlns:a16="http://schemas.microsoft.com/office/drawing/2014/main" id="{D1749B8D-5195-4FFB-0B64-01E060352E6B}"/>
                    </a:ext>
                  </a:extLst>
                </p:cNvPr>
                <p:cNvPicPr/>
                <p:nvPr/>
              </p:nvPicPr>
              <p:blipFill>
                <a:blip r:embed="rId21"/>
                <a:stretch>
                  <a:fillRect/>
                </a:stretch>
              </p:blipFill>
              <p:spPr>
                <a:xfrm>
                  <a:off x="175042" y="406641"/>
                  <a:ext cx="160884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B005A7B2-3CD5-F866-D98B-AE83EFAAB7AC}"/>
                    </a:ext>
                  </a:extLst>
                </p14:cNvPr>
                <p14:cNvContentPartPr/>
                <p14:nvPr/>
              </p14:nvContentPartPr>
              <p14:xfrm>
                <a:off x="1754722" y="945921"/>
                <a:ext cx="1099080" cy="39240"/>
              </p14:xfrm>
            </p:contentPart>
          </mc:Choice>
          <mc:Fallback xmlns="">
            <p:pic>
              <p:nvPicPr>
                <p:cNvPr id="13" name="Ink 12">
                  <a:extLst>
                    <a:ext uri="{FF2B5EF4-FFF2-40B4-BE49-F238E27FC236}">
                      <a16:creationId xmlns:a16="http://schemas.microsoft.com/office/drawing/2014/main" id="{B005A7B2-3CD5-F866-D98B-AE83EFAAB7AC}"/>
                    </a:ext>
                  </a:extLst>
                </p:cNvPr>
                <p:cNvPicPr/>
                <p:nvPr/>
              </p:nvPicPr>
              <p:blipFill>
                <a:blip r:embed="rId23"/>
                <a:stretch>
                  <a:fillRect/>
                </a:stretch>
              </p:blipFill>
              <p:spPr>
                <a:xfrm>
                  <a:off x="1746082" y="937281"/>
                  <a:ext cx="1116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8EDD5AE-410D-AB49-525A-23C787157C42}"/>
                    </a:ext>
                  </a:extLst>
                </p14:cNvPr>
                <p14:cNvContentPartPr/>
                <p14:nvPr/>
              </p14:nvContentPartPr>
              <p14:xfrm>
                <a:off x="2630242" y="832521"/>
                <a:ext cx="163440" cy="225000"/>
              </p14:xfrm>
            </p:contentPart>
          </mc:Choice>
          <mc:Fallback xmlns="">
            <p:pic>
              <p:nvPicPr>
                <p:cNvPr id="14" name="Ink 13">
                  <a:extLst>
                    <a:ext uri="{FF2B5EF4-FFF2-40B4-BE49-F238E27FC236}">
                      <a16:creationId xmlns:a16="http://schemas.microsoft.com/office/drawing/2014/main" id="{E8EDD5AE-410D-AB49-525A-23C787157C42}"/>
                    </a:ext>
                  </a:extLst>
                </p:cNvPr>
                <p:cNvPicPr/>
                <p:nvPr/>
              </p:nvPicPr>
              <p:blipFill>
                <a:blip r:embed="rId25"/>
                <a:stretch>
                  <a:fillRect/>
                </a:stretch>
              </p:blipFill>
              <p:spPr>
                <a:xfrm>
                  <a:off x="2621602" y="823881"/>
                  <a:ext cx="18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974B458C-B5F0-5ED9-57ED-53F1676989E2}"/>
                    </a:ext>
                  </a:extLst>
                </p14:cNvPr>
                <p14:cNvContentPartPr/>
                <p14:nvPr/>
              </p14:nvContentPartPr>
              <p14:xfrm>
                <a:off x="2899522" y="541641"/>
                <a:ext cx="44280" cy="868320"/>
              </p14:xfrm>
            </p:contentPart>
          </mc:Choice>
          <mc:Fallback xmlns="">
            <p:pic>
              <p:nvPicPr>
                <p:cNvPr id="16" name="Ink 15">
                  <a:extLst>
                    <a:ext uri="{FF2B5EF4-FFF2-40B4-BE49-F238E27FC236}">
                      <a16:creationId xmlns:a16="http://schemas.microsoft.com/office/drawing/2014/main" id="{974B458C-B5F0-5ED9-57ED-53F1676989E2}"/>
                    </a:ext>
                  </a:extLst>
                </p:cNvPr>
                <p:cNvPicPr/>
                <p:nvPr/>
              </p:nvPicPr>
              <p:blipFill>
                <a:blip r:embed="rId27"/>
                <a:stretch>
                  <a:fillRect/>
                </a:stretch>
              </p:blipFill>
              <p:spPr>
                <a:xfrm>
                  <a:off x="2890522" y="533001"/>
                  <a:ext cx="6192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6BECB084-8F4C-4843-794B-F8AA131C86E6}"/>
                    </a:ext>
                  </a:extLst>
                </p14:cNvPr>
                <p14:cNvContentPartPr/>
                <p14:nvPr/>
              </p14:nvContentPartPr>
              <p14:xfrm>
                <a:off x="2912842" y="1526601"/>
                <a:ext cx="1855800" cy="84600"/>
              </p14:xfrm>
            </p:contentPart>
          </mc:Choice>
          <mc:Fallback xmlns="">
            <p:pic>
              <p:nvPicPr>
                <p:cNvPr id="17" name="Ink 16">
                  <a:extLst>
                    <a:ext uri="{FF2B5EF4-FFF2-40B4-BE49-F238E27FC236}">
                      <a16:creationId xmlns:a16="http://schemas.microsoft.com/office/drawing/2014/main" id="{6BECB084-8F4C-4843-794B-F8AA131C86E6}"/>
                    </a:ext>
                  </a:extLst>
                </p:cNvPr>
                <p:cNvPicPr/>
                <p:nvPr/>
              </p:nvPicPr>
              <p:blipFill>
                <a:blip r:embed="rId29"/>
                <a:stretch>
                  <a:fillRect/>
                </a:stretch>
              </p:blipFill>
              <p:spPr>
                <a:xfrm>
                  <a:off x="2903842" y="1517601"/>
                  <a:ext cx="1873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526F1C12-DBA9-AA0C-1172-842994A6E4EC}"/>
                    </a:ext>
                  </a:extLst>
                </p14:cNvPr>
                <p14:cNvContentPartPr/>
                <p14:nvPr/>
              </p14:nvContentPartPr>
              <p14:xfrm>
                <a:off x="2917162" y="476841"/>
                <a:ext cx="1981080" cy="1047240"/>
              </p14:xfrm>
            </p:contentPart>
          </mc:Choice>
          <mc:Fallback xmlns="">
            <p:pic>
              <p:nvPicPr>
                <p:cNvPr id="19" name="Ink 18">
                  <a:extLst>
                    <a:ext uri="{FF2B5EF4-FFF2-40B4-BE49-F238E27FC236}">
                      <a16:creationId xmlns:a16="http://schemas.microsoft.com/office/drawing/2014/main" id="{526F1C12-DBA9-AA0C-1172-842994A6E4EC}"/>
                    </a:ext>
                  </a:extLst>
                </p:cNvPr>
                <p:cNvPicPr/>
                <p:nvPr/>
              </p:nvPicPr>
              <p:blipFill>
                <a:blip r:embed="rId31"/>
                <a:stretch>
                  <a:fillRect/>
                </a:stretch>
              </p:blipFill>
              <p:spPr>
                <a:xfrm>
                  <a:off x="2908162" y="468201"/>
                  <a:ext cx="199872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E46401A-C9AC-6CD3-C6AE-4569ABB2142A}"/>
                    </a:ext>
                  </a:extLst>
                </p14:cNvPr>
                <p14:cNvContentPartPr/>
                <p14:nvPr/>
              </p14:nvContentPartPr>
              <p14:xfrm>
                <a:off x="3101122" y="639561"/>
                <a:ext cx="211320" cy="282960"/>
              </p14:xfrm>
            </p:contentPart>
          </mc:Choice>
          <mc:Fallback xmlns="">
            <p:pic>
              <p:nvPicPr>
                <p:cNvPr id="21" name="Ink 20">
                  <a:extLst>
                    <a:ext uri="{FF2B5EF4-FFF2-40B4-BE49-F238E27FC236}">
                      <a16:creationId xmlns:a16="http://schemas.microsoft.com/office/drawing/2014/main" id="{BE46401A-C9AC-6CD3-C6AE-4569ABB2142A}"/>
                    </a:ext>
                  </a:extLst>
                </p:cNvPr>
                <p:cNvPicPr/>
                <p:nvPr/>
              </p:nvPicPr>
              <p:blipFill>
                <a:blip r:embed="rId33"/>
                <a:stretch>
                  <a:fillRect/>
                </a:stretch>
              </p:blipFill>
              <p:spPr>
                <a:xfrm>
                  <a:off x="3092122" y="630921"/>
                  <a:ext cx="228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ED4BF80-7C90-1952-5B43-2874C1528D9B}"/>
                    </a:ext>
                  </a:extLst>
                </p14:cNvPr>
                <p14:cNvContentPartPr/>
                <p14:nvPr/>
              </p14:nvContentPartPr>
              <p14:xfrm>
                <a:off x="3294802" y="701841"/>
                <a:ext cx="145080" cy="149400"/>
              </p14:xfrm>
            </p:contentPart>
          </mc:Choice>
          <mc:Fallback xmlns="">
            <p:pic>
              <p:nvPicPr>
                <p:cNvPr id="22" name="Ink 21">
                  <a:extLst>
                    <a:ext uri="{FF2B5EF4-FFF2-40B4-BE49-F238E27FC236}">
                      <a16:creationId xmlns:a16="http://schemas.microsoft.com/office/drawing/2014/main" id="{5ED4BF80-7C90-1952-5B43-2874C1528D9B}"/>
                    </a:ext>
                  </a:extLst>
                </p:cNvPr>
                <p:cNvPicPr/>
                <p:nvPr/>
              </p:nvPicPr>
              <p:blipFill>
                <a:blip r:embed="rId35"/>
                <a:stretch>
                  <a:fillRect/>
                </a:stretch>
              </p:blipFill>
              <p:spPr>
                <a:xfrm>
                  <a:off x="3286162" y="692841"/>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C4A0CCF-BA6C-BD3C-8680-E7706771C904}"/>
                    </a:ext>
                  </a:extLst>
                </p14:cNvPr>
                <p14:cNvContentPartPr/>
                <p14:nvPr/>
              </p14:nvContentPartPr>
              <p14:xfrm>
                <a:off x="3488122" y="611481"/>
                <a:ext cx="410400" cy="261000"/>
              </p14:xfrm>
            </p:contentPart>
          </mc:Choice>
          <mc:Fallback xmlns="">
            <p:pic>
              <p:nvPicPr>
                <p:cNvPr id="23" name="Ink 22">
                  <a:extLst>
                    <a:ext uri="{FF2B5EF4-FFF2-40B4-BE49-F238E27FC236}">
                      <a16:creationId xmlns:a16="http://schemas.microsoft.com/office/drawing/2014/main" id="{DC4A0CCF-BA6C-BD3C-8680-E7706771C904}"/>
                    </a:ext>
                  </a:extLst>
                </p:cNvPr>
                <p:cNvPicPr/>
                <p:nvPr/>
              </p:nvPicPr>
              <p:blipFill>
                <a:blip r:embed="rId37"/>
                <a:stretch>
                  <a:fillRect/>
                </a:stretch>
              </p:blipFill>
              <p:spPr>
                <a:xfrm>
                  <a:off x="3479122" y="602841"/>
                  <a:ext cx="428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65A27BE-672C-B278-85D6-758379E123DA}"/>
                    </a:ext>
                  </a:extLst>
                </p14:cNvPr>
                <p14:cNvContentPartPr/>
                <p14:nvPr/>
              </p14:nvContentPartPr>
              <p14:xfrm>
                <a:off x="3886642" y="686001"/>
                <a:ext cx="262080" cy="165600"/>
              </p14:xfrm>
            </p:contentPart>
          </mc:Choice>
          <mc:Fallback xmlns="">
            <p:pic>
              <p:nvPicPr>
                <p:cNvPr id="24" name="Ink 23">
                  <a:extLst>
                    <a:ext uri="{FF2B5EF4-FFF2-40B4-BE49-F238E27FC236}">
                      <a16:creationId xmlns:a16="http://schemas.microsoft.com/office/drawing/2014/main" id="{765A27BE-672C-B278-85D6-758379E123DA}"/>
                    </a:ext>
                  </a:extLst>
                </p:cNvPr>
                <p:cNvPicPr/>
                <p:nvPr/>
              </p:nvPicPr>
              <p:blipFill>
                <a:blip r:embed="rId39"/>
                <a:stretch>
                  <a:fillRect/>
                </a:stretch>
              </p:blipFill>
              <p:spPr>
                <a:xfrm>
                  <a:off x="3877642" y="677001"/>
                  <a:ext cx="27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6B7BBCE-41C0-F3FD-35D6-54DA5A0D3F7F}"/>
                    </a:ext>
                  </a:extLst>
                </p14:cNvPr>
                <p14:cNvContentPartPr/>
                <p14:nvPr/>
              </p14:nvContentPartPr>
              <p14:xfrm>
                <a:off x="3146842" y="1146081"/>
                <a:ext cx="211320" cy="164520"/>
              </p14:xfrm>
            </p:contentPart>
          </mc:Choice>
          <mc:Fallback xmlns="">
            <p:pic>
              <p:nvPicPr>
                <p:cNvPr id="25" name="Ink 24">
                  <a:extLst>
                    <a:ext uri="{FF2B5EF4-FFF2-40B4-BE49-F238E27FC236}">
                      <a16:creationId xmlns:a16="http://schemas.microsoft.com/office/drawing/2014/main" id="{96B7BBCE-41C0-F3FD-35D6-54DA5A0D3F7F}"/>
                    </a:ext>
                  </a:extLst>
                </p:cNvPr>
                <p:cNvPicPr/>
                <p:nvPr/>
              </p:nvPicPr>
              <p:blipFill>
                <a:blip r:embed="rId41"/>
                <a:stretch>
                  <a:fillRect/>
                </a:stretch>
              </p:blipFill>
              <p:spPr>
                <a:xfrm>
                  <a:off x="3138202" y="1137081"/>
                  <a:ext cx="228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C84DFADC-FA85-AB98-D5AB-6D584AC7D922}"/>
                    </a:ext>
                  </a:extLst>
                </p14:cNvPr>
                <p14:cNvContentPartPr/>
                <p14:nvPr/>
              </p14:nvContentPartPr>
              <p14:xfrm>
                <a:off x="3390562" y="1141401"/>
                <a:ext cx="48240" cy="176760"/>
              </p14:xfrm>
            </p:contentPart>
          </mc:Choice>
          <mc:Fallback xmlns="">
            <p:pic>
              <p:nvPicPr>
                <p:cNvPr id="26" name="Ink 25">
                  <a:extLst>
                    <a:ext uri="{FF2B5EF4-FFF2-40B4-BE49-F238E27FC236}">
                      <a16:creationId xmlns:a16="http://schemas.microsoft.com/office/drawing/2014/main" id="{C84DFADC-FA85-AB98-D5AB-6D584AC7D922}"/>
                    </a:ext>
                  </a:extLst>
                </p:cNvPr>
                <p:cNvPicPr/>
                <p:nvPr/>
              </p:nvPicPr>
              <p:blipFill>
                <a:blip r:embed="rId43"/>
                <a:stretch>
                  <a:fillRect/>
                </a:stretch>
              </p:blipFill>
              <p:spPr>
                <a:xfrm>
                  <a:off x="3381562" y="1132761"/>
                  <a:ext cx="65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9E0B03B3-2A19-487B-81D9-1B8414BA42A2}"/>
                    </a:ext>
                  </a:extLst>
                </p14:cNvPr>
                <p14:cNvContentPartPr/>
                <p14:nvPr/>
              </p14:nvContentPartPr>
              <p14:xfrm>
                <a:off x="3380482" y="1149681"/>
                <a:ext cx="222840" cy="193320"/>
              </p14:xfrm>
            </p:contentPart>
          </mc:Choice>
          <mc:Fallback xmlns="">
            <p:pic>
              <p:nvPicPr>
                <p:cNvPr id="27" name="Ink 26">
                  <a:extLst>
                    <a:ext uri="{FF2B5EF4-FFF2-40B4-BE49-F238E27FC236}">
                      <a16:creationId xmlns:a16="http://schemas.microsoft.com/office/drawing/2014/main" id="{9E0B03B3-2A19-487B-81D9-1B8414BA42A2}"/>
                    </a:ext>
                  </a:extLst>
                </p:cNvPr>
                <p:cNvPicPr/>
                <p:nvPr/>
              </p:nvPicPr>
              <p:blipFill>
                <a:blip r:embed="rId45"/>
                <a:stretch>
                  <a:fillRect/>
                </a:stretch>
              </p:blipFill>
              <p:spPr>
                <a:xfrm>
                  <a:off x="3371482" y="1140681"/>
                  <a:ext cx="240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056F14D-239F-8694-5A53-BEB500E639D6}"/>
                    </a:ext>
                  </a:extLst>
                </p14:cNvPr>
                <p14:cNvContentPartPr/>
                <p14:nvPr/>
              </p14:nvContentPartPr>
              <p14:xfrm>
                <a:off x="3559762" y="1108281"/>
                <a:ext cx="201960" cy="163080"/>
              </p14:xfrm>
            </p:contentPart>
          </mc:Choice>
          <mc:Fallback xmlns="">
            <p:pic>
              <p:nvPicPr>
                <p:cNvPr id="28" name="Ink 27">
                  <a:extLst>
                    <a:ext uri="{FF2B5EF4-FFF2-40B4-BE49-F238E27FC236}">
                      <a16:creationId xmlns:a16="http://schemas.microsoft.com/office/drawing/2014/main" id="{2056F14D-239F-8694-5A53-BEB500E639D6}"/>
                    </a:ext>
                  </a:extLst>
                </p:cNvPr>
                <p:cNvPicPr/>
                <p:nvPr/>
              </p:nvPicPr>
              <p:blipFill>
                <a:blip r:embed="rId47"/>
                <a:stretch>
                  <a:fillRect/>
                </a:stretch>
              </p:blipFill>
              <p:spPr>
                <a:xfrm>
                  <a:off x="3551122" y="1099281"/>
                  <a:ext cx="219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445B1278-4CD3-C19F-D859-4E07DB81C5CF}"/>
                    </a:ext>
                  </a:extLst>
                </p14:cNvPr>
                <p14:cNvContentPartPr/>
                <p14:nvPr/>
              </p14:nvContentPartPr>
              <p14:xfrm>
                <a:off x="3874042" y="1212681"/>
                <a:ext cx="146880" cy="190800"/>
              </p14:xfrm>
            </p:contentPart>
          </mc:Choice>
          <mc:Fallback xmlns="">
            <p:pic>
              <p:nvPicPr>
                <p:cNvPr id="29" name="Ink 28">
                  <a:extLst>
                    <a:ext uri="{FF2B5EF4-FFF2-40B4-BE49-F238E27FC236}">
                      <a16:creationId xmlns:a16="http://schemas.microsoft.com/office/drawing/2014/main" id="{445B1278-4CD3-C19F-D859-4E07DB81C5CF}"/>
                    </a:ext>
                  </a:extLst>
                </p:cNvPr>
                <p:cNvPicPr/>
                <p:nvPr/>
              </p:nvPicPr>
              <p:blipFill>
                <a:blip r:embed="rId49"/>
                <a:stretch>
                  <a:fillRect/>
                </a:stretch>
              </p:blipFill>
              <p:spPr>
                <a:xfrm>
                  <a:off x="3865402" y="1203681"/>
                  <a:ext cx="164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A88D21A2-9D40-DABE-046E-E30D08ACB0B1}"/>
                    </a:ext>
                  </a:extLst>
                </p14:cNvPr>
                <p14:cNvContentPartPr/>
                <p14:nvPr/>
              </p14:nvContentPartPr>
              <p14:xfrm>
                <a:off x="4002202" y="1174521"/>
                <a:ext cx="21240" cy="248760"/>
              </p14:xfrm>
            </p:contentPart>
          </mc:Choice>
          <mc:Fallback xmlns="">
            <p:pic>
              <p:nvPicPr>
                <p:cNvPr id="30" name="Ink 29">
                  <a:extLst>
                    <a:ext uri="{FF2B5EF4-FFF2-40B4-BE49-F238E27FC236}">
                      <a16:creationId xmlns:a16="http://schemas.microsoft.com/office/drawing/2014/main" id="{A88D21A2-9D40-DABE-046E-E30D08ACB0B1}"/>
                    </a:ext>
                  </a:extLst>
                </p:cNvPr>
                <p:cNvPicPr/>
                <p:nvPr/>
              </p:nvPicPr>
              <p:blipFill>
                <a:blip r:embed="rId51"/>
                <a:stretch>
                  <a:fillRect/>
                </a:stretch>
              </p:blipFill>
              <p:spPr>
                <a:xfrm>
                  <a:off x="3993202" y="1165881"/>
                  <a:ext cx="388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3FB04DAC-539E-5923-3A0A-936B3DC78BC5}"/>
                    </a:ext>
                  </a:extLst>
                </p14:cNvPr>
                <p14:cNvContentPartPr/>
                <p14:nvPr/>
              </p14:nvContentPartPr>
              <p14:xfrm>
                <a:off x="4091122" y="1178481"/>
                <a:ext cx="38520" cy="232200"/>
              </p14:xfrm>
            </p:contentPart>
          </mc:Choice>
          <mc:Fallback xmlns="">
            <p:pic>
              <p:nvPicPr>
                <p:cNvPr id="31" name="Ink 30">
                  <a:extLst>
                    <a:ext uri="{FF2B5EF4-FFF2-40B4-BE49-F238E27FC236}">
                      <a16:creationId xmlns:a16="http://schemas.microsoft.com/office/drawing/2014/main" id="{3FB04DAC-539E-5923-3A0A-936B3DC78BC5}"/>
                    </a:ext>
                  </a:extLst>
                </p:cNvPr>
                <p:cNvPicPr/>
                <p:nvPr/>
              </p:nvPicPr>
              <p:blipFill>
                <a:blip r:embed="rId53"/>
                <a:stretch>
                  <a:fillRect/>
                </a:stretch>
              </p:blipFill>
              <p:spPr>
                <a:xfrm>
                  <a:off x="4082122" y="1169481"/>
                  <a:ext cx="561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29BF103E-10B7-A5DE-D336-7004C9335418}"/>
                    </a:ext>
                  </a:extLst>
                </p14:cNvPr>
                <p14:cNvContentPartPr/>
                <p14:nvPr/>
              </p14:nvContentPartPr>
              <p14:xfrm>
                <a:off x="4177882" y="1160841"/>
                <a:ext cx="456120" cy="254520"/>
              </p14:xfrm>
            </p:contentPart>
          </mc:Choice>
          <mc:Fallback xmlns="">
            <p:pic>
              <p:nvPicPr>
                <p:cNvPr id="32" name="Ink 31">
                  <a:extLst>
                    <a:ext uri="{FF2B5EF4-FFF2-40B4-BE49-F238E27FC236}">
                      <a16:creationId xmlns:a16="http://schemas.microsoft.com/office/drawing/2014/main" id="{29BF103E-10B7-A5DE-D336-7004C9335418}"/>
                    </a:ext>
                  </a:extLst>
                </p:cNvPr>
                <p:cNvPicPr/>
                <p:nvPr/>
              </p:nvPicPr>
              <p:blipFill>
                <a:blip r:embed="rId55"/>
                <a:stretch>
                  <a:fillRect/>
                </a:stretch>
              </p:blipFill>
              <p:spPr>
                <a:xfrm>
                  <a:off x="4169242" y="1152201"/>
                  <a:ext cx="473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F670F019-53E7-32E2-515D-84C0FF963DA4}"/>
                    </a:ext>
                  </a:extLst>
                </p14:cNvPr>
                <p14:cNvContentPartPr/>
                <p14:nvPr/>
              </p14:nvContentPartPr>
              <p14:xfrm>
                <a:off x="4122802" y="1489521"/>
                <a:ext cx="299880" cy="56880"/>
              </p14:xfrm>
            </p:contentPart>
          </mc:Choice>
          <mc:Fallback xmlns="">
            <p:pic>
              <p:nvPicPr>
                <p:cNvPr id="34" name="Ink 33">
                  <a:extLst>
                    <a:ext uri="{FF2B5EF4-FFF2-40B4-BE49-F238E27FC236}">
                      <a16:creationId xmlns:a16="http://schemas.microsoft.com/office/drawing/2014/main" id="{F670F019-53E7-32E2-515D-84C0FF963DA4}"/>
                    </a:ext>
                  </a:extLst>
                </p:cNvPr>
                <p:cNvPicPr/>
                <p:nvPr/>
              </p:nvPicPr>
              <p:blipFill>
                <a:blip r:embed="rId57"/>
                <a:stretch>
                  <a:fillRect/>
                </a:stretch>
              </p:blipFill>
              <p:spPr>
                <a:xfrm>
                  <a:off x="4114162" y="1480521"/>
                  <a:ext cx="317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8E8DF10-1AF7-03D2-F4C4-39D2ECFF7220}"/>
                    </a:ext>
                  </a:extLst>
                </p14:cNvPr>
                <p14:cNvContentPartPr/>
                <p14:nvPr/>
              </p14:nvContentPartPr>
              <p14:xfrm>
                <a:off x="4158082" y="1554681"/>
                <a:ext cx="261360" cy="27360"/>
              </p14:xfrm>
            </p:contentPart>
          </mc:Choice>
          <mc:Fallback xmlns="">
            <p:pic>
              <p:nvPicPr>
                <p:cNvPr id="35" name="Ink 34">
                  <a:extLst>
                    <a:ext uri="{FF2B5EF4-FFF2-40B4-BE49-F238E27FC236}">
                      <a16:creationId xmlns:a16="http://schemas.microsoft.com/office/drawing/2014/main" id="{98E8DF10-1AF7-03D2-F4C4-39D2ECFF7220}"/>
                    </a:ext>
                  </a:extLst>
                </p:cNvPr>
                <p:cNvPicPr/>
                <p:nvPr/>
              </p:nvPicPr>
              <p:blipFill>
                <a:blip r:embed="rId59"/>
                <a:stretch>
                  <a:fillRect/>
                </a:stretch>
              </p:blipFill>
              <p:spPr>
                <a:xfrm>
                  <a:off x="4149082" y="1546041"/>
                  <a:ext cx="27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C628B4C-9B77-0A2B-0677-2387DEF251AD}"/>
                    </a:ext>
                  </a:extLst>
                </p14:cNvPr>
                <p14:cNvContentPartPr/>
                <p14:nvPr/>
              </p14:nvContentPartPr>
              <p14:xfrm>
                <a:off x="4778362" y="971481"/>
                <a:ext cx="1572840" cy="89280"/>
              </p14:xfrm>
            </p:contentPart>
          </mc:Choice>
          <mc:Fallback xmlns="">
            <p:pic>
              <p:nvPicPr>
                <p:cNvPr id="37" name="Ink 36">
                  <a:extLst>
                    <a:ext uri="{FF2B5EF4-FFF2-40B4-BE49-F238E27FC236}">
                      <a16:creationId xmlns:a16="http://schemas.microsoft.com/office/drawing/2014/main" id="{7C628B4C-9B77-0A2B-0677-2387DEF251AD}"/>
                    </a:ext>
                  </a:extLst>
                </p:cNvPr>
                <p:cNvPicPr/>
                <p:nvPr/>
              </p:nvPicPr>
              <p:blipFill>
                <a:blip r:embed="rId61"/>
                <a:stretch>
                  <a:fillRect/>
                </a:stretch>
              </p:blipFill>
              <p:spPr>
                <a:xfrm>
                  <a:off x="4769722" y="962481"/>
                  <a:ext cx="1590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6CFB7804-8B6F-A419-C42B-F827FFB769B5}"/>
                    </a:ext>
                  </a:extLst>
                </p14:cNvPr>
                <p14:cNvContentPartPr/>
                <p14:nvPr/>
              </p14:nvContentPartPr>
              <p14:xfrm>
                <a:off x="6141322" y="952401"/>
                <a:ext cx="180000" cy="207720"/>
              </p14:xfrm>
            </p:contentPart>
          </mc:Choice>
          <mc:Fallback xmlns="">
            <p:pic>
              <p:nvPicPr>
                <p:cNvPr id="38" name="Ink 37">
                  <a:extLst>
                    <a:ext uri="{FF2B5EF4-FFF2-40B4-BE49-F238E27FC236}">
                      <a16:creationId xmlns:a16="http://schemas.microsoft.com/office/drawing/2014/main" id="{6CFB7804-8B6F-A419-C42B-F827FFB769B5}"/>
                    </a:ext>
                  </a:extLst>
                </p:cNvPr>
                <p:cNvPicPr/>
                <p:nvPr/>
              </p:nvPicPr>
              <p:blipFill>
                <a:blip r:embed="rId63"/>
                <a:stretch>
                  <a:fillRect/>
                </a:stretch>
              </p:blipFill>
              <p:spPr>
                <a:xfrm>
                  <a:off x="6132322" y="943401"/>
                  <a:ext cx="197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25D4683-9D53-CCD3-B6EC-02B7C3B69698}"/>
                    </a:ext>
                  </a:extLst>
                </p14:cNvPr>
                <p14:cNvContentPartPr/>
                <p14:nvPr/>
              </p14:nvContentPartPr>
              <p14:xfrm>
                <a:off x="6347242" y="556401"/>
                <a:ext cx="67320" cy="1105560"/>
              </p14:xfrm>
            </p:contentPart>
          </mc:Choice>
          <mc:Fallback xmlns="">
            <p:pic>
              <p:nvPicPr>
                <p:cNvPr id="39" name="Ink 38">
                  <a:extLst>
                    <a:ext uri="{FF2B5EF4-FFF2-40B4-BE49-F238E27FC236}">
                      <a16:creationId xmlns:a16="http://schemas.microsoft.com/office/drawing/2014/main" id="{625D4683-9D53-CCD3-B6EC-02B7C3B69698}"/>
                    </a:ext>
                  </a:extLst>
                </p:cNvPr>
                <p:cNvPicPr/>
                <p:nvPr/>
              </p:nvPicPr>
              <p:blipFill>
                <a:blip r:embed="rId65"/>
                <a:stretch>
                  <a:fillRect/>
                </a:stretch>
              </p:blipFill>
              <p:spPr>
                <a:xfrm>
                  <a:off x="6338242" y="547761"/>
                  <a:ext cx="8496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D96BE906-0CBA-F057-B539-F7D9C21DF639}"/>
                    </a:ext>
                  </a:extLst>
                </p14:cNvPr>
                <p14:cNvContentPartPr/>
                <p14:nvPr/>
              </p14:nvContentPartPr>
              <p14:xfrm>
                <a:off x="6357322" y="1591041"/>
                <a:ext cx="2317320" cy="51480"/>
              </p14:xfrm>
            </p:contentPart>
          </mc:Choice>
          <mc:Fallback xmlns="">
            <p:pic>
              <p:nvPicPr>
                <p:cNvPr id="40" name="Ink 39">
                  <a:extLst>
                    <a:ext uri="{FF2B5EF4-FFF2-40B4-BE49-F238E27FC236}">
                      <a16:creationId xmlns:a16="http://schemas.microsoft.com/office/drawing/2014/main" id="{D96BE906-0CBA-F057-B539-F7D9C21DF639}"/>
                    </a:ext>
                  </a:extLst>
                </p:cNvPr>
                <p:cNvPicPr/>
                <p:nvPr/>
              </p:nvPicPr>
              <p:blipFill>
                <a:blip r:embed="rId67"/>
                <a:stretch>
                  <a:fillRect/>
                </a:stretch>
              </p:blipFill>
              <p:spPr>
                <a:xfrm>
                  <a:off x="6348682" y="1582401"/>
                  <a:ext cx="2334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2F70777B-01C1-3FDA-F59C-75E7EDCCDC1F}"/>
                    </a:ext>
                  </a:extLst>
                </p14:cNvPr>
                <p14:cNvContentPartPr/>
                <p14:nvPr/>
              </p14:nvContentPartPr>
              <p14:xfrm>
                <a:off x="6242482" y="455241"/>
                <a:ext cx="2387160" cy="1241640"/>
              </p14:xfrm>
            </p:contentPart>
          </mc:Choice>
          <mc:Fallback xmlns="">
            <p:pic>
              <p:nvPicPr>
                <p:cNvPr id="41" name="Ink 40">
                  <a:extLst>
                    <a:ext uri="{FF2B5EF4-FFF2-40B4-BE49-F238E27FC236}">
                      <a16:creationId xmlns:a16="http://schemas.microsoft.com/office/drawing/2014/main" id="{2F70777B-01C1-3FDA-F59C-75E7EDCCDC1F}"/>
                    </a:ext>
                  </a:extLst>
                </p:cNvPr>
                <p:cNvPicPr/>
                <p:nvPr/>
              </p:nvPicPr>
              <p:blipFill>
                <a:blip r:embed="rId69"/>
                <a:stretch>
                  <a:fillRect/>
                </a:stretch>
              </p:blipFill>
              <p:spPr>
                <a:xfrm>
                  <a:off x="6233482" y="446241"/>
                  <a:ext cx="2404800" cy="1259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4165CF00-73D6-6A2B-2328-4FB8AFBEC47F}"/>
                    </a:ext>
                  </a:extLst>
                </p14:cNvPr>
                <p14:cNvContentPartPr/>
                <p14:nvPr/>
              </p14:nvContentPartPr>
              <p14:xfrm>
                <a:off x="6633802" y="918921"/>
                <a:ext cx="141480" cy="180720"/>
              </p14:xfrm>
            </p:contentPart>
          </mc:Choice>
          <mc:Fallback xmlns="">
            <p:pic>
              <p:nvPicPr>
                <p:cNvPr id="42" name="Ink 41">
                  <a:extLst>
                    <a:ext uri="{FF2B5EF4-FFF2-40B4-BE49-F238E27FC236}">
                      <a16:creationId xmlns:a16="http://schemas.microsoft.com/office/drawing/2014/main" id="{4165CF00-73D6-6A2B-2328-4FB8AFBEC47F}"/>
                    </a:ext>
                  </a:extLst>
                </p:cNvPr>
                <p:cNvPicPr/>
                <p:nvPr/>
              </p:nvPicPr>
              <p:blipFill>
                <a:blip r:embed="rId71"/>
                <a:stretch>
                  <a:fillRect/>
                </a:stretch>
              </p:blipFill>
              <p:spPr>
                <a:xfrm>
                  <a:off x="6624802" y="909921"/>
                  <a:ext cx="159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AFC20344-75F0-F1B5-9FAD-52F42869BBF8}"/>
                    </a:ext>
                  </a:extLst>
                </p14:cNvPr>
                <p14:cNvContentPartPr/>
                <p14:nvPr/>
              </p14:nvContentPartPr>
              <p14:xfrm>
                <a:off x="6845122" y="897321"/>
                <a:ext cx="20520" cy="219960"/>
              </p14:xfrm>
            </p:contentPart>
          </mc:Choice>
          <mc:Fallback xmlns="">
            <p:pic>
              <p:nvPicPr>
                <p:cNvPr id="43" name="Ink 42">
                  <a:extLst>
                    <a:ext uri="{FF2B5EF4-FFF2-40B4-BE49-F238E27FC236}">
                      <a16:creationId xmlns:a16="http://schemas.microsoft.com/office/drawing/2014/main" id="{AFC20344-75F0-F1B5-9FAD-52F42869BBF8}"/>
                    </a:ext>
                  </a:extLst>
                </p:cNvPr>
                <p:cNvPicPr/>
                <p:nvPr/>
              </p:nvPicPr>
              <p:blipFill>
                <a:blip r:embed="rId73"/>
                <a:stretch>
                  <a:fillRect/>
                </a:stretch>
              </p:blipFill>
              <p:spPr>
                <a:xfrm>
                  <a:off x="6836122" y="888321"/>
                  <a:ext cx="38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9A7B1A66-DEA7-102F-59AD-0169528BDAD0}"/>
                    </a:ext>
                  </a:extLst>
                </p14:cNvPr>
                <p14:cNvContentPartPr/>
                <p14:nvPr/>
              </p14:nvContentPartPr>
              <p14:xfrm>
                <a:off x="6792922" y="851241"/>
                <a:ext cx="212760" cy="285840"/>
              </p14:xfrm>
            </p:contentPart>
          </mc:Choice>
          <mc:Fallback xmlns="">
            <p:pic>
              <p:nvPicPr>
                <p:cNvPr id="44" name="Ink 43">
                  <a:extLst>
                    <a:ext uri="{FF2B5EF4-FFF2-40B4-BE49-F238E27FC236}">
                      <a16:creationId xmlns:a16="http://schemas.microsoft.com/office/drawing/2014/main" id="{9A7B1A66-DEA7-102F-59AD-0169528BDAD0}"/>
                    </a:ext>
                  </a:extLst>
                </p:cNvPr>
                <p:cNvPicPr/>
                <p:nvPr/>
              </p:nvPicPr>
              <p:blipFill>
                <a:blip r:embed="rId75"/>
                <a:stretch>
                  <a:fillRect/>
                </a:stretch>
              </p:blipFill>
              <p:spPr>
                <a:xfrm>
                  <a:off x="6783922" y="842601"/>
                  <a:ext cx="230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7AF223F7-28B1-D5FD-2CE7-611473555B72}"/>
                    </a:ext>
                  </a:extLst>
                </p14:cNvPr>
                <p14:cNvContentPartPr/>
                <p14:nvPr/>
              </p14:nvContentPartPr>
              <p14:xfrm>
                <a:off x="7074082" y="958881"/>
                <a:ext cx="170280" cy="183240"/>
              </p14:xfrm>
            </p:contentPart>
          </mc:Choice>
          <mc:Fallback xmlns="">
            <p:pic>
              <p:nvPicPr>
                <p:cNvPr id="45" name="Ink 44">
                  <a:extLst>
                    <a:ext uri="{FF2B5EF4-FFF2-40B4-BE49-F238E27FC236}">
                      <a16:creationId xmlns:a16="http://schemas.microsoft.com/office/drawing/2014/main" id="{7AF223F7-28B1-D5FD-2CE7-611473555B72}"/>
                    </a:ext>
                  </a:extLst>
                </p:cNvPr>
                <p:cNvPicPr/>
                <p:nvPr/>
              </p:nvPicPr>
              <p:blipFill>
                <a:blip r:embed="rId77"/>
                <a:stretch>
                  <a:fillRect/>
                </a:stretch>
              </p:blipFill>
              <p:spPr>
                <a:xfrm>
                  <a:off x="7065082" y="950241"/>
                  <a:ext cx="187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87F05463-AFFB-729B-C72F-BA36F43F662D}"/>
                    </a:ext>
                  </a:extLst>
                </p14:cNvPr>
                <p14:cNvContentPartPr/>
                <p14:nvPr/>
              </p14:nvContentPartPr>
              <p14:xfrm>
                <a:off x="7266682" y="855201"/>
                <a:ext cx="38880" cy="240120"/>
              </p14:xfrm>
            </p:contentPart>
          </mc:Choice>
          <mc:Fallback xmlns="">
            <p:pic>
              <p:nvPicPr>
                <p:cNvPr id="46" name="Ink 45">
                  <a:extLst>
                    <a:ext uri="{FF2B5EF4-FFF2-40B4-BE49-F238E27FC236}">
                      <a16:creationId xmlns:a16="http://schemas.microsoft.com/office/drawing/2014/main" id="{87F05463-AFFB-729B-C72F-BA36F43F662D}"/>
                    </a:ext>
                  </a:extLst>
                </p:cNvPr>
                <p:cNvPicPr/>
                <p:nvPr/>
              </p:nvPicPr>
              <p:blipFill>
                <a:blip r:embed="rId79"/>
                <a:stretch>
                  <a:fillRect/>
                </a:stretch>
              </p:blipFill>
              <p:spPr>
                <a:xfrm>
                  <a:off x="7257682" y="846561"/>
                  <a:ext cx="565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E0B52D52-2860-D438-41D9-12A5E1DD73BA}"/>
                    </a:ext>
                  </a:extLst>
                </p14:cNvPr>
                <p14:cNvContentPartPr/>
                <p14:nvPr/>
              </p14:nvContentPartPr>
              <p14:xfrm>
                <a:off x="7252642" y="916761"/>
                <a:ext cx="326160" cy="184320"/>
              </p14:xfrm>
            </p:contentPart>
          </mc:Choice>
          <mc:Fallback xmlns="">
            <p:pic>
              <p:nvPicPr>
                <p:cNvPr id="47" name="Ink 46">
                  <a:extLst>
                    <a:ext uri="{FF2B5EF4-FFF2-40B4-BE49-F238E27FC236}">
                      <a16:creationId xmlns:a16="http://schemas.microsoft.com/office/drawing/2014/main" id="{E0B52D52-2860-D438-41D9-12A5E1DD73BA}"/>
                    </a:ext>
                  </a:extLst>
                </p:cNvPr>
                <p:cNvPicPr/>
                <p:nvPr/>
              </p:nvPicPr>
              <p:blipFill>
                <a:blip r:embed="rId81"/>
                <a:stretch>
                  <a:fillRect/>
                </a:stretch>
              </p:blipFill>
              <p:spPr>
                <a:xfrm>
                  <a:off x="7244002" y="908121"/>
                  <a:ext cx="343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63DADAF5-1798-514B-B6A0-2DD8CC1D131E}"/>
                    </a:ext>
                  </a:extLst>
                </p14:cNvPr>
                <p14:cNvContentPartPr/>
                <p14:nvPr/>
              </p14:nvContentPartPr>
              <p14:xfrm>
                <a:off x="7178842" y="1214481"/>
                <a:ext cx="258840" cy="259920"/>
              </p14:xfrm>
            </p:contentPart>
          </mc:Choice>
          <mc:Fallback xmlns="">
            <p:pic>
              <p:nvPicPr>
                <p:cNvPr id="48" name="Ink 47">
                  <a:extLst>
                    <a:ext uri="{FF2B5EF4-FFF2-40B4-BE49-F238E27FC236}">
                      <a16:creationId xmlns:a16="http://schemas.microsoft.com/office/drawing/2014/main" id="{63DADAF5-1798-514B-B6A0-2DD8CC1D131E}"/>
                    </a:ext>
                  </a:extLst>
                </p:cNvPr>
                <p:cNvPicPr/>
                <p:nvPr/>
              </p:nvPicPr>
              <p:blipFill>
                <a:blip r:embed="rId83"/>
                <a:stretch>
                  <a:fillRect/>
                </a:stretch>
              </p:blipFill>
              <p:spPr>
                <a:xfrm>
                  <a:off x="7170202" y="1205481"/>
                  <a:ext cx="276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4B5BEA54-6840-A58A-A7DE-CFDC71263E66}"/>
                    </a:ext>
                  </a:extLst>
                </p14:cNvPr>
                <p14:cNvContentPartPr/>
                <p14:nvPr/>
              </p14:nvContentPartPr>
              <p14:xfrm>
                <a:off x="7451002" y="1214841"/>
                <a:ext cx="284040" cy="252000"/>
              </p14:xfrm>
            </p:contentPart>
          </mc:Choice>
          <mc:Fallback xmlns="">
            <p:pic>
              <p:nvPicPr>
                <p:cNvPr id="49" name="Ink 48">
                  <a:extLst>
                    <a:ext uri="{FF2B5EF4-FFF2-40B4-BE49-F238E27FC236}">
                      <a16:creationId xmlns:a16="http://schemas.microsoft.com/office/drawing/2014/main" id="{4B5BEA54-6840-A58A-A7DE-CFDC71263E66}"/>
                    </a:ext>
                  </a:extLst>
                </p:cNvPr>
                <p:cNvPicPr/>
                <p:nvPr/>
              </p:nvPicPr>
              <p:blipFill>
                <a:blip r:embed="rId85"/>
                <a:stretch>
                  <a:fillRect/>
                </a:stretch>
              </p:blipFill>
              <p:spPr>
                <a:xfrm>
                  <a:off x="7442002" y="1205841"/>
                  <a:ext cx="301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7E2D36F3-631A-192B-C050-F26A7706179A}"/>
                    </a:ext>
                  </a:extLst>
                </p14:cNvPr>
                <p14:cNvContentPartPr/>
                <p14:nvPr/>
              </p14:nvContentPartPr>
              <p14:xfrm>
                <a:off x="7689322" y="1229601"/>
                <a:ext cx="157320" cy="227880"/>
              </p14:xfrm>
            </p:contentPart>
          </mc:Choice>
          <mc:Fallback xmlns="">
            <p:pic>
              <p:nvPicPr>
                <p:cNvPr id="50" name="Ink 49">
                  <a:extLst>
                    <a:ext uri="{FF2B5EF4-FFF2-40B4-BE49-F238E27FC236}">
                      <a16:creationId xmlns:a16="http://schemas.microsoft.com/office/drawing/2014/main" id="{7E2D36F3-631A-192B-C050-F26A7706179A}"/>
                    </a:ext>
                  </a:extLst>
                </p:cNvPr>
                <p:cNvPicPr/>
                <p:nvPr/>
              </p:nvPicPr>
              <p:blipFill>
                <a:blip r:embed="rId87"/>
                <a:stretch>
                  <a:fillRect/>
                </a:stretch>
              </p:blipFill>
              <p:spPr>
                <a:xfrm>
                  <a:off x="7680322" y="1220601"/>
                  <a:ext cx="174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36BC9E2D-F37D-C170-1B31-B94510DFE5D5}"/>
                    </a:ext>
                  </a:extLst>
                </p14:cNvPr>
                <p14:cNvContentPartPr/>
                <p14:nvPr/>
              </p14:nvContentPartPr>
              <p14:xfrm>
                <a:off x="8534602" y="1107201"/>
                <a:ext cx="520920" cy="25920"/>
              </p14:xfrm>
            </p:contentPart>
          </mc:Choice>
          <mc:Fallback xmlns="">
            <p:pic>
              <p:nvPicPr>
                <p:cNvPr id="51" name="Ink 50">
                  <a:extLst>
                    <a:ext uri="{FF2B5EF4-FFF2-40B4-BE49-F238E27FC236}">
                      <a16:creationId xmlns:a16="http://schemas.microsoft.com/office/drawing/2014/main" id="{36BC9E2D-F37D-C170-1B31-B94510DFE5D5}"/>
                    </a:ext>
                  </a:extLst>
                </p:cNvPr>
                <p:cNvPicPr/>
                <p:nvPr/>
              </p:nvPicPr>
              <p:blipFill>
                <a:blip r:embed="rId89"/>
                <a:stretch>
                  <a:fillRect/>
                </a:stretch>
              </p:blipFill>
              <p:spPr>
                <a:xfrm>
                  <a:off x="8525962" y="1098561"/>
                  <a:ext cx="538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89A8C210-9256-7CCF-74C7-CAFE46E4B077}"/>
                    </a:ext>
                  </a:extLst>
                </p14:cNvPr>
                <p14:cNvContentPartPr/>
                <p14:nvPr/>
              </p14:nvContentPartPr>
              <p14:xfrm>
                <a:off x="8924482" y="1009641"/>
                <a:ext cx="168480" cy="192240"/>
              </p14:xfrm>
            </p:contentPart>
          </mc:Choice>
          <mc:Fallback xmlns="">
            <p:pic>
              <p:nvPicPr>
                <p:cNvPr id="52" name="Ink 51">
                  <a:extLst>
                    <a:ext uri="{FF2B5EF4-FFF2-40B4-BE49-F238E27FC236}">
                      <a16:creationId xmlns:a16="http://schemas.microsoft.com/office/drawing/2014/main" id="{89A8C210-9256-7CCF-74C7-CAFE46E4B077}"/>
                    </a:ext>
                  </a:extLst>
                </p:cNvPr>
                <p:cNvPicPr/>
                <p:nvPr/>
              </p:nvPicPr>
              <p:blipFill>
                <a:blip r:embed="rId91"/>
                <a:stretch>
                  <a:fillRect/>
                </a:stretch>
              </p:blipFill>
              <p:spPr>
                <a:xfrm>
                  <a:off x="8915482" y="1001001"/>
                  <a:ext cx="186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3066E5B9-6394-6CAB-3CA5-637B1482B0E8}"/>
                    </a:ext>
                  </a:extLst>
                </p14:cNvPr>
                <p14:cNvContentPartPr/>
                <p14:nvPr/>
              </p14:nvContentPartPr>
              <p14:xfrm>
                <a:off x="9272242" y="542361"/>
                <a:ext cx="1960200" cy="1197000"/>
              </p14:xfrm>
            </p:contentPart>
          </mc:Choice>
          <mc:Fallback xmlns="">
            <p:pic>
              <p:nvPicPr>
                <p:cNvPr id="53" name="Ink 52">
                  <a:extLst>
                    <a:ext uri="{FF2B5EF4-FFF2-40B4-BE49-F238E27FC236}">
                      <a16:creationId xmlns:a16="http://schemas.microsoft.com/office/drawing/2014/main" id="{3066E5B9-6394-6CAB-3CA5-637B1482B0E8}"/>
                    </a:ext>
                  </a:extLst>
                </p:cNvPr>
                <p:cNvPicPr/>
                <p:nvPr/>
              </p:nvPicPr>
              <p:blipFill>
                <a:blip r:embed="rId93"/>
                <a:stretch>
                  <a:fillRect/>
                </a:stretch>
              </p:blipFill>
              <p:spPr>
                <a:xfrm>
                  <a:off x="9263242" y="533721"/>
                  <a:ext cx="197784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9005EC06-0F78-2959-FAEA-10C21AA59D7F}"/>
                    </a:ext>
                  </a:extLst>
                </p14:cNvPr>
                <p14:cNvContentPartPr/>
                <p14:nvPr/>
              </p14:nvContentPartPr>
              <p14:xfrm>
                <a:off x="9233002" y="509601"/>
                <a:ext cx="2006640" cy="1142640"/>
              </p14:xfrm>
            </p:contentPart>
          </mc:Choice>
          <mc:Fallback xmlns="">
            <p:pic>
              <p:nvPicPr>
                <p:cNvPr id="54" name="Ink 53">
                  <a:extLst>
                    <a:ext uri="{FF2B5EF4-FFF2-40B4-BE49-F238E27FC236}">
                      <a16:creationId xmlns:a16="http://schemas.microsoft.com/office/drawing/2014/main" id="{9005EC06-0F78-2959-FAEA-10C21AA59D7F}"/>
                    </a:ext>
                  </a:extLst>
                </p:cNvPr>
                <p:cNvPicPr/>
                <p:nvPr/>
              </p:nvPicPr>
              <p:blipFill>
                <a:blip r:embed="rId95"/>
                <a:stretch>
                  <a:fillRect/>
                </a:stretch>
              </p:blipFill>
              <p:spPr>
                <a:xfrm>
                  <a:off x="9224362" y="500961"/>
                  <a:ext cx="202428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84CE2A2C-F276-5ADC-82AF-0878F36B4A27}"/>
                    </a:ext>
                  </a:extLst>
                </p14:cNvPr>
                <p14:cNvContentPartPr/>
                <p14:nvPr/>
              </p14:nvContentPartPr>
              <p14:xfrm>
                <a:off x="7842682" y="1160121"/>
                <a:ext cx="186840" cy="383760"/>
              </p14:xfrm>
            </p:contentPart>
          </mc:Choice>
          <mc:Fallback xmlns="">
            <p:pic>
              <p:nvPicPr>
                <p:cNvPr id="58" name="Ink 57">
                  <a:extLst>
                    <a:ext uri="{FF2B5EF4-FFF2-40B4-BE49-F238E27FC236}">
                      <a16:creationId xmlns:a16="http://schemas.microsoft.com/office/drawing/2014/main" id="{84CE2A2C-F276-5ADC-82AF-0878F36B4A27}"/>
                    </a:ext>
                  </a:extLst>
                </p:cNvPr>
                <p:cNvPicPr/>
                <p:nvPr/>
              </p:nvPicPr>
              <p:blipFill>
                <a:blip r:embed="rId97"/>
                <a:stretch>
                  <a:fillRect/>
                </a:stretch>
              </p:blipFill>
              <p:spPr>
                <a:xfrm>
                  <a:off x="7834042" y="1151121"/>
                  <a:ext cx="2044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D6EDDCCB-4EC8-52DA-9A15-E7EE95EF7BD5}"/>
                    </a:ext>
                  </a:extLst>
                </p14:cNvPr>
                <p14:cNvContentPartPr/>
                <p14:nvPr/>
              </p14:nvContentPartPr>
              <p14:xfrm>
                <a:off x="8079562" y="1257321"/>
                <a:ext cx="159480" cy="269280"/>
              </p14:xfrm>
            </p:contentPart>
          </mc:Choice>
          <mc:Fallback xmlns="">
            <p:pic>
              <p:nvPicPr>
                <p:cNvPr id="59" name="Ink 58">
                  <a:extLst>
                    <a:ext uri="{FF2B5EF4-FFF2-40B4-BE49-F238E27FC236}">
                      <a16:creationId xmlns:a16="http://schemas.microsoft.com/office/drawing/2014/main" id="{D6EDDCCB-4EC8-52DA-9A15-E7EE95EF7BD5}"/>
                    </a:ext>
                  </a:extLst>
                </p:cNvPr>
                <p:cNvPicPr/>
                <p:nvPr/>
              </p:nvPicPr>
              <p:blipFill>
                <a:blip r:embed="rId99"/>
                <a:stretch>
                  <a:fillRect/>
                </a:stretch>
              </p:blipFill>
              <p:spPr>
                <a:xfrm>
                  <a:off x="8070562" y="1248681"/>
                  <a:ext cx="1771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377BA99A-3BBA-3351-7A60-3369E45935CD}"/>
                    </a:ext>
                  </a:extLst>
                </p14:cNvPr>
                <p14:cNvContentPartPr/>
                <p14:nvPr/>
              </p14:nvContentPartPr>
              <p14:xfrm>
                <a:off x="8259562" y="1367121"/>
                <a:ext cx="153720" cy="270720"/>
              </p14:xfrm>
            </p:contentPart>
          </mc:Choice>
          <mc:Fallback xmlns="">
            <p:pic>
              <p:nvPicPr>
                <p:cNvPr id="60" name="Ink 59">
                  <a:extLst>
                    <a:ext uri="{FF2B5EF4-FFF2-40B4-BE49-F238E27FC236}">
                      <a16:creationId xmlns:a16="http://schemas.microsoft.com/office/drawing/2014/main" id="{377BA99A-3BBA-3351-7A60-3369E45935CD}"/>
                    </a:ext>
                  </a:extLst>
                </p:cNvPr>
                <p:cNvPicPr/>
                <p:nvPr/>
              </p:nvPicPr>
              <p:blipFill>
                <a:blip r:embed="rId101"/>
                <a:stretch>
                  <a:fillRect/>
                </a:stretch>
              </p:blipFill>
              <p:spPr>
                <a:xfrm>
                  <a:off x="8250562" y="1358481"/>
                  <a:ext cx="1713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59E1923F-BFC9-5A2C-95B0-B354E0E7C2FC}"/>
                    </a:ext>
                  </a:extLst>
                </p14:cNvPr>
                <p14:cNvContentPartPr/>
                <p14:nvPr/>
              </p14:nvContentPartPr>
              <p14:xfrm>
                <a:off x="8408962" y="1494921"/>
                <a:ext cx="15120" cy="30600"/>
              </p14:xfrm>
            </p:contentPart>
          </mc:Choice>
          <mc:Fallback xmlns="">
            <p:pic>
              <p:nvPicPr>
                <p:cNvPr id="61" name="Ink 60">
                  <a:extLst>
                    <a:ext uri="{FF2B5EF4-FFF2-40B4-BE49-F238E27FC236}">
                      <a16:creationId xmlns:a16="http://schemas.microsoft.com/office/drawing/2014/main" id="{59E1923F-BFC9-5A2C-95B0-B354E0E7C2FC}"/>
                    </a:ext>
                  </a:extLst>
                </p:cNvPr>
                <p:cNvPicPr/>
                <p:nvPr/>
              </p:nvPicPr>
              <p:blipFill>
                <a:blip r:embed="rId103"/>
                <a:stretch>
                  <a:fillRect/>
                </a:stretch>
              </p:blipFill>
              <p:spPr>
                <a:xfrm>
                  <a:off x="8400322" y="1486281"/>
                  <a:ext cx="32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7661EB3B-C419-D6F4-75A7-9BF4F3624718}"/>
                    </a:ext>
                  </a:extLst>
                </p14:cNvPr>
                <p14:cNvContentPartPr/>
                <p14:nvPr/>
              </p14:nvContentPartPr>
              <p14:xfrm>
                <a:off x="9532882" y="539841"/>
                <a:ext cx="183600" cy="664560"/>
              </p14:xfrm>
            </p:contentPart>
          </mc:Choice>
          <mc:Fallback xmlns="">
            <p:pic>
              <p:nvPicPr>
                <p:cNvPr id="63" name="Ink 62">
                  <a:extLst>
                    <a:ext uri="{FF2B5EF4-FFF2-40B4-BE49-F238E27FC236}">
                      <a16:creationId xmlns:a16="http://schemas.microsoft.com/office/drawing/2014/main" id="{7661EB3B-C419-D6F4-75A7-9BF4F3624718}"/>
                    </a:ext>
                  </a:extLst>
                </p:cNvPr>
                <p:cNvPicPr/>
                <p:nvPr/>
              </p:nvPicPr>
              <p:blipFill>
                <a:blip r:embed="rId105"/>
                <a:stretch>
                  <a:fillRect/>
                </a:stretch>
              </p:blipFill>
              <p:spPr>
                <a:xfrm>
                  <a:off x="9523882" y="531201"/>
                  <a:ext cx="2012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84505816-7D52-DA12-0671-EF5FB50D2088}"/>
                    </a:ext>
                  </a:extLst>
                </p14:cNvPr>
                <p14:cNvContentPartPr/>
                <p14:nvPr/>
              </p14:nvContentPartPr>
              <p14:xfrm>
                <a:off x="9484282" y="945561"/>
                <a:ext cx="283320" cy="118080"/>
              </p14:xfrm>
            </p:contentPart>
          </mc:Choice>
          <mc:Fallback xmlns="">
            <p:pic>
              <p:nvPicPr>
                <p:cNvPr id="64" name="Ink 63">
                  <a:extLst>
                    <a:ext uri="{FF2B5EF4-FFF2-40B4-BE49-F238E27FC236}">
                      <a16:creationId xmlns:a16="http://schemas.microsoft.com/office/drawing/2014/main" id="{84505816-7D52-DA12-0671-EF5FB50D2088}"/>
                    </a:ext>
                  </a:extLst>
                </p:cNvPr>
                <p:cNvPicPr/>
                <p:nvPr/>
              </p:nvPicPr>
              <p:blipFill>
                <a:blip r:embed="rId107"/>
                <a:stretch>
                  <a:fillRect/>
                </a:stretch>
              </p:blipFill>
              <p:spPr>
                <a:xfrm>
                  <a:off x="9475642" y="936921"/>
                  <a:ext cx="300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AD4665B8-1153-1A71-80BB-0BDC3D006C28}"/>
                    </a:ext>
                  </a:extLst>
                </p14:cNvPr>
                <p14:cNvContentPartPr/>
                <p14:nvPr/>
              </p14:nvContentPartPr>
              <p14:xfrm>
                <a:off x="9695962" y="838281"/>
                <a:ext cx="49320" cy="31680"/>
              </p14:xfrm>
            </p:contentPart>
          </mc:Choice>
          <mc:Fallback xmlns="">
            <p:pic>
              <p:nvPicPr>
                <p:cNvPr id="65" name="Ink 64">
                  <a:extLst>
                    <a:ext uri="{FF2B5EF4-FFF2-40B4-BE49-F238E27FC236}">
                      <a16:creationId xmlns:a16="http://schemas.microsoft.com/office/drawing/2014/main" id="{AD4665B8-1153-1A71-80BB-0BDC3D006C28}"/>
                    </a:ext>
                  </a:extLst>
                </p:cNvPr>
                <p:cNvPicPr/>
                <p:nvPr/>
              </p:nvPicPr>
              <p:blipFill>
                <a:blip r:embed="rId109"/>
                <a:stretch>
                  <a:fillRect/>
                </a:stretch>
              </p:blipFill>
              <p:spPr>
                <a:xfrm>
                  <a:off x="9686962" y="829641"/>
                  <a:ext cx="66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2811155F-435D-8DF2-7C4D-4584BE4555A0}"/>
                    </a:ext>
                  </a:extLst>
                </p14:cNvPr>
                <p14:cNvContentPartPr/>
                <p14:nvPr/>
              </p14:nvContentPartPr>
              <p14:xfrm>
                <a:off x="9792802" y="901281"/>
                <a:ext cx="367920" cy="168120"/>
              </p14:xfrm>
            </p:contentPart>
          </mc:Choice>
          <mc:Fallback xmlns="">
            <p:pic>
              <p:nvPicPr>
                <p:cNvPr id="66" name="Ink 65">
                  <a:extLst>
                    <a:ext uri="{FF2B5EF4-FFF2-40B4-BE49-F238E27FC236}">
                      <a16:creationId xmlns:a16="http://schemas.microsoft.com/office/drawing/2014/main" id="{2811155F-435D-8DF2-7C4D-4584BE4555A0}"/>
                    </a:ext>
                  </a:extLst>
                </p:cNvPr>
                <p:cNvPicPr/>
                <p:nvPr/>
              </p:nvPicPr>
              <p:blipFill>
                <a:blip r:embed="rId111"/>
                <a:stretch>
                  <a:fillRect/>
                </a:stretch>
              </p:blipFill>
              <p:spPr>
                <a:xfrm>
                  <a:off x="9783802" y="892281"/>
                  <a:ext cx="385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30813F8C-F4BF-AAF1-3939-476C7E3AD727}"/>
                    </a:ext>
                  </a:extLst>
                </p14:cNvPr>
                <p14:cNvContentPartPr/>
                <p14:nvPr/>
              </p14:nvContentPartPr>
              <p14:xfrm>
                <a:off x="10119322" y="717321"/>
                <a:ext cx="5400" cy="65520"/>
              </p14:xfrm>
            </p:contentPart>
          </mc:Choice>
          <mc:Fallback xmlns="">
            <p:pic>
              <p:nvPicPr>
                <p:cNvPr id="67" name="Ink 66">
                  <a:extLst>
                    <a:ext uri="{FF2B5EF4-FFF2-40B4-BE49-F238E27FC236}">
                      <a16:creationId xmlns:a16="http://schemas.microsoft.com/office/drawing/2014/main" id="{30813F8C-F4BF-AAF1-3939-476C7E3AD727}"/>
                    </a:ext>
                  </a:extLst>
                </p:cNvPr>
                <p:cNvPicPr/>
                <p:nvPr/>
              </p:nvPicPr>
              <p:blipFill>
                <a:blip r:embed="rId113"/>
                <a:stretch>
                  <a:fillRect/>
                </a:stretch>
              </p:blipFill>
              <p:spPr>
                <a:xfrm>
                  <a:off x="10110682" y="708321"/>
                  <a:ext cx="23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B12BA0C8-C26B-7FFD-82D5-4A100250EE4F}"/>
                    </a:ext>
                  </a:extLst>
                </p14:cNvPr>
                <p14:cNvContentPartPr/>
                <p14:nvPr/>
              </p14:nvContentPartPr>
              <p14:xfrm>
                <a:off x="10265842" y="752961"/>
                <a:ext cx="141480" cy="291240"/>
              </p14:xfrm>
            </p:contentPart>
          </mc:Choice>
          <mc:Fallback xmlns="">
            <p:pic>
              <p:nvPicPr>
                <p:cNvPr id="68" name="Ink 67">
                  <a:extLst>
                    <a:ext uri="{FF2B5EF4-FFF2-40B4-BE49-F238E27FC236}">
                      <a16:creationId xmlns:a16="http://schemas.microsoft.com/office/drawing/2014/main" id="{B12BA0C8-C26B-7FFD-82D5-4A100250EE4F}"/>
                    </a:ext>
                  </a:extLst>
                </p:cNvPr>
                <p:cNvPicPr/>
                <p:nvPr/>
              </p:nvPicPr>
              <p:blipFill>
                <a:blip r:embed="rId115"/>
                <a:stretch>
                  <a:fillRect/>
                </a:stretch>
              </p:blipFill>
              <p:spPr>
                <a:xfrm>
                  <a:off x="10257202" y="743961"/>
                  <a:ext cx="1591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3F7E021-5E41-A1AA-0812-BAF6985150CC}"/>
                    </a:ext>
                  </a:extLst>
                </p14:cNvPr>
                <p14:cNvContentPartPr/>
                <p14:nvPr/>
              </p14:nvContentPartPr>
              <p14:xfrm>
                <a:off x="10271242" y="808401"/>
                <a:ext cx="266760" cy="261720"/>
              </p14:xfrm>
            </p:contentPart>
          </mc:Choice>
          <mc:Fallback xmlns="">
            <p:pic>
              <p:nvPicPr>
                <p:cNvPr id="69" name="Ink 68">
                  <a:extLst>
                    <a:ext uri="{FF2B5EF4-FFF2-40B4-BE49-F238E27FC236}">
                      <a16:creationId xmlns:a16="http://schemas.microsoft.com/office/drawing/2014/main" id="{A3F7E021-5E41-A1AA-0812-BAF6985150CC}"/>
                    </a:ext>
                  </a:extLst>
                </p:cNvPr>
                <p:cNvPicPr/>
                <p:nvPr/>
              </p:nvPicPr>
              <p:blipFill>
                <a:blip r:embed="rId117"/>
                <a:stretch>
                  <a:fillRect/>
                </a:stretch>
              </p:blipFill>
              <p:spPr>
                <a:xfrm>
                  <a:off x="10262242" y="799401"/>
                  <a:ext cx="284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24EF4DC7-5D9F-AF78-3FEA-D6ED9F3D3843}"/>
                    </a:ext>
                  </a:extLst>
                </p14:cNvPr>
                <p14:cNvContentPartPr/>
                <p14:nvPr/>
              </p14:nvContentPartPr>
              <p14:xfrm>
                <a:off x="10579402" y="785001"/>
                <a:ext cx="99360" cy="261360"/>
              </p14:xfrm>
            </p:contentPart>
          </mc:Choice>
          <mc:Fallback xmlns="">
            <p:pic>
              <p:nvPicPr>
                <p:cNvPr id="70" name="Ink 69">
                  <a:extLst>
                    <a:ext uri="{FF2B5EF4-FFF2-40B4-BE49-F238E27FC236}">
                      <a16:creationId xmlns:a16="http://schemas.microsoft.com/office/drawing/2014/main" id="{24EF4DC7-5D9F-AF78-3FEA-D6ED9F3D3843}"/>
                    </a:ext>
                  </a:extLst>
                </p:cNvPr>
                <p:cNvPicPr/>
                <p:nvPr/>
              </p:nvPicPr>
              <p:blipFill>
                <a:blip r:embed="rId119"/>
                <a:stretch>
                  <a:fillRect/>
                </a:stretch>
              </p:blipFill>
              <p:spPr>
                <a:xfrm>
                  <a:off x="10570762" y="776361"/>
                  <a:ext cx="117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B0AAB5B4-1FD6-CE75-080A-D5B0AFE50053}"/>
                    </a:ext>
                  </a:extLst>
                </p14:cNvPr>
                <p14:cNvContentPartPr/>
                <p14:nvPr/>
              </p14:nvContentPartPr>
              <p14:xfrm>
                <a:off x="10219402" y="1701561"/>
                <a:ext cx="75240" cy="895320"/>
              </p14:xfrm>
            </p:contentPart>
          </mc:Choice>
          <mc:Fallback xmlns="">
            <p:pic>
              <p:nvPicPr>
                <p:cNvPr id="72" name="Ink 71">
                  <a:extLst>
                    <a:ext uri="{FF2B5EF4-FFF2-40B4-BE49-F238E27FC236}">
                      <a16:creationId xmlns:a16="http://schemas.microsoft.com/office/drawing/2014/main" id="{B0AAB5B4-1FD6-CE75-080A-D5B0AFE50053}"/>
                    </a:ext>
                  </a:extLst>
                </p:cNvPr>
                <p:cNvPicPr/>
                <p:nvPr/>
              </p:nvPicPr>
              <p:blipFill>
                <a:blip r:embed="rId121"/>
                <a:stretch>
                  <a:fillRect/>
                </a:stretch>
              </p:blipFill>
              <p:spPr>
                <a:xfrm>
                  <a:off x="10210402" y="1692921"/>
                  <a:ext cx="9288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9885B105-F6F8-A1FB-E35B-A76FD535DF6F}"/>
                    </a:ext>
                  </a:extLst>
                </p14:cNvPr>
                <p14:cNvContentPartPr/>
                <p14:nvPr/>
              </p14:nvContentPartPr>
              <p14:xfrm>
                <a:off x="10165402" y="2518041"/>
                <a:ext cx="109800" cy="110160"/>
              </p14:xfrm>
            </p:contentPart>
          </mc:Choice>
          <mc:Fallback xmlns="">
            <p:pic>
              <p:nvPicPr>
                <p:cNvPr id="73" name="Ink 72">
                  <a:extLst>
                    <a:ext uri="{FF2B5EF4-FFF2-40B4-BE49-F238E27FC236}">
                      <a16:creationId xmlns:a16="http://schemas.microsoft.com/office/drawing/2014/main" id="{9885B105-F6F8-A1FB-E35B-A76FD535DF6F}"/>
                    </a:ext>
                  </a:extLst>
                </p:cNvPr>
                <p:cNvPicPr/>
                <p:nvPr/>
              </p:nvPicPr>
              <p:blipFill>
                <a:blip r:embed="rId123"/>
                <a:stretch>
                  <a:fillRect/>
                </a:stretch>
              </p:blipFill>
              <p:spPr>
                <a:xfrm>
                  <a:off x="10156402" y="2509041"/>
                  <a:ext cx="127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B953D6E4-C6A4-3607-0091-75BF4036CC30}"/>
                    </a:ext>
                  </a:extLst>
                </p14:cNvPr>
                <p14:cNvContentPartPr/>
                <p14:nvPr/>
              </p14:nvContentPartPr>
              <p14:xfrm>
                <a:off x="10293562" y="2531721"/>
                <a:ext cx="64440" cy="100440"/>
              </p14:xfrm>
            </p:contentPart>
          </mc:Choice>
          <mc:Fallback xmlns="">
            <p:pic>
              <p:nvPicPr>
                <p:cNvPr id="74" name="Ink 73">
                  <a:extLst>
                    <a:ext uri="{FF2B5EF4-FFF2-40B4-BE49-F238E27FC236}">
                      <a16:creationId xmlns:a16="http://schemas.microsoft.com/office/drawing/2014/main" id="{B953D6E4-C6A4-3607-0091-75BF4036CC30}"/>
                    </a:ext>
                  </a:extLst>
                </p:cNvPr>
                <p:cNvPicPr/>
                <p:nvPr/>
              </p:nvPicPr>
              <p:blipFill>
                <a:blip r:embed="rId125"/>
                <a:stretch>
                  <a:fillRect/>
                </a:stretch>
              </p:blipFill>
              <p:spPr>
                <a:xfrm>
                  <a:off x="10284922" y="2523081"/>
                  <a:ext cx="82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1C2F5FD-A6AD-94F7-779C-E46F1A04814B}"/>
                    </a:ext>
                  </a:extLst>
                </p14:cNvPr>
                <p14:cNvContentPartPr/>
                <p14:nvPr/>
              </p14:nvContentPartPr>
              <p14:xfrm>
                <a:off x="9081802" y="2762121"/>
                <a:ext cx="2354040" cy="1315440"/>
              </p14:xfrm>
            </p:contentPart>
          </mc:Choice>
          <mc:Fallback xmlns="">
            <p:pic>
              <p:nvPicPr>
                <p:cNvPr id="75" name="Ink 74">
                  <a:extLst>
                    <a:ext uri="{FF2B5EF4-FFF2-40B4-BE49-F238E27FC236}">
                      <a16:creationId xmlns:a16="http://schemas.microsoft.com/office/drawing/2014/main" id="{31C2F5FD-A6AD-94F7-779C-E46F1A04814B}"/>
                    </a:ext>
                  </a:extLst>
                </p:cNvPr>
                <p:cNvPicPr/>
                <p:nvPr/>
              </p:nvPicPr>
              <p:blipFill>
                <a:blip r:embed="rId127"/>
                <a:stretch>
                  <a:fillRect/>
                </a:stretch>
              </p:blipFill>
              <p:spPr>
                <a:xfrm>
                  <a:off x="9072802" y="2753121"/>
                  <a:ext cx="237168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35C75E07-D791-141A-CB5B-510FE8A96C98}"/>
                    </a:ext>
                  </a:extLst>
                </p14:cNvPr>
                <p14:cNvContentPartPr/>
                <p14:nvPr/>
              </p14:nvContentPartPr>
              <p14:xfrm>
                <a:off x="9683002" y="3042921"/>
                <a:ext cx="215280" cy="341640"/>
              </p14:xfrm>
            </p:contentPart>
          </mc:Choice>
          <mc:Fallback xmlns="">
            <p:pic>
              <p:nvPicPr>
                <p:cNvPr id="77" name="Ink 76">
                  <a:extLst>
                    <a:ext uri="{FF2B5EF4-FFF2-40B4-BE49-F238E27FC236}">
                      <a16:creationId xmlns:a16="http://schemas.microsoft.com/office/drawing/2014/main" id="{35C75E07-D791-141A-CB5B-510FE8A96C98}"/>
                    </a:ext>
                  </a:extLst>
                </p:cNvPr>
                <p:cNvPicPr/>
                <p:nvPr/>
              </p:nvPicPr>
              <p:blipFill>
                <a:blip r:embed="rId129"/>
                <a:stretch>
                  <a:fillRect/>
                </a:stretch>
              </p:blipFill>
              <p:spPr>
                <a:xfrm>
                  <a:off x="9674002" y="3033921"/>
                  <a:ext cx="232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A1264490-0290-8269-B9A3-28CB8E6D29DA}"/>
                    </a:ext>
                  </a:extLst>
                </p14:cNvPr>
                <p14:cNvContentPartPr/>
                <p14:nvPr/>
              </p14:nvContentPartPr>
              <p14:xfrm>
                <a:off x="9994042" y="3082521"/>
                <a:ext cx="9000" cy="275400"/>
              </p14:xfrm>
            </p:contentPart>
          </mc:Choice>
          <mc:Fallback xmlns="">
            <p:pic>
              <p:nvPicPr>
                <p:cNvPr id="78" name="Ink 77">
                  <a:extLst>
                    <a:ext uri="{FF2B5EF4-FFF2-40B4-BE49-F238E27FC236}">
                      <a16:creationId xmlns:a16="http://schemas.microsoft.com/office/drawing/2014/main" id="{A1264490-0290-8269-B9A3-28CB8E6D29DA}"/>
                    </a:ext>
                  </a:extLst>
                </p:cNvPr>
                <p:cNvPicPr/>
                <p:nvPr/>
              </p:nvPicPr>
              <p:blipFill>
                <a:blip r:embed="rId131"/>
                <a:stretch>
                  <a:fillRect/>
                </a:stretch>
              </p:blipFill>
              <p:spPr>
                <a:xfrm>
                  <a:off x="9985042" y="3073521"/>
                  <a:ext cx="266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126BB730-74F5-EC6C-F75B-BFFD2B4B7C83}"/>
                    </a:ext>
                  </a:extLst>
                </p14:cNvPr>
                <p14:cNvContentPartPr/>
                <p14:nvPr/>
              </p14:nvContentPartPr>
              <p14:xfrm>
                <a:off x="10249642" y="3156681"/>
                <a:ext cx="147240" cy="222120"/>
              </p14:xfrm>
            </p:contentPart>
          </mc:Choice>
          <mc:Fallback xmlns="">
            <p:pic>
              <p:nvPicPr>
                <p:cNvPr id="79" name="Ink 78">
                  <a:extLst>
                    <a:ext uri="{FF2B5EF4-FFF2-40B4-BE49-F238E27FC236}">
                      <a16:creationId xmlns:a16="http://schemas.microsoft.com/office/drawing/2014/main" id="{126BB730-74F5-EC6C-F75B-BFFD2B4B7C83}"/>
                    </a:ext>
                  </a:extLst>
                </p:cNvPr>
                <p:cNvPicPr/>
                <p:nvPr/>
              </p:nvPicPr>
              <p:blipFill>
                <a:blip r:embed="rId133"/>
                <a:stretch>
                  <a:fillRect/>
                </a:stretch>
              </p:blipFill>
              <p:spPr>
                <a:xfrm>
                  <a:off x="10240642" y="3147681"/>
                  <a:ext cx="1648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BD2D12B7-EB90-622D-C99C-A04CDD6CC56C}"/>
                    </a:ext>
                  </a:extLst>
                </p14:cNvPr>
                <p14:cNvContentPartPr/>
                <p14:nvPr/>
              </p14:nvContentPartPr>
              <p14:xfrm>
                <a:off x="10444762" y="3159201"/>
                <a:ext cx="104760" cy="201600"/>
              </p14:xfrm>
            </p:contentPart>
          </mc:Choice>
          <mc:Fallback xmlns="">
            <p:pic>
              <p:nvPicPr>
                <p:cNvPr id="80" name="Ink 79">
                  <a:extLst>
                    <a:ext uri="{FF2B5EF4-FFF2-40B4-BE49-F238E27FC236}">
                      <a16:creationId xmlns:a16="http://schemas.microsoft.com/office/drawing/2014/main" id="{BD2D12B7-EB90-622D-C99C-A04CDD6CC56C}"/>
                    </a:ext>
                  </a:extLst>
                </p:cNvPr>
                <p:cNvPicPr/>
                <p:nvPr/>
              </p:nvPicPr>
              <p:blipFill>
                <a:blip r:embed="rId135"/>
                <a:stretch>
                  <a:fillRect/>
                </a:stretch>
              </p:blipFill>
              <p:spPr>
                <a:xfrm>
                  <a:off x="10436122" y="3150561"/>
                  <a:ext cx="122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5B44F08B-F4CC-E069-95FD-417A31792391}"/>
                    </a:ext>
                  </a:extLst>
                </p14:cNvPr>
                <p14:cNvContentPartPr/>
                <p14:nvPr/>
              </p14:nvContentPartPr>
              <p14:xfrm>
                <a:off x="10621162" y="3172161"/>
                <a:ext cx="107640" cy="195120"/>
              </p14:xfrm>
            </p:contentPart>
          </mc:Choice>
          <mc:Fallback xmlns="">
            <p:pic>
              <p:nvPicPr>
                <p:cNvPr id="81" name="Ink 80">
                  <a:extLst>
                    <a:ext uri="{FF2B5EF4-FFF2-40B4-BE49-F238E27FC236}">
                      <a16:creationId xmlns:a16="http://schemas.microsoft.com/office/drawing/2014/main" id="{5B44F08B-F4CC-E069-95FD-417A31792391}"/>
                    </a:ext>
                  </a:extLst>
                </p:cNvPr>
                <p:cNvPicPr/>
                <p:nvPr/>
              </p:nvPicPr>
              <p:blipFill>
                <a:blip r:embed="rId137"/>
                <a:stretch>
                  <a:fillRect/>
                </a:stretch>
              </p:blipFill>
              <p:spPr>
                <a:xfrm>
                  <a:off x="10612162" y="3163161"/>
                  <a:ext cx="125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120B6985-B9FB-EB25-A270-8848A652237C}"/>
                    </a:ext>
                  </a:extLst>
                </p14:cNvPr>
                <p14:cNvContentPartPr/>
                <p14:nvPr/>
              </p14:nvContentPartPr>
              <p14:xfrm>
                <a:off x="10809082" y="3160281"/>
                <a:ext cx="55800" cy="165240"/>
              </p14:xfrm>
            </p:contentPart>
          </mc:Choice>
          <mc:Fallback xmlns="">
            <p:pic>
              <p:nvPicPr>
                <p:cNvPr id="82" name="Ink 81">
                  <a:extLst>
                    <a:ext uri="{FF2B5EF4-FFF2-40B4-BE49-F238E27FC236}">
                      <a16:creationId xmlns:a16="http://schemas.microsoft.com/office/drawing/2014/main" id="{120B6985-B9FB-EB25-A270-8848A652237C}"/>
                    </a:ext>
                  </a:extLst>
                </p:cNvPr>
                <p:cNvPicPr/>
                <p:nvPr/>
              </p:nvPicPr>
              <p:blipFill>
                <a:blip r:embed="rId139"/>
                <a:stretch>
                  <a:fillRect/>
                </a:stretch>
              </p:blipFill>
              <p:spPr>
                <a:xfrm>
                  <a:off x="10800442" y="3151641"/>
                  <a:ext cx="73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E7D4DCEE-0B38-9BD0-ABAF-509B23AE5AE1}"/>
                    </a:ext>
                  </a:extLst>
                </p14:cNvPr>
                <p14:cNvContentPartPr/>
                <p14:nvPr/>
              </p14:nvContentPartPr>
              <p14:xfrm>
                <a:off x="10936522" y="3059481"/>
                <a:ext cx="7560" cy="297000"/>
              </p14:xfrm>
            </p:contentPart>
          </mc:Choice>
          <mc:Fallback xmlns="">
            <p:pic>
              <p:nvPicPr>
                <p:cNvPr id="83" name="Ink 82">
                  <a:extLst>
                    <a:ext uri="{FF2B5EF4-FFF2-40B4-BE49-F238E27FC236}">
                      <a16:creationId xmlns:a16="http://schemas.microsoft.com/office/drawing/2014/main" id="{E7D4DCEE-0B38-9BD0-ABAF-509B23AE5AE1}"/>
                    </a:ext>
                  </a:extLst>
                </p:cNvPr>
                <p:cNvPicPr/>
                <p:nvPr/>
              </p:nvPicPr>
              <p:blipFill>
                <a:blip r:embed="rId141"/>
                <a:stretch>
                  <a:fillRect/>
                </a:stretch>
              </p:blipFill>
              <p:spPr>
                <a:xfrm>
                  <a:off x="10927882" y="3050841"/>
                  <a:ext cx="252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D22657B2-489E-33C6-66A6-B7C33606707C}"/>
                    </a:ext>
                  </a:extLst>
                </p14:cNvPr>
                <p14:cNvContentPartPr/>
                <p14:nvPr/>
              </p14:nvContentPartPr>
              <p14:xfrm>
                <a:off x="10914202" y="3018441"/>
                <a:ext cx="290520" cy="323280"/>
              </p14:xfrm>
            </p:contentPart>
          </mc:Choice>
          <mc:Fallback xmlns="">
            <p:pic>
              <p:nvPicPr>
                <p:cNvPr id="84" name="Ink 83">
                  <a:extLst>
                    <a:ext uri="{FF2B5EF4-FFF2-40B4-BE49-F238E27FC236}">
                      <a16:creationId xmlns:a16="http://schemas.microsoft.com/office/drawing/2014/main" id="{D22657B2-489E-33C6-66A6-B7C33606707C}"/>
                    </a:ext>
                  </a:extLst>
                </p:cNvPr>
                <p:cNvPicPr/>
                <p:nvPr/>
              </p:nvPicPr>
              <p:blipFill>
                <a:blip r:embed="rId143"/>
                <a:stretch>
                  <a:fillRect/>
                </a:stretch>
              </p:blipFill>
              <p:spPr>
                <a:xfrm>
                  <a:off x="10905202" y="3009441"/>
                  <a:ext cx="3081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061BB4D6-DD0E-0019-2ED9-8445B18EE328}"/>
                    </a:ext>
                  </a:extLst>
                </p14:cNvPr>
                <p14:cNvContentPartPr/>
                <p14:nvPr/>
              </p14:nvContentPartPr>
              <p14:xfrm>
                <a:off x="11172322" y="3196641"/>
                <a:ext cx="92880" cy="138960"/>
              </p14:xfrm>
            </p:contentPart>
          </mc:Choice>
          <mc:Fallback xmlns="">
            <p:pic>
              <p:nvPicPr>
                <p:cNvPr id="85" name="Ink 84">
                  <a:extLst>
                    <a:ext uri="{FF2B5EF4-FFF2-40B4-BE49-F238E27FC236}">
                      <a16:creationId xmlns:a16="http://schemas.microsoft.com/office/drawing/2014/main" id="{061BB4D6-DD0E-0019-2ED9-8445B18EE328}"/>
                    </a:ext>
                  </a:extLst>
                </p:cNvPr>
                <p:cNvPicPr/>
                <p:nvPr/>
              </p:nvPicPr>
              <p:blipFill>
                <a:blip r:embed="rId145"/>
                <a:stretch>
                  <a:fillRect/>
                </a:stretch>
              </p:blipFill>
              <p:spPr>
                <a:xfrm>
                  <a:off x="11163322" y="3187641"/>
                  <a:ext cx="11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EA23AAFF-84BA-E6D7-8DAA-ABFF83720F1F}"/>
                    </a:ext>
                  </a:extLst>
                </p14:cNvPr>
                <p14:cNvContentPartPr/>
                <p14:nvPr/>
              </p14:nvContentPartPr>
              <p14:xfrm>
                <a:off x="11321002" y="3126441"/>
                <a:ext cx="7560" cy="8280"/>
              </p14:xfrm>
            </p:contentPart>
          </mc:Choice>
          <mc:Fallback xmlns="">
            <p:pic>
              <p:nvPicPr>
                <p:cNvPr id="86" name="Ink 85">
                  <a:extLst>
                    <a:ext uri="{FF2B5EF4-FFF2-40B4-BE49-F238E27FC236}">
                      <a16:creationId xmlns:a16="http://schemas.microsoft.com/office/drawing/2014/main" id="{EA23AAFF-84BA-E6D7-8DAA-ABFF83720F1F}"/>
                    </a:ext>
                  </a:extLst>
                </p:cNvPr>
                <p:cNvPicPr/>
                <p:nvPr/>
              </p:nvPicPr>
              <p:blipFill>
                <a:blip r:embed="rId147"/>
                <a:stretch>
                  <a:fillRect/>
                </a:stretch>
              </p:blipFill>
              <p:spPr>
                <a:xfrm>
                  <a:off x="11312002" y="3117441"/>
                  <a:ext cx="25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9488649E-66C4-8619-577C-4D045EB9D50E}"/>
                    </a:ext>
                  </a:extLst>
                </p14:cNvPr>
                <p14:cNvContentPartPr/>
                <p14:nvPr/>
              </p14:nvContentPartPr>
              <p14:xfrm>
                <a:off x="11333242" y="3170361"/>
                <a:ext cx="308880" cy="216000"/>
              </p14:xfrm>
            </p:contentPart>
          </mc:Choice>
          <mc:Fallback xmlns="">
            <p:pic>
              <p:nvPicPr>
                <p:cNvPr id="87" name="Ink 86">
                  <a:extLst>
                    <a:ext uri="{FF2B5EF4-FFF2-40B4-BE49-F238E27FC236}">
                      <a16:creationId xmlns:a16="http://schemas.microsoft.com/office/drawing/2014/main" id="{9488649E-66C4-8619-577C-4D045EB9D50E}"/>
                    </a:ext>
                  </a:extLst>
                </p:cNvPr>
                <p:cNvPicPr/>
                <p:nvPr/>
              </p:nvPicPr>
              <p:blipFill>
                <a:blip r:embed="rId149"/>
                <a:stretch>
                  <a:fillRect/>
                </a:stretch>
              </p:blipFill>
              <p:spPr>
                <a:xfrm>
                  <a:off x="11324602" y="3161721"/>
                  <a:ext cx="326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69E29025-7E0E-02BC-E178-9483EA7DBCC5}"/>
                    </a:ext>
                  </a:extLst>
                </p14:cNvPr>
                <p14:cNvContentPartPr/>
                <p14:nvPr/>
              </p14:nvContentPartPr>
              <p14:xfrm>
                <a:off x="8688322" y="3420201"/>
                <a:ext cx="775080" cy="35280"/>
              </p14:xfrm>
            </p:contentPart>
          </mc:Choice>
          <mc:Fallback xmlns="">
            <p:pic>
              <p:nvPicPr>
                <p:cNvPr id="89" name="Ink 88">
                  <a:extLst>
                    <a:ext uri="{FF2B5EF4-FFF2-40B4-BE49-F238E27FC236}">
                      <a16:creationId xmlns:a16="http://schemas.microsoft.com/office/drawing/2014/main" id="{69E29025-7E0E-02BC-E178-9483EA7DBCC5}"/>
                    </a:ext>
                  </a:extLst>
                </p:cNvPr>
                <p:cNvPicPr/>
                <p:nvPr/>
              </p:nvPicPr>
              <p:blipFill>
                <a:blip r:embed="rId151"/>
                <a:stretch>
                  <a:fillRect/>
                </a:stretch>
              </p:blipFill>
              <p:spPr>
                <a:xfrm>
                  <a:off x="8679682" y="3411561"/>
                  <a:ext cx="792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12624344-4D59-C710-57A4-58819CB4289A}"/>
                    </a:ext>
                  </a:extLst>
                </p14:cNvPr>
                <p14:cNvContentPartPr/>
                <p14:nvPr/>
              </p14:nvContentPartPr>
              <p14:xfrm>
                <a:off x="8650882" y="3342441"/>
                <a:ext cx="167400" cy="201600"/>
              </p14:xfrm>
            </p:contentPart>
          </mc:Choice>
          <mc:Fallback xmlns="">
            <p:pic>
              <p:nvPicPr>
                <p:cNvPr id="90" name="Ink 89">
                  <a:extLst>
                    <a:ext uri="{FF2B5EF4-FFF2-40B4-BE49-F238E27FC236}">
                      <a16:creationId xmlns:a16="http://schemas.microsoft.com/office/drawing/2014/main" id="{12624344-4D59-C710-57A4-58819CB4289A}"/>
                    </a:ext>
                  </a:extLst>
                </p:cNvPr>
                <p:cNvPicPr/>
                <p:nvPr/>
              </p:nvPicPr>
              <p:blipFill>
                <a:blip r:embed="rId153"/>
                <a:stretch>
                  <a:fillRect/>
                </a:stretch>
              </p:blipFill>
              <p:spPr>
                <a:xfrm>
                  <a:off x="8642242" y="3333801"/>
                  <a:ext cx="185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1A22055E-4805-503F-D486-FE4AD4E959E3}"/>
                    </a:ext>
                  </a:extLst>
                </p14:cNvPr>
                <p14:cNvContentPartPr/>
                <p14:nvPr/>
              </p14:nvContentPartPr>
              <p14:xfrm>
                <a:off x="6494122" y="2853921"/>
                <a:ext cx="2112840" cy="1208880"/>
              </p14:xfrm>
            </p:contentPart>
          </mc:Choice>
          <mc:Fallback xmlns="">
            <p:pic>
              <p:nvPicPr>
                <p:cNvPr id="92" name="Ink 91">
                  <a:extLst>
                    <a:ext uri="{FF2B5EF4-FFF2-40B4-BE49-F238E27FC236}">
                      <a16:creationId xmlns:a16="http://schemas.microsoft.com/office/drawing/2014/main" id="{1A22055E-4805-503F-D486-FE4AD4E959E3}"/>
                    </a:ext>
                  </a:extLst>
                </p:cNvPr>
                <p:cNvPicPr/>
                <p:nvPr/>
              </p:nvPicPr>
              <p:blipFill>
                <a:blip r:embed="rId155"/>
                <a:stretch>
                  <a:fillRect/>
                </a:stretch>
              </p:blipFill>
              <p:spPr>
                <a:xfrm>
                  <a:off x="6485122" y="2844921"/>
                  <a:ext cx="213048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F049E2FF-CC74-28A0-EFD6-F0EB3AAC926A}"/>
                    </a:ext>
                  </a:extLst>
                </p14:cNvPr>
                <p14:cNvContentPartPr/>
                <p14:nvPr/>
              </p14:nvContentPartPr>
              <p14:xfrm>
                <a:off x="7182082" y="3235521"/>
                <a:ext cx="228240" cy="277560"/>
              </p14:xfrm>
            </p:contentPart>
          </mc:Choice>
          <mc:Fallback xmlns="">
            <p:pic>
              <p:nvPicPr>
                <p:cNvPr id="93" name="Ink 92">
                  <a:extLst>
                    <a:ext uri="{FF2B5EF4-FFF2-40B4-BE49-F238E27FC236}">
                      <a16:creationId xmlns:a16="http://schemas.microsoft.com/office/drawing/2014/main" id="{F049E2FF-CC74-28A0-EFD6-F0EB3AAC926A}"/>
                    </a:ext>
                  </a:extLst>
                </p:cNvPr>
                <p:cNvPicPr/>
                <p:nvPr/>
              </p:nvPicPr>
              <p:blipFill>
                <a:blip r:embed="rId157"/>
                <a:stretch>
                  <a:fillRect/>
                </a:stretch>
              </p:blipFill>
              <p:spPr>
                <a:xfrm>
                  <a:off x="7173082" y="3226881"/>
                  <a:ext cx="245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20B2400E-B399-ED8B-8E6D-8AF9A4EBE633}"/>
                    </a:ext>
                  </a:extLst>
                </p14:cNvPr>
                <p14:cNvContentPartPr/>
                <p14:nvPr/>
              </p14:nvContentPartPr>
              <p14:xfrm>
                <a:off x="7434082" y="3352161"/>
                <a:ext cx="120240" cy="150120"/>
              </p14:xfrm>
            </p:contentPart>
          </mc:Choice>
          <mc:Fallback xmlns="">
            <p:pic>
              <p:nvPicPr>
                <p:cNvPr id="94" name="Ink 93">
                  <a:extLst>
                    <a:ext uri="{FF2B5EF4-FFF2-40B4-BE49-F238E27FC236}">
                      <a16:creationId xmlns:a16="http://schemas.microsoft.com/office/drawing/2014/main" id="{20B2400E-B399-ED8B-8E6D-8AF9A4EBE633}"/>
                    </a:ext>
                  </a:extLst>
                </p:cNvPr>
                <p:cNvPicPr/>
                <p:nvPr/>
              </p:nvPicPr>
              <p:blipFill>
                <a:blip r:embed="rId159"/>
                <a:stretch>
                  <a:fillRect/>
                </a:stretch>
              </p:blipFill>
              <p:spPr>
                <a:xfrm>
                  <a:off x="7425082" y="3343521"/>
                  <a:ext cx="137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4963772B-155E-E259-9216-54FD07F25B14}"/>
                    </a:ext>
                  </a:extLst>
                </p14:cNvPr>
                <p14:cNvContentPartPr/>
                <p14:nvPr/>
              </p14:nvContentPartPr>
              <p14:xfrm>
                <a:off x="7574122" y="3325881"/>
                <a:ext cx="147240" cy="175320"/>
              </p14:xfrm>
            </p:contentPart>
          </mc:Choice>
          <mc:Fallback xmlns="">
            <p:pic>
              <p:nvPicPr>
                <p:cNvPr id="95" name="Ink 94">
                  <a:extLst>
                    <a:ext uri="{FF2B5EF4-FFF2-40B4-BE49-F238E27FC236}">
                      <a16:creationId xmlns:a16="http://schemas.microsoft.com/office/drawing/2014/main" id="{4963772B-155E-E259-9216-54FD07F25B14}"/>
                    </a:ext>
                  </a:extLst>
                </p:cNvPr>
                <p:cNvPicPr/>
                <p:nvPr/>
              </p:nvPicPr>
              <p:blipFill>
                <a:blip r:embed="rId161"/>
                <a:stretch>
                  <a:fillRect/>
                </a:stretch>
              </p:blipFill>
              <p:spPr>
                <a:xfrm>
                  <a:off x="7565122" y="3317241"/>
                  <a:ext cx="1648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53A7237E-7254-F068-D5E2-9B55A09513B9}"/>
                    </a:ext>
                  </a:extLst>
                </p14:cNvPr>
                <p14:cNvContentPartPr/>
                <p14:nvPr/>
              </p14:nvContentPartPr>
              <p14:xfrm>
                <a:off x="7763842" y="3214641"/>
                <a:ext cx="146520" cy="274680"/>
              </p14:xfrm>
            </p:contentPart>
          </mc:Choice>
          <mc:Fallback xmlns="">
            <p:pic>
              <p:nvPicPr>
                <p:cNvPr id="96" name="Ink 95">
                  <a:extLst>
                    <a:ext uri="{FF2B5EF4-FFF2-40B4-BE49-F238E27FC236}">
                      <a16:creationId xmlns:a16="http://schemas.microsoft.com/office/drawing/2014/main" id="{53A7237E-7254-F068-D5E2-9B55A09513B9}"/>
                    </a:ext>
                  </a:extLst>
                </p:cNvPr>
                <p:cNvPicPr/>
                <p:nvPr/>
              </p:nvPicPr>
              <p:blipFill>
                <a:blip r:embed="rId163"/>
                <a:stretch>
                  <a:fillRect/>
                </a:stretch>
              </p:blipFill>
              <p:spPr>
                <a:xfrm>
                  <a:off x="7754842" y="3205641"/>
                  <a:ext cx="164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CC90BC12-F63C-227B-CFDD-45FD224A42A0}"/>
                    </a:ext>
                  </a:extLst>
                </p14:cNvPr>
                <p14:cNvContentPartPr/>
                <p14:nvPr/>
              </p14:nvContentPartPr>
              <p14:xfrm>
                <a:off x="7733242" y="3338841"/>
                <a:ext cx="112680" cy="12600"/>
              </p14:xfrm>
            </p:contentPart>
          </mc:Choice>
          <mc:Fallback xmlns="">
            <p:pic>
              <p:nvPicPr>
                <p:cNvPr id="97" name="Ink 96">
                  <a:extLst>
                    <a:ext uri="{FF2B5EF4-FFF2-40B4-BE49-F238E27FC236}">
                      <a16:creationId xmlns:a16="http://schemas.microsoft.com/office/drawing/2014/main" id="{CC90BC12-F63C-227B-CFDD-45FD224A42A0}"/>
                    </a:ext>
                  </a:extLst>
                </p:cNvPr>
                <p:cNvPicPr/>
                <p:nvPr/>
              </p:nvPicPr>
              <p:blipFill>
                <a:blip r:embed="rId165"/>
                <a:stretch>
                  <a:fillRect/>
                </a:stretch>
              </p:blipFill>
              <p:spPr>
                <a:xfrm>
                  <a:off x="7724242" y="3329841"/>
                  <a:ext cx="130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4C1119C9-25DD-AC87-F0B7-4429193FB822}"/>
                    </a:ext>
                  </a:extLst>
                </p14:cNvPr>
                <p14:cNvContentPartPr/>
                <p14:nvPr/>
              </p14:nvContentPartPr>
              <p14:xfrm>
                <a:off x="6770962" y="3643041"/>
                <a:ext cx="51840" cy="239040"/>
              </p14:xfrm>
            </p:contentPart>
          </mc:Choice>
          <mc:Fallback xmlns="">
            <p:pic>
              <p:nvPicPr>
                <p:cNvPr id="99" name="Ink 98">
                  <a:extLst>
                    <a:ext uri="{FF2B5EF4-FFF2-40B4-BE49-F238E27FC236}">
                      <a16:creationId xmlns:a16="http://schemas.microsoft.com/office/drawing/2014/main" id="{4C1119C9-25DD-AC87-F0B7-4429193FB822}"/>
                    </a:ext>
                  </a:extLst>
                </p:cNvPr>
                <p:cNvPicPr/>
                <p:nvPr/>
              </p:nvPicPr>
              <p:blipFill>
                <a:blip r:embed="rId167"/>
                <a:stretch>
                  <a:fillRect/>
                </a:stretch>
              </p:blipFill>
              <p:spPr>
                <a:xfrm>
                  <a:off x="6762322" y="3634401"/>
                  <a:ext cx="694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96FAC3D1-50DD-F9F3-D92E-87596C80F93A}"/>
                    </a:ext>
                  </a:extLst>
                </p14:cNvPr>
                <p14:cNvContentPartPr/>
                <p14:nvPr/>
              </p14:nvContentPartPr>
              <p14:xfrm>
                <a:off x="6920002" y="3708561"/>
                <a:ext cx="8640" cy="156240"/>
              </p14:xfrm>
            </p:contentPart>
          </mc:Choice>
          <mc:Fallback xmlns="">
            <p:pic>
              <p:nvPicPr>
                <p:cNvPr id="100" name="Ink 99">
                  <a:extLst>
                    <a:ext uri="{FF2B5EF4-FFF2-40B4-BE49-F238E27FC236}">
                      <a16:creationId xmlns:a16="http://schemas.microsoft.com/office/drawing/2014/main" id="{96FAC3D1-50DD-F9F3-D92E-87596C80F93A}"/>
                    </a:ext>
                  </a:extLst>
                </p:cNvPr>
                <p:cNvPicPr/>
                <p:nvPr/>
              </p:nvPicPr>
              <p:blipFill>
                <a:blip r:embed="rId169"/>
                <a:stretch>
                  <a:fillRect/>
                </a:stretch>
              </p:blipFill>
              <p:spPr>
                <a:xfrm>
                  <a:off x="6911362" y="3699921"/>
                  <a:ext cx="26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E9337C2E-F89D-D8B1-5196-5914785A85DE}"/>
                    </a:ext>
                  </a:extLst>
                </p14:cNvPr>
                <p14:cNvContentPartPr/>
                <p14:nvPr/>
              </p14:nvContentPartPr>
              <p14:xfrm>
                <a:off x="6859882" y="3617841"/>
                <a:ext cx="209520" cy="247680"/>
              </p14:xfrm>
            </p:contentPart>
          </mc:Choice>
          <mc:Fallback xmlns="">
            <p:pic>
              <p:nvPicPr>
                <p:cNvPr id="101" name="Ink 100">
                  <a:extLst>
                    <a:ext uri="{FF2B5EF4-FFF2-40B4-BE49-F238E27FC236}">
                      <a16:creationId xmlns:a16="http://schemas.microsoft.com/office/drawing/2014/main" id="{E9337C2E-F89D-D8B1-5196-5914785A85DE}"/>
                    </a:ext>
                  </a:extLst>
                </p:cNvPr>
                <p:cNvPicPr/>
                <p:nvPr/>
              </p:nvPicPr>
              <p:blipFill>
                <a:blip r:embed="rId171"/>
                <a:stretch>
                  <a:fillRect/>
                </a:stretch>
              </p:blipFill>
              <p:spPr>
                <a:xfrm>
                  <a:off x="6850882" y="3608841"/>
                  <a:ext cx="227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67C47C9B-C419-7A67-DB86-2642BE7633FE}"/>
                    </a:ext>
                  </a:extLst>
                </p14:cNvPr>
                <p14:cNvContentPartPr/>
                <p14:nvPr/>
              </p14:nvContentPartPr>
              <p14:xfrm>
                <a:off x="7139602" y="3626841"/>
                <a:ext cx="36720" cy="241920"/>
              </p14:xfrm>
            </p:contentPart>
          </mc:Choice>
          <mc:Fallback xmlns="">
            <p:pic>
              <p:nvPicPr>
                <p:cNvPr id="102" name="Ink 101">
                  <a:extLst>
                    <a:ext uri="{FF2B5EF4-FFF2-40B4-BE49-F238E27FC236}">
                      <a16:creationId xmlns:a16="http://schemas.microsoft.com/office/drawing/2014/main" id="{67C47C9B-C419-7A67-DB86-2642BE7633FE}"/>
                    </a:ext>
                  </a:extLst>
                </p:cNvPr>
                <p:cNvPicPr/>
                <p:nvPr/>
              </p:nvPicPr>
              <p:blipFill>
                <a:blip r:embed="rId173"/>
                <a:stretch>
                  <a:fillRect/>
                </a:stretch>
              </p:blipFill>
              <p:spPr>
                <a:xfrm>
                  <a:off x="7130962" y="3617841"/>
                  <a:ext cx="54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4620C20E-8417-3FDF-8925-5B2D5A0E94FE}"/>
                    </a:ext>
                  </a:extLst>
                </p14:cNvPr>
                <p14:cNvContentPartPr/>
                <p14:nvPr/>
              </p14:nvContentPartPr>
              <p14:xfrm>
                <a:off x="7197202" y="3710001"/>
                <a:ext cx="92880" cy="155160"/>
              </p14:xfrm>
            </p:contentPart>
          </mc:Choice>
          <mc:Fallback xmlns="">
            <p:pic>
              <p:nvPicPr>
                <p:cNvPr id="103" name="Ink 102">
                  <a:extLst>
                    <a:ext uri="{FF2B5EF4-FFF2-40B4-BE49-F238E27FC236}">
                      <a16:creationId xmlns:a16="http://schemas.microsoft.com/office/drawing/2014/main" id="{4620C20E-8417-3FDF-8925-5B2D5A0E94FE}"/>
                    </a:ext>
                  </a:extLst>
                </p:cNvPr>
                <p:cNvPicPr/>
                <p:nvPr/>
              </p:nvPicPr>
              <p:blipFill>
                <a:blip r:embed="rId175"/>
                <a:stretch>
                  <a:fillRect/>
                </a:stretch>
              </p:blipFill>
              <p:spPr>
                <a:xfrm>
                  <a:off x="7188202" y="3701001"/>
                  <a:ext cx="110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0237D1B4-9E12-57EB-8330-1C9E848D1B06}"/>
                    </a:ext>
                  </a:extLst>
                </p14:cNvPr>
                <p14:cNvContentPartPr/>
                <p14:nvPr/>
              </p14:nvContentPartPr>
              <p14:xfrm>
                <a:off x="7365322" y="3716481"/>
                <a:ext cx="124200" cy="248760"/>
              </p14:xfrm>
            </p:contentPart>
          </mc:Choice>
          <mc:Fallback xmlns="">
            <p:pic>
              <p:nvPicPr>
                <p:cNvPr id="104" name="Ink 103">
                  <a:extLst>
                    <a:ext uri="{FF2B5EF4-FFF2-40B4-BE49-F238E27FC236}">
                      <a16:creationId xmlns:a16="http://schemas.microsoft.com/office/drawing/2014/main" id="{0237D1B4-9E12-57EB-8330-1C9E848D1B06}"/>
                    </a:ext>
                  </a:extLst>
                </p:cNvPr>
                <p:cNvPicPr/>
                <p:nvPr/>
              </p:nvPicPr>
              <p:blipFill>
                <a:blip r:embed="rId177"/>
                <a:stretch>
                  <a:fillRect/>
                </a:stretch>
              </p:blipFill>
              <p:spPr>
                <a:xfrm>
                  <a:off x="7356322" y="3707481"/>
                  <a:ext cx="141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F4ECE8A-0AFF-ADC6-F9C8-7864DC31E5DC}"/>
                    </a:ext>
                  </a:extLst>
                </p14:cNvPr>
                <p14:cNvContentPartPr/>
                <p14:nvPr/>
              </p14:nvContentPartPr>
              <p14:xfrm>
                <a:off x="7522282" y="3638001"/>
                <a:ext cx="12960" cy="210600"/>
              </p14:xfrm>
            </p:contentPart>
          </mc:Choice>
          <mc:Fallback xmlns="">
            <p:pic>
              <p:nvPicPr>
                <p:cNvPr id="105" name="Ink 104">
                  <a:extLst>
                    <a:ext uri="{FF2B5EF4-FFF2-40B4-BE49-F238E27FC236}">
                      <a16:creationId xmlns:a16="http://schemas.microsoft.com/office/drawing/2014/main" id="{FF4ECE8A-0AFF-ADC6-F9C8-7864DC31E5DC}"/>
                    </a:ext>
                  </a:extLst>
                </p:cNvPr>
                <p:cNvPicPr/>
                <p:nvPr/>
              </p:nvPicPr>
              <p:blipFill>
                <a:blip r:embed="rId179"/>
                <a:stretch>
                  <a:fillRect/>
                </a:stretch>
              </p:blipFill>
              <p:spPr>
                <a:xfrm>
                  <a:off x="7513642" y="3629361"/>
                  <a:ext cx="30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61D4293A-3E64-BB37-A492-1F1143A70F9B}"/>
                    </a:ext>
                  </a:extLst>
                </p14:cNvPr>
                <p14:cNvContentPartPr/>
                <p14:nvPr/>
              </p14:nvContentPartPr>
              <p14:xfrm>
                <a:off x="7571962" y="3704961"/>
                <a:ext cx="243720" cy="344880"/>
              </p14:xfrm>
            </p:contentPart>
          </mc:Choice>
          <mc:Fallback xmlns="">
            <p:pic>
              <p:nvPicPr>
                <p:cNvPr id="106" name="Ink 105">
                  <a:extLst>
                    <a:ext uri="{FF2B5EF4-FFF2-40B4-BE49-F238E27FC236}">
                      <a16:creationId xmlns:a16="http://schemas.microsoft.com/office/drawing/2014/main" id="{61D4293A-3E64-BB37-A492-1F1143A70F9B}"/>
                    </a:ext>
                  </a:extLst>
                </p:cNvPr>
                <p:cNvPicPr/>
                <p:nvPr/>
              </p:nvPicPr>
              <p:blipFill>
                <a:blip r:embed="rId181"/>
                <a:stretch>
                  <a:fillRect/>
                </a:stretch>
              </p:blipFill>
              <p:spPr>
                <a:xfrm>
                  <a:off x="7562962" y="3696321"/>
                  <a:ext cx="2613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5ECF04AE-5EBB-ADDC-8888-391877F274B3}"/>
                    </a:ext>
                  </a:extLst>
                </p14:cNvPr>
                <p14:cNvContentPartPr/>
                <p14:nvPr/>
              </p14:nvContentPartPr>
              <p14:xfrm>
                <a:off x="7887322" y="3695601"/>
                <a:ext cx="122760" cy="178560"/>
              </p14:xfrm>
            </p:contentPart>
          </mc:Choice>
          <mc:Fallback xmlns="">
            <p:pic>
              <p:nvPicPr>
                <p:cNvPr id="107" name="Ink 106">
                  <a:extLst>
                    <a:ext uri="{FF2B5EF4-FFF2-40B4-BE49-F238E27FC236}">
                      <a16:creationId xmlns:a16="http://schemas.microsoft.com/office/drawing/2014/main" id="{5ECF04AE-5EBB-ADDC-8888-391877F274B3}"/>
                    </a:ext>
                  </a:extLst>
                </p:cNvPr>
                <p:cNvPicPr/>
                <p:nvPr/>
              </p:nvPicPr>
              <p:blipFill>
                <a:blip r:embed="rId183"/>
                <a:stretch>
                  <a:fillRect/>
                </a:stretch>
              </p:blipFill>
              <p:spPr>
                <a:xfrm>
                  <a:off x="7878682" y="3686961"/>
                  <a:ext cx="140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B143947F-C251-489E-B2B3-6AD40E7C7D6C}"/>
                    </a:ext>
                  </a:extLst>
                </p14:cNvPr>
                <p14:cNvContentPartPr/>
                <p14:nvPr/>
              </p14:nvContentPartPr>
              <p14:xfrm>
                <a:off x="8072002" y="3724041"/>
                <a:ext cx="201600" cy="127080"/>
              </p14:xfrm>
            </p:contentPart>
          </mc:Choice>
          <mc:Fallback xmlns="">
            <p:pic>
              <p:nvPicPr>
                <p:cNvPr id="108" name="Ink 107">
                  <a:extLst>
                    <a:ext uri="{FF2B5EF4-FFF2-40B4-BE49-F238E27FC236}">
                      <a16:creationId xmlns:a16="http://schemas.microsoft.com/office/drawing/2014/main" id="{B143947F-C251-489E-B2B3-6AD40E7C7D6C}"/>
                    </a:ext>
                  </a:extLst>
                </p:cNvPr>
                <p:cNvPicPr/>
                <p:nvPr/>
              </p:nvPicPr>
              <p:blipFill>
                <a:blip r:embed="rId185"/>
                <a:stretch>
                  <a:fillRect/>
                </a:stretch>
              </p:blipFill>
              <p:spPr>
                <a:xfrm>
                  <a:off x="8063362" y="3715401"/>
                  <a:ext cx="219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8E53D8D6-E972-3E43-C377-67401BDB3351}"/>
                    </a:ext>
                  </a:extLst>
                </p14:cNvPr>
                <p14:cNvContentPartPr/>
                <p14:nvPr/>
              </p14:nvContentPartPr>
              <p14:xfrm>
                <a:off x="8326882" y="3612081"/>
                <a:ext cx="11880" cy="205560"/>
              </p14:xfrm>
            </p:contentPart>
          </mc:Choice>
          <mc:Fallback xmlns="">
            <p:pic>
              <p:nvPicPr>
                <p:cNvPr id="109" name="Ink 108">
                  <a:extLst>
                    <a:ext uri="{FF2B5EF4-FFF2-40B4-BE49-F238E27FC236}">
                      <a16:creationId xmlns:a16="http://schemas.microsoft.com/office/drawing/2014/main" id="{8E53D8D6-E972-3E43-C377-67401BDB3351}"/>
                    </a:ext>
                  </a:extLst>
                </p:cNvPr>
                <p:cNvPicPr/>
                <p:nvPr/>
              </p:nvPicPr>
              <p:blipFill>
                <a:blip r:embed="rId187"/>
                <a:stretch>
                  <a:fillRect/>
                </a:stretch>
              </p:blipFill>
              <p:spPr>
                <a:xfrm>
                  <a:off x="8317882" y="3603081"/>
                  <a:ext cx="29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9C6218C-0A78-C401-8B82-9F3C722FB31D}"/>
                    </a:ext>
                  </a:extLst>
                </p14:cNvPr>
                <p14:cNvContentPartPr/>
                <p14:nvPr/>
              </p14:nvContentPartPr>
              <p14:xfrm>
                <a:off x="8295562" y="3708921"/>
                <a:ext cx="153720" cy="355320"/>
              </p14:xfrm>
            </p:contentPart>
          </mc:Choice>
          <mc:Fallback xmlns="">
            <p:pic>
              <p:nvPicPr>
                <p:cNvPr id="110" name="Ink 109">
                  <a:extLst>
                    <a:ext uri="{FF2B5EF4-FFF2-40B4-BE49-F238E27FC236}">
                      <a16:creationId xmlns:a16="http://schemas.microsoft.com/office/drawing/2014/main" id="{79C6218C-0A78-C401-8B82-9F3C722FB31D}"/>
                    </a:ext>
                  </a:extLst>
                </p:cNvPr>
                <p:cNvPicPr/>
                <p:nvPr/>
              </p:nvPicPr>
              <p:blipFill>
                <a:blip r:embed="rId189"/>
                <a:stretch>
                  <a:fillRect/>
                </a:stretch>
              </p:blipFill>
              <p:spPr>
                <a:xfrm>
                  <a:off x="8286922" y="3699921"/>
                  <a:ext cx="1713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DA76DFD9-ADE3-8F8B-2D48-E0228984A9F6}"/>
                    </a:ext>
                  </a:extLst>
                </p14:cNvPr>
                <p14:cNvContentPartPr/>
                <p14:nvPr/>
              </p14:nvContentPartPr>
              <p14:xfrm>
                <a:off x="8438122" y="3616041"/>
                <a:ext cx="60840" cy="299880"/>
              </p14:xfrm>
            </p:contentPart>
          </mc:Choice>
          <mc:Fallback xmlns="">
            <p:pic>
              <p:nvPicPr>
                <p:cNvPr id="111" name="Ink 110">
                  <a:extLst>
                    <a:ext uri="{FF2B5EF4-FFF2-40B4-BE49-F238E27FC236}">
                      <a16:creationId xmlns:a16="http://schemas.microsoft.com/office/drawing/2014/main" id="{DA76DFD9-ADE3-8F8B-2D48-E0228984A9F6}"/>
                    </a:ext>
                  </a:extLst>
                </p:cNvPr>
                <p:cNvPicPr/>
                <p:nvPr/>
              </p:nvPicPr>
              <p:blipFill>
                <a:blip r:embed="rId191"/>
                <a:stretch>
                  <a:fillRect/>
                </a:stretch>
              </p:blipFill>
              <p:spPr>
                <a:xfrm>
                  <a:off x="8429482" y="3607401"/>
                  <a:ext cx="784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EBEE6328-D163-33BC-1608-1A47C7333AEB}"/>
                    </a:ext>
                  </a:extLst>
                </p14:cNvPr>
                <p14:cNvContentPartPr/>
                <p14:nvPr/>
              </p14:nvContentPartPr>
              <p14:xfrm>
                <a:off x="6017122" y="3358641"/>
                <a:ext cx="637920" cy="36360"/>
              </p14:xfrm>
            </p:contentPart>
          </mc:Choice>
          <mc:Fallback xmlns="">
            <p:pic>
              <p:nvPicPr>
                <p:cNvPr id="113" name="Ink 112">
                  <a:extLst>
                    <a:ext uri="{FF2B5EF4-FFF2-40B4-BE49-F238E27FC236}">
                      <a16:creationId xmlns:a16="http://schemas.microsoft.com/office/drawing/2014/main" id="{EBEE6328-D163-33BC-1608-1A47C7333AEB}"/>
                    </a:ext>
                  </a:extLst>
                </p:cNvPr>
                <p:cNvPicPr/>
                <p:nvPr/>
              </p:nvPicPr>
              <p:blipFill>
                <a:blip r:embed="rId193"/>
                <a:stretch>
                  <a:fillRect/>
                </a:stretch>
              </p:blipFill>
              <p:spPr>
                <a:xfrm>
                  <a:off x="6008482" y="3350001"/>
                  <a:ext cx="655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9F99D48E-F8FF-6172-C1B5-94B70DA6E13B}"/>
                    </a:ext>
                  </a:extLst>
                </p14:cNvPr>
                <p14:cNvContentPartPr/>
                <p14:nvPr/>
              </p14:nvContentPartPr>
              <p14:xfrm>
                <a:off x="5956642" y="3266121"/>
                <a:ext cx="177120" cy="218880"/>
              </p14:xfrm>
            </p:contentPart>
          </mc:Choice>
          <mc:Fallback xmlns="">
            <p:pic>
              <p:nvPicPr>
                <p:cNvPr id="114" name="Ink 113">
                  <a:extLst>
                    <a:ext uri="{FF2B5EF4-FFF2-40B4-BE49-F238E27FC236}">
                      <a16:creationId xmlns:a16="http://schemas.microsoft.com/office/drawing/2014/main" id="{9F99D48E-F8FF-6172-C1B5-94B70DA6E13B}"/>
                    </a:ext>
                  </a:extLst>
                </p:cNvPr>
                <p:cNvPicPr/>
                <p:nvPr/>
              </p:nvPicPr>
              <p:blipFill>
                <a:blip r:embed="rId195"/>
                <a:stretch>
                  <a:fillRect/>
                </a:stretch>
              </p:blipFill>
              <p:spPr>
                <a:xfrm>
                  <a:off x="5947642" y="3257121"/>
                  <a:ext cx="194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74E8D97B-F178-38A2-E91C-E1DF4BDDBF15}"/>
                    </a:ext>
                  </a:extLst>
                </p14:cNvPr>
                <p14:cNvContentPartPr/>
                <p14:nvPr/>
              </p14:nvContentPartPr>
              <p14:xfrm>
                <a:off x="4162042" y="2878761"/>
                <a:ext cx="1770840" cy="1269720"/>
              </p14:xfrm>
            </p:contentPart>
          </mc:Choice>
          <mc:Fallback xmlns="">
            <p:pic>
              <p:nvPicPr>
                <p:cNvPr id="115" name="Ink 114">
                  <a:extLst>
                    <a:ext uri="{FF2B5EF4-FFF2-40B4-BE49-F238E27FC236}">
                      <a16:creationId xmlns:a16="http://schemas.microsoft.com/office/drawing/2014/main" id="{74E8D97B-F178-38A2-E91C-E1DF4BDDBF15}"/>
                    </a:ext>
                  </a:extLst>
                </p:cNvPr>
                <p:cNvPicPr/>
                <p:nvPr/>
              </p:nvPicPr>
              <p:blipFill>
                <a:blip r:embed="rId197"/>
                <a:stretch>
                  <a:fillRect/>
                </a:stretch>
              </p:blipFill>
              <p:spPr>
                <a:xfrm>
                  <a:off x="4153042" y="2869761"/>
                  <a:ext cx="1788480" cy="1287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299CACAD-0C79-1F7E-6906-3F99CF991330}"/>
                    </a:ext>
                  </a:extLst>
                </p14:cNvPr>
                <p14:cNvContentPartPr/>
                <p14:nvPr/>
              </p14:nvContentPartPr>
              <p14:xfrm>
                <a:off x="4503322" y="3216801"/>
                <a:ext cx="17640" cy="234720"/>
              </p14:xfrm>
            </p:contentPart>
          </mc:Choice>
          <mc:Fallback xmlns="">
            <p:pic>
              <p:nvPicPr>
                <p:cNvPr id="116" name="Ink 115">
                  <a:extLst>
                    <a:ext uri="{FF2B5EF4-FFF2-40B4-BE49-F238E27FC236}">
                      <a16:creationId xmlns:a16="http://schemas.microsoft.com/office/drawing/2014/main" id="{299CACAD-0C79-1F7E-6906-3F99CF991330}"/>
                    </a:ext>
                  </a:extLst>
                </p:cNvPr>
                <p:cNvPicPr/>
                <p:nvPr/>
              </p:nvPicPr>
              <p:blipFill>
                <a:blip r:embed="rId199"/>
                <a:stretch>
                  <a:fillRect/>
                </a:stretch>
              </p:blipFill>
              <p:spPr>
                <a:xfrm>
                  <a:off x="4494682" y="3208161"/>
                  <a:ext cx="35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94D3F8EC-CB6B-D1AD-1A73-C698D59C9BFD}"/>
                    </a:ext>
                  </a:extLst>
                </p14:cNvPr>
                <p14:cNvContentPartPr/>
                <p14:nvPr/>
              </p14:nvContentPartPr>
              <p14:xfrm>
                <a:off x="4444282" y="3142641"/>
                <a:ext cx="274320" cy="308520"/>
              </p14:xfrm>
            </p:contentPart>
          </mc:Choice>
          <mc:Fallback xmlns="">
            <p:pic>
              <p:nvPicPr>
                <p:cNvPr id="117" name="Ink 116">
                  <a:extLst>
                    <a:ext uri="{FF2B5EF4-FFF2-40B4-BE49-F238E27FC236}">
                      <a16:creationId xmlns:a16="http://schemas.microsoft.com/office/drawing/2014/main" id="{94D3F8EC-CB6B-D1AD-1A73-C698D59C9BFD}"/>
                    </a:ext>
                  </a:extLst>
                </p:cNvPr>
                <p:cNvPicPr/>
                <p:nvPr/>
              </p:nvPicPr>
              <p:blipFill>
                <a:blip r:embed="rId201"/>
                <a:stretch>
                  <a:fillRect/>
                </a:stretch>
              </p:blipFill>
              <p:spPr>
                <a:xfrm>
                  <a:off x="4435282" y="3134001"/>
                  <a:ext cx="2919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9428CFA5-63CD-C047-D0BC-0E35CF657435}"/>
                    </a:ext>
                  </a:extLst>
                </p14:cNvPr>
                <p14:cNvContentPartPr/>
                <p14:nvPr/>
              </p14:nvContentPartPr>
              <p14:xfrm>
                <a:off x="4678282" y="3294561"/>
                <a:ext cx="190440" cy="146160"/>
              </p14:xfrm>
            </p:contentPart>
          </mc:Choice>
          <mc:Fallback xmlns="">
            <p:pic>
              <p:nvPicPr>
                <p:cNvPr id="118" name="Ink 117">
                  <a:extLst>
                    <a:ext uri="{FF2B5EF4-FFF2-40B4-BE49-F238E27FC236}">
                      <a16:creationId xmlns:a16="http://schemas.microsoft.com/office/drawing/2014/main" id="{9428CFA5-63CD-C047-D0BC-0E35CF657435}"/>
                    </a:ext>
                  </a:extLst>
                </p:cNvPr>
                <p:cNvPicPr/>
                <p:nvPr/>
              </p:nvPicPr>
              <p:blipFill>
                <a:blip r:embed="rId203"/>
                <a:stretch>
                  <a:fillRect/>
                </a:stretch>
              </p:blipFill>
              <p:spPr>
                <a:xfrm>
                  <a:off x="4669282" y="3285921"/>
                  <a:ext cx="208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a16="http://schemas.microsoft.com/office/drawing/2014/main" id="{781F87C7-1F43-4B5B-970D-061C98EF9CA0}"/>
                    </a:ext>
                  </a:extLst>
                </p14:cNvPr>
                <p14:cNvContentPartPr/>
                <p14:nvPr/>
              </p14:nvContentPartPr>
              <p14:xfrm>
                <a:off x="4913002" y="3172881"/>
                <a:ext cx="141120" cy="260280"/>
              </p14:xfrm>
            </p:contentPart>
          </mc:Choice>
          <mc:Fallback xmlns="">
            <p:pic>
              <p:nvPicPr>
                <p:cNvPr id="119" name="Ink 118">
                  <a:extLst>
                    <a:ext uri="{FF2B5EF4-FFF2-40B4-BE49-F238E27FC236}">
                      <a16:creationId xmlns:a16="http://schemas.microsoft.com/office/drawing/2014/main" id="{781F87C7-1F43-4B5B-970D-061C98EF9CA0}"/>
                    </a:ext>
                  </a:extLst>
                </p:cNvPr>
                <p:cNvPicPr/>
                <p:nvPr/>
              </p:nvPicPr>
              <p:blipFill>
                <a:blip r:embed="rId205"/>
                <a:stretch>
                  <a:fillRect/>
                </a:stretch>
              </p:blipFill>
              <p:spPr>
                <a:xfrm>
                  <a:off x="4904362" y="3163881"/>
                  <a:ext cx="158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Ink 119">
                  <a:extLst>
                    <a:ext uri="{FF2B5EF4-FFF2-40B4-BE49-F238E27FC236}">
                      <a16:creationId xmlns:a16="http://schemas.microsoft.com/office/drawing/2014/main" id="{4CD74ED2-D0FE-0756-F8E5-241E05EDE613}"/>
                    </a:ext>
                  </a:extLst>
                </p14:cNvPr>
                <p14:cNvContentPartPr/>
                <p14:nvPr/>
              </p14:nvContentPartPr>
              <p14:xfrm>
                <a:off x="5083642" y="3119961"/>
                <a:ext cx="167040" cy="285480"/>
              </p14:xfrm>
            </p:contentPart>
          </mc:Choice>
          <mc:Fallback xmlns="">
            <p:pic>
              <p:nvPicPr>
                <p:cNvPr id="120" name="Ink 119">
                  <a:extLst>
                    <a:ext uri="{FF2B5EF4-FFF2-40B4-BE49-F238E27FC236}">
                      <a16:creationId xmlns:a16="http://schemas.microsoft.com/office/drawing/2014/main" id="{4CD74ED2-D0FE-0756-F8E5-241E05EDE613}"/>
                    </a:ext>
                  </a:extLst>
                </p:cNvPr>
                <p:cNvPicPr/>
                <p:nvPr/>
              </p:nvPicPr>
              <p:blipFill>
                <a:blip r:embed="rId207"/>
                <a:stretch>
                  <a:fillRect/>
                </a:stretch>
              </p:blipFill>
              <p:spPr>
                <a:xfrm>
                  <a:off x="5075002" y="3110961"/>
                  <a:ext cx="1846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Ink 120">
                  <a:extLst>
                    <a:ext uri="{FF2B5EF4-FFF2-40B4-BE49-F238E27FC236}">
                      <a16:creationId xmlns:a16="http://schemas.microsoft.com/office/drawing/2014/main" id="{35FD921E-C896-13A6-72EB-AE7AD546D1B7}"/>
                    </a:ext>
                  </a:extLst>
                </p14:cNvPr>
                <p14:cNvContentPartPr/>
                <p14:nvPr/>
              </p14:nvContentPartPr>
              <p14:xfrm>
                <a:off x="5121442" y="3296361"/>
                <a:ext cx="163080" cy="25200"/>
              </p14:xfrm>
            </p:contentPart>
          </mc:Choice>
          <mc:Fallback xmlns="">
            <p:pic>
              <p:nvPicPr>
                <p:cNvPr id="121" name="Ink 120">
                  <a:extLst>
                    <a:ext uri="{FF2B5EF4-FFF2-40B4-BE49-F238E27FC236}">
                      <a16:creationId xmlns:a16="http://schemas.microsoft.com/office/drawing/2014/main" id="{35FD921E-C896-13A6-72EB-AE7AD546D1B7}"/>
                    </a:ext>
                  </a:extLst>
                </p:cNvPr>
                <p:cNvPicPr/>
                <p:nvPr/>
              </p:nvPicPr>
              <p:blipFill>
                <a:blip r:embed="rId209"/>
                <a:stretch>
                  <a:fillRect/>
                </a:stretch>
              </p:blipFill>
              <p:spPr>
                <a:xfrm>
                  <a:off x="5112442" y="3287361"/>
                  <a:ext cx="1807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Ink 121">
                  <a:extLst>
                    <a:ext uri="{FF2B5EF4-FFF2-40B4-BE49-F238E27FC236}">
                      <a16:creationId xmlns:a16="http://schemas.microsoft.com/office/drawing/2014/main" id="{6AF78545-8239-2069-5343-F7B7ECBBD1BA}"/>
                    </a:ext>
                  </a:extLst>
                </p14:cNvPr>
                <p14:cNvContentPartPr/>
                <p14:nvPr/>
              </p14:nvContentPartPr>
              <p14:xfrm>
                <a:off x="4643362" y="3581121"/>
                <a:ext cx="5400" cy="229680"/>
              </p14:xfrm>
            </p:contentPart>
          </mc:Choice>
          <mc:Fallback xmlns="">
            <p:pic>
              <p:nvPicPr>
                <p:cNvPr id="122" name="Ink 121">
                  <a:extLst>
                    <a:ext uri="{FF2B5EF4-FFF2-40B4-BE49-F238E27FC236}">
                      <a16:creationId xmlns:a16="http://schemas.microsoft.com/office/drawing/2014/main" id="{6AF78545-8239-2069-5343-F7B7ECBBD1BA}"/>
                    </a:ext>
                  </a:extLst>
                </p:cNvPr>
                <p:cNvPicPr/>
                <p:nvPr/>
              </p:nvPicPr>
              <p:blipFill>
                <a:blip r:embed="rId211"/>
                <a:stretch>
                  <a:fillRect/>
                </a:stretch>
              </p:blipFill>
              <p:spPr>
                <a:xfrm>
                  <a:off x="4634362" y="3572121"/>
                  <a:ext cx="23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Ink 122">
                  <a:extLst>
                    <a:ext uri="{FF2B5EF4-FFF2-40B4-BE49-F238E27FC236}">
                      <a16:creationId xmlns:a16="http://schemas.microsoft.com/office/drawing/2014/main" id="{72B9E52A-A1AC-24C7-19C7-881C64211C8E}"/>
                    </a:ext>
                  </a:extLst>
                </p14:cNvPr>
                <p14:cNvContentPartPr/>
                <p14:nvPr/>
              </p14:nvContentPartPr>
              <p14:xfrm>
                <a:off x="4514122" y="3471681"/>
                <a:ext cx="235080" cy="378720"/>
              </p14:xfrm>
            </p:contentPart>
          </mc:Choice>
          <mc:Fallback xmlns="">
            <p:pic>
              <p:nvPicPr>
                <p:cNvPr id="123" name="Ink 122">
                  <a:extLst>
                    <a:ext uri="{FF2B5EF4-FFF2-40B4-BE49-F238E27FC236}">
                      <a16:creationId xmlns:a16="http://schemas.microsoft.com/office/drawing/2014/main" id="{72B9E52A-A1AC-24C7-19C7-881C64211C8E}"/>
                    </a:ext>
                  </a:extLst>
                </p:cNvPr>
                <p:cNvPicPr/>
                <p:nvPr/>
              </p:nvPicPr>
              <p:blipFill>
                <a:blip r:embed="rId213"/>
                <a:stretch>
                  <a:fillRect/>
                </a:stretch>
              </p:blipFill>
              <p:spPr>
                <a:xfrm>
                  <a:off x="4505122" y="3463041"/>
                  <a:ext cx="252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Ink 123">
                  <a:extLst>
                    <a:ext uri="{FF2B5EF4-FFF2-40B4-BE49-F238E27FC236}">
                      <a16:creationId xmlns:a16="http://schemas.microsoft.com/office/drawing/2014/main" id="{7C33EE38-6E2C-4DFB-3CEE-6C00049AABB8}"/>
                    </a:ext>
                  </a:extLst>
                </p14:cNvPr>
                <p14:cNvContentPartPr/>
                <p14:nvPr/>
              </p14:nvContentPartPr>
              <p14:xfrm>
                <a:off x="4748122" y="3662481"/>
                <a:ext cx="167400" cy="167760"/>
              </p14:xfrm>
            </p:contentPart>
          </mc:Choice>
          <mc:Fallback xmlns="">
            <p:pic>
              <p:nvPicPr>
                <p:cNvPr id="124" name="Ink 123">
                  <a:extLst>
                    <a:ext uri="{FF2B5EF4-FFF2-40B4-BE49-F238E27FC236}">
                      <a16:creationId xmlns:a16="http://schemas.microsoft.com/office/drawing/2014/main" id="{7C33EE38-6E2C-4DFB-3CEE-6C00049AABB8}"/>
                    </a:ext>
                  </a:extLst>
                </p:cNvPr>
                <p:cNvPicPr/>
                <p:nvPr/>
              </p:nvPicPr>
              <p:blipFill>
                <a:blip r:embed="rId215"/>
                <a:stretch>
                  <a:fillRect/>
                </a:stretch>
              </p:blipFill>
              <p:spPr>
                <a:xfrm>
                  <a:off x="4739482" y="3653841"/>
                  <a:ext cx="185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Ink 124">
                  <a:extLst>
                    <a:ext uri="{FF2B5EF4-FFF2-40B4-BE49-F238E27FC236}">
                      <a16:creationId xmlns:a16="http://schemas.microsoft.com/office/drawing/2014/main" id="{58D5E44C-4C92-E883-21B1-53F8F6B78F2A}"/>
                    </a:ext>
                  </a:extLst>
                </p14:cNvPr>
                <p14:cNvContentPartPr/>
                <p14:nvPr/>
              </p14:nvContentPartPr>
              <p14:xfrm>
                <a:off x="4990402" y="3555561"/>
                <a:ext cx="18000" cy="239760"/>
              </p14:xfrm>
            </p:contentPart>
          </mc:Choice>
          <mc:Fallback xmlns="">
            <p:pic>
              <p:nvPicPr>
                <p:cNvPr id="125" name="Ink 124">
                  <a:extLst>
                    <a:ext uri="{FF2B5EF4-FFF2-40B4-BE49-F238E27FC236}">
                      <a16:creationId xmlns:a16="http://schemas.microsoft.com/office/drawing/2014/main" id="{58D5E44C-4C92-E883-21B1-53F8F6B78F2A}"/>
                    </a:ext>
                  </a:extLst>
                </p:cNvPr>
                <p:cNvPicPr/>
                <p:nvPr/>
              </p:nvPicPr>
              <p:blipFill>
                <a:blip r:embed="rId217"/>
                <a:stretch>
                  <a:fillRect/>
                </a:stretch>
              </p:blipFill>
              <p:spPr>
                <a:xfrm>
                  <a:off x="4981402" y="3546561"/>
                  <a:ext cx="35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Ink 125">
                  <a:extLst>
                    <a:ext uri="{FF2B5EF4-FFF2-40B4-BE49-F238E27FC236}">
                      <a16:creationId xmlns:a16="http://schemas.microsoft.com/office/drawing/2014/main" id="{6D3963D9-ED6F-BEB4-C850-124A71F6813A}"/>
                    </a:ext>
                  </a:extLst>
                </p14:cNvPr>
                <p14:cNvContentPartPr/>
                <p14:nvPr/>
              </p14:nvContentPartPr>
              <p14:xfrm>
                <a:off x="4979962" y="3611001"/>
                <a:ext cx="367200" cy="531360"/>
              </p14:xfrm>
            </p:contentPart>
          </mc:Choice>
          <mc:Fallback xmlns="">
            <p:pic>
              <p:nvPicPr>
                <p:cNvPr id="126" name="Ink 125">
                  <a:extLst>
                    <a:ext uri="{FF2B5EF4-FFF2-40B4-BE49-F238E27FC236}">
                      <a16:creationId xmlns:a16="http://schemas.microsoft.com/office/drawing/2014/main" id="{6D3963D9-ED6F-BEB4-C850-124A71F6813A}"/>
                    </a:ext>
                  </a:extLst>
                </p:cNvPr>
                <p:cNvPicPr/>
                <p:nvPr/>
              </p:nvPicPr>
              <p:blipFill>
                <a:blip r:embed="rId219"/>
                <a:stretch>
                  <a:fillRect/>
                </a:stretch>
              </p:blipFill>
              <p:spPr>
                <a:xfrm>
                  <a:off x="4971322" y="3602361"/>
                  <a:ext cx="38484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Ink 126">
                  <a:extLst>
                    <a:ext uri="{FF2B5EF4-FFF2-40B4-BE49-F238E27FC236}">
                      <a16:creationId xmlns:a16="http://schemas.microsoft.com/office/drawing/2014/main" id="{7A601D8D-C497-8BC1-CA7F-689026444E03}"/>
                    </a:ext>
                  </a:extLst>
                </p14:cNvPr>
                <p14:cNvContentPartPr/>
                <p14:nvPr/>
              </p14:nvContentPartPr>
              <p14:xfrm>
                <a:off x="5348242" y="3403641"/>
                <a:ext cx="294120" cy="370800"/>
              </p14:xfrm>
            </p:contentPart>
          </mc:Choice>
          <mc:Fallback xmlns="">
            <p:pic>
              <p:nvPicPr>
                <p:cNvPr id="127" name="Ink 126">
                  <a:extLst>
                    <a:ext uri="{FF2B5EF4-FFF2-40B4-BE49-F238E27FC236}">
                      <a16:creationId xmlns:a16="http://schemas.microsoft.com/office/drawing/2014/main" id="{7A601D8D-C497-8BC1-CA7F-689026444E03}"/>
                    </a:ext>
                  </a:extLst>
                </p:cNvPr>
                <p:cNvPicPr/>
                <p:nvPr/>
              </p:nvPicPr>
              <p:blipFill>
                <a:blip r:embed="rId221"/>
                <a:stretch>
                  <a:fillRect/>
                </a:stretch>
              </p:blipFill>
              <p:spPr>
                <a:xfrm>
                  <a:off x="5339602" y="3395001"/>
                  <a:ext cx="3117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Ink 127">
                  <a:extLst>
                    <a:ext uri="{FF2B5EF4-FFF2-40B4-BE49-F238E27FC236}">
                      <a16:creationId xmlns:a16="http://schemas.microsoft.com/office/drawing/2014/main" id="{6355C6CC-E763-FD4B-69DA-221D31811D9A}"/>
                    </a:ext>
                  </a:extLst>
                </p14:cNvPr>
                <p14:cNvContentPartPr/>
                <p14:nvPr/>
              </p14:nvContentPartPr>
              <p14:xfrm>
                <a:off x="5612482" y="3576801"/>
                <a:ext cx="78480" cy="149760"/>
              </p14:xfrm>
            </p:contentPart>
          </mc:Choice>
          <mc:Fallback xmlns="">
            <p:pic>
              <p:nvPicPr>
                <p:cNvPr id="128" name="Ink 127">
                  <a:extLst>
                    <a:ext uri="{FF2B5EF4-FFF2-40B4-BE49-F238E27FC236}">
                      <a16:creationId xmlns:a16="http://schemas.microsoft.com/office/drawing/2014/main" id="{6355C6CC-E763-FD4B-69DA-221D31811D9A}"/>
                    </a:ext>
                  </a:extLst>
                </p:cNvPr>
                <p:cNvPicPr/>
                <p:nvPr/>
              </p:nvPicPr>
              <p:blipFill>
                <a:blip r:embed="rId223"/>
                <a:stretch>
                  <a:fillRect/>
                </a:stretch>
              </p:blipFill>
              <p:spPr>
                <a:xfrm>
                  <a:off x="5603482" y="3568161"/>
                  <a:ext cx="96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41EF0668-DB0B-3E9F-99EB-5E8636441FA1}"/>
                    </a:ext>
                  </a:extLst>
                </p14:cNvPr>
                <p14:cNvContentPartPr/>
                <p14:nvPr/>
              </p14:nvContentPartPr>
              <p14:xfrm>
                <a:off x="5710042" y="3539361"/>
                <a:ext cx="7560" cy="21600"/>
              </p14:xfrm>
            </p:contentPart>
          </mc:Choice>
          <mc:Fallback xmlns="">
            <p:pic>
              <p:nvPicPr>
                <p:cNvPr id="129" name="Ink 128">
                  <a:extLst>
                    <a:ext uri="{FF2B5EF4-FFF2-40B4-BE49-F238E27FC236}">
                      <a16:creationId xmlns:a16="http://schemas.microsoft.com/office/drawing/2014/main" id="{41EF0668-DB0B-3E9F-99EB-5E8636441FA1}"/>
                    </a:ext>
                  </a:extLst>
                </p:cNvPr>
                <p:cNvPicPr/>
                <p:nvPr/>
              </p:nvPicPr>
              <p:blipFill>
                <a:blip r:embed="rId225"/>
                <a:stretch>
                  <a:fillRect/>
                </a:stretch>
              </p:blipFill>
              <p:spPr>
                <a:xfrm>
                  <a:off x="5701042" y="3530361"/>
                  <a:ext cx="25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Ink 129">
                  <a:extLst>
                    <a:ext uri="{FF2B5EF4-FFF2-40B4-BE49-F238E27FC236}">
                      <a16:creationId xmlns:a16="http://schemas.microsoft.com/office/drawing/2014/main" id="{318DEA00-57E2-A39C-86C4-7DAF19B04237}"/>
                    </a:ext>
                  </a:extLst>
                </p14:cNvPr>
                <p14:cNvContentPartPr/>
                <p14:nvPr/>
              </p14:nvContentPartPr>
              <p14:xfrm>
                <a:off x="5721922" y="3569961"/>
                <a:ext cx="252360" cy="114480"/>
              </p14:xfrm>
            </p:contentPart>
          </mc:Choice>
          <mc:Fallback xmlns="">
            <p:pic>
              <p:nvPicPr>
                <p:cNvPr id="130" name="Ink 129">
                  <a:extLst>
                    <a:ext uri="{FF2B5EF4-FFF2-40B4-BE49-F238E27FC236}">
                      <a16:creationId xmlns:a16="http://schemas.microsoft.com/office/drawing/2014/main" id="{318DEA00-57E2-A39C-86C4-7DAF19B04237}"/>
                    </a:ext>
                  </a:extLst>
                </p:cNvPr>
                <p:cNvPicPr/>
                <p:nvPr/>
              </p:nvPicPr>
              <p:blipFill>
                <a:blip r:embed="rId227"/>
                <a:stretch>
                  <a:fillRect/>
                </a:stretch>
              </p:blipFill>
              <p:spPr>
                <a:xfrm>
                  <a:off x="5713282" y="3560961"/>
                  <a:ext cx="270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693A3C23-BD3C-6DE2-B495-1CB57CC5F71D}"/>
                    </a:ext>
                  </a:extLst>
                </p14:cNvPr>
                <p14:cNvContentPartPr/>
                <p14:nvPr/>
              </p14:nvContentPartPr>
              <p14:xfrm>
                <a:off x="3755242" y="3418761"/>
                <a:ext cx="556200" cy="39240"/>
              </p14:xfrm>
            </p:contentPart>
          </mc:Choice>
          <mc:Fallback xmlns="">
            <p:pic>
              <p:nvPicPr>
                <p:cNvPr id="132" name="Ink 131">
                  <a:extLst>
                    <a:ext uri="{FF2B5EF4-FFF2-40B4-BE49-F238E27FC236}">
                      <a16:creationId xmlns:a16="http://schemas.microsoft.com/office/drawing/2014/main" id="{693A3C23-BD3C-6DE2-B495-1CB57CC5F71D}"/>
                    </a:ext>
                  </a:extLst>
                </p:cNvPr>
                <p:cNvPicPr/>
                <p:nvPr/>
              </p:nvPicPr>
              <p:blipFill>
                <a:blip r:embed="rId229"/>
                <a:stretch>
                  <a:fillRect/>
                </a:stretch>
              </p:blipFill>
              <p:spPr>
                <a:xfrm>
                  <a:off x="3746602" y="3410121"/>
                  <a:ext cx="573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A53E162C-47A5-EB92-B1BC-DA36FF495387}"/>
                    </a:ext>
                  </a:extLst>
                </p14:cNvPr>
                <p14:cNvContentPartPr/>
                <p14:nvPr/>
              </p14:nvContentPartPr>
              <p14:xfrm>
                <a:off x="3658042" y="3277641"/>
                <a:ext cx="227160" cy="285480"/>
              </p14:xfrm>
            </p:contentPart>
          </mc:Choice>
          <mc:Fallback xmlns="">
            <p:pic>
              <p:nvPicPr>
                <p:cNvPr id="133" name="Ink 132">
                  <a:extLst>
                    <a:ext uri="{FF2B5EF4-FFF2-40B4-BE49-F238E27FC236}">
                      <a16:creationId xmlns:a16="http://schemas.microsoft.com/office/drawing/2014/main" id="{A53E162C-47A5-EB92-B1BC-DA36FF495387}"/>
                    </a:ext>
                  </a:extLst>
                </p:cNvPr>
                <p:cNvPicPr/>
                <p:nvPr/>
              </p:nvPicPr>
              <p:blipFill>
                <a:blip r:embed="rId231"/>
                <a:stretch>
                  <a:fillRect/>
                </a:stretch>
              </p:blipFill>
              <p:spPr>
                <a:xfrm>
                  <a:off x="3649042" y="3269001"/>
                  <a:ext cx="244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03149DCE-1B4F-C0CF-4E5D-F51477E03564}"/>
                    </a:ext>
                  </a:extLst>
                </p14:cNvPr>
                <p14:cNvContentPartPr/>
                <p14:nvPr/>
              </p14:nvContentPartPr>
              <p14:xfrm>
                <a:off x="3570562" y="2938521"/>
                <a:ext cx="96120" cy="1065960"/>
              </p14:xfrm>
            </p:contentPart>
          </mc:Choice>
          <mc:Fallback xmlns="">
            <p:pic>
              <p:nvPicPr>
                <p:cNvPr id="135" name="Ink 134">
                  <a:extLst>
                    <a:ext uri="{FF2B5EF4-FFF2-40B4-BE49-F238E27FC236}">
                      <a16:creationId xmlns:a16="http://schemas.microsoft.com/office/drawing/2014/main" id="{03149DCE-1B4F-C0CF-4E5D-F51477E03564}"/>
                    </a:ext>
                  </a:extLst>
                </p:cNvPr>
                <p:cNvPicPr/>
                <p:nvPr/>
              </p:nvPicPr>
              <p:blipFill>
                <a:blip r:embed="rId233"/>
                <a:stretch>
                  <a:fillRect/>
                </a:stretch>
              </p:blipFill>
              <p:spPr>
                <a:xfrm>
                  <a:off x="3561562" y="2929881"/>
                  <a:ext cx="11376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56A313B7-14FF-BF28-22FC-EDE0F491523D}"/>
                    </a:ext>
                  </a:extLst>
                </p14:cNvPr>
                <p14:cNvContentPartPr/>
                <p14:nvPr/>
              </p14:nvContentPartPr>
              <p14:xfrm>
                <a:off x="1988002" y="2974521"/>
                <a:ext cx="1670040" cy="1268640"/>
              </p14:xfrm>
            </p:contentPart>
          </mc:Choice>
          <mc:Fallback xmlns="">
            <p:pic>
              <p:nvPicPr>
                <p:cNvPr id="136" name="Ink 135">
                  <a:extLst>
                    <a:ext uri="{FF2B5EF4-FFF2-40B4-BE49-F238E27FC236}">
                      <a16:creationId xmlns:a16="http://schemas.microsoft.com/office/drawing/2014/main" id="{56A313B7-14FF-BF28-22FC-EDE0F491523D}"/>
                    </a:ext>
                  </a:extLst>
                </p:cNvPr>
                <p:cNvPicPr/>
                <p:nvPr/>
              </p:nvPicPr>
              <p:blipFill>
                <a:blip r:embed="rId235"/>
                <a:stretch>
                  <a:fillRect/>
                </a:stretch>
              </p:blipFill>
              <p:spPr>
                <a:xfrm>
                  <a:off x="1979002" y="2965881"/>
                  <a:ext cx="168768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3E49F7F6-360B-3C0D-C81C-4835D7084CC0}"/>
                    </a:ext>
                  </a:extLst>
                </p14:cNvPr>
                <p14:cNvContentPartPr/>
                <p14:nvPr/>
              </p14:nvContentPartPr>
              <p14:xfrm>
                <a:off x="2152882" y="3352161"/>
                <a:ext cx="33840" cy="120600"/>
              </p14:xfrm>
            </p:contentPart>
          </mc:Choice>
          <mc:Fallback xmlns="">
            <p:pic>
              <p:nvPicPr>
                <p:cNvPr id="138" name="Ink 137">
                  <a:extLst>
                    <a:ext uri="{FF2B5EF4-FFF2-40B4-BE49-F238E27FC236}">
                      <a16:creationId xmlns:a16="http://schemas.microsoft.com/office/drawing/2014/main" id="{3E49F7F6-360B-3C0D-C81C-4835D7084CC0}"/>
                    </a:ext>
                  </a:extLst>
                </p:cNvPr>
                <p:cNvPicPr/>
                <p:nvPr/>
              </p:nvPicPr>
              <p:blipFill>
                <a:blip r:embed="rId237"/>
                <a:stretch>
                  <a:fillRect/>
                </a:stretch>
              </p:blipFill>
              <p:spPr>
                <a:xfrm>
                  <a:off x="2143882" y="3343521"/>
                  <a:ext cx="51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AC8A04EB-2305-EAC2-7FF3-7CC46C4176C5}"/>
                    </a:ext>
                  </a:extLst>
                </p14:cNvPr>
                <p14:cNvContentPartPr/>
                <p14:nvPr/>
              </p14:nvContentPartPr>
              <p14:xfrm>
                <a:off x="2162242" y="3320841"/>
                <a:ext cx="28080" cy="283320"/>
              </p14:xfrm>
            </p:contentPart>
          </mc:Choice>
          <mc:Fallback xmlns="">
            <p:pic>
              <p:nvPicPr>
                <p:cNvPr id="139" name="Ink 138">
                  <a:extLst>
                    <a:ext uri="{FF2B5EF4-FFF2-40B4-BE49-F238E27FC236}">
                      <a16:creationId xmlns:a16="http://schemas.microsoft.com/office/drawing/2014/main" id="{AC8A04EB-2305-EAC2-7FF3-7CC46C4176C5}"/>
                    </a:ext>
                  </a:extLst>
                </p:cNvPr>
                <p:cNvPicPr/>
                <p:nvPr/>
              </p:nvPicPr>
              <p:blipFill>
                <a:blip r:embed="rId239"/>
                <a:stretch>
                  <a:fillRect/>
                </a:stretch>
              </p:blipFill>
              <p:spPr>
                <a:xfrm>
                  <a:off x="2153602" y="3311841"/>
                  <a:ext cx="45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1" name="Ink 140">
                  <a:extLst>
                    <a:ext uri="{FF2B5EF4-FFF2-40B4-BE49-F238E27FC236}">
                      <a16:creationId xmlns:a16="http://schemas.microsoft.com/office/drawing/2014/main" id="{4F0A762A-F4BB-846F-5897-C911742DEC95}"/>
                    </a:ext>
                  </a:extLst>
                </p14:cNvPr>
                <p14:cNvContentPartPr/>
                <p14:nvPr/>
              </p14:nvContentPartPr>
              <p14:xfrm>
                <a:off x="2084122" y="3288081"/>
                <a:ext cx="354960" cy="119520"/>
              </p14:xfrm>
            </p:contentPart>
          </mc:Choice>
          <mc:Fallback xmlns="">
            <p:pic>
              <p:nvPicPr>
                <p:cNvPr id="141" name="Ink 140">
                  <a:extLst>
                    <a:ext uri="{FF2B5EF4-FFF2-40B4-BE49-F238E27FC236}">
                      <a16:creationId xmlns:a16="http://schemas.microsoft.com/office/drawing/2014/main" id="{4F0A762A-F4BB-846F-5897-C911742DEC95}"/>
                    </a:ext>
                  </a:extLst>
                </p:cNvPr>
                <p:cNvPicPr/>
                <p:nvPr/>
              </p:nvPicPr>
              <p:blipFill>
                <a:blip r:embed="rId241"/>
                <a:stretch>
                  <a:fillRect/>
                </a:stretch>
              </p:blipFill>
              <p:spPr>
                <a:xfrm>
                  <a:off x="2075482" y="3279081"/>
                  <a:ext cx="372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Ink 141">
                  <a:extLst>
                    <a:ext uri="{FF2B5EF4-FFF2-40B4-BE49-F238E27FC236}">
                      <a16:creationId xmlns:a16="http://schemas.microsoft.com/office/drawing/2014/main" id="{1B8CB337-2694-D833-4BB8-15CF9818F910}"/>
                    </a:ext>
                  </a:extLst>
                </p14:cNvPr>
                <p14:cNvContentPartPr/>
                <p14:nvPr/>
              </p14:nvContentPartPr>
              <p14:xfrm>
                <a:off x="2401282" y="3342801"/>
                <a:ext cx="389880" cy="199800"/>
              </p14:xfrm>
            </p:contentPart>
          </mc:Choice>
          <mc:Fallback xmlns="">
            <p:pic>
              <p:nvPicPr>
                <p:cNvPr id="142" name="Ink 141">
                  <a:extLst>
                    <a:ext uri="{FF2B5EF4-FFF2-40B4-BE49-F238E27FC236}">
                      <a16:creationId xmlns:a16="http://schemas.microsoft.com/office/drawing/2014/main" id="{1B8CB337-2694-D833-4BB8-15CF9818F910}"/>
                    </a:ext>
                  </a:extLst>
                </p:cNvPr>
                <p:cNvPicPr/>
                <p:nvPr/>
              </p:nvPicPr>
              <p:blipFill>
                <a:blip r:embed="rId243"/>
                <a:stretch>
                  <a:fillRect/>
                </a:stretch>
              </p:blipFill>
              <p:spPr>
                <a:xfrm>
                  <a:off x="2392642" y="3333801"/>
                  <a:ext cx="407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3" name="Ink 142">
                  <a:extLst>
                    <a:ext uri="{FF2B5EF4-FFF2-40B4-BE49-F238E27FC236}">
                      <a16:creationId xmlns:a16="http://schemas.microsoft.com/office/drawing/2014/main" id="{8253181D-9635-34BA-2304-769AA5F12A5B}"/>
                    </a:ext>
                  </a:extLst>
                </p14:cNvPr>
                <p14:cNvContentPartPr/>
                <p14:nvPr/>
              </p14:nvContentPartPr>
              <p14:xfrm>
                <a:off x="2810962" y="3244881"/>
                <a:ext cx="206280" cy="270000"/>
              </p14:xfrm>
            </p:contentPart>
          </mc:Choice>
          <mc:Fallback xmlns="">
            <p:pic>
              <p:nvPicPr>
                <p:cNvPr id="143" name="Ink 142">
                  <a:extLst>
                    <a:ext uri="{FF2B5EF4-FFF2-40B4-BE49-F238E27FC236}">
                      <a16:creationId xmlns:a16="http://schemas.microsoft.com/office/drawing/2014/main" id="{8253181D-9635-34BA-2304-769AA5F12A5B}"/>
                    </a:ext>
                  </a:extLst>
                </p:cNvPr>
                <p:cNvPicPr/>
                <p:nvPr/>
              </p:nvPicPr>
              <p:blipFill>
                <a:blip r:embed="rId245"/>
                <a:stretch>
                  <a:fillRect/>
                </a:stretch>
              </p:blipFill>
              <p:spPr>
                <a:xfrm>
                  <a:off x="2802322" y="3236241"/>
                  <a:ext cx="2239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4" name="Ink 143">
                  <a:extLst>
                    <a:ext uri="{FF2B5EF4-FFF2-40B4-BE49-F238E27FC236}">
                      <a16:creationId xmlns:a16="http://schemas.microsoft.com/office/drawing/2014/main" id="{4BC4562B-E039-07C4-CB0F-CE72DC9079ED}"/>
                    </a:ext>
                  </a:extLst>
                </p14:cNvPr>
                <p14:cNvContentPartPr/>
                <p14:nvPr/>
              </p14:nvContentPartPr>
              <p14:xfrm>
                <a:off x="511282" y="3615681"/>
                <a:ext cx="1435680" cy="1801080"/>
              </p14:xfrm>
            </p:contentPart>
          </mc:Choice>
          <mc:Fallback xmlns="">
            <p:pic>
              <p:nvPicPr>
                <p:cNvPr id="144" name="Ink 143">
                  <a:extLst>
                    <a:ext uri="{FF2B5EF4-FFF2-40B4-BE49-F238E27FC236}">
                      <a16:creationId xmlns:a16="http://schemas.microsoft.com/office/drawing/2014/main" id="{4BC4562B-E039-07C4-CB0F-CE72DC9079ED}"/>
                    </a:ext>
                  </a:extLst>
                </p:cNvPr>
                <p:cNvPicPr/>
                <p:nvPr/>
              </p:nvPicPr>
              <p:blipFill>
                <a:blip r:embed="rId247"/>
                <a:stretch>
                  <a:fillRect/>
                </a:stretch>
              </p:blipFill>
              <p:spPr>
                <a:xfrm>
                  <a:off x="502282" y="3607041"/>
                  <a:ext cx="1453320" cy="1818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 name="Ink 144">
                  <a:extLst>
                    <a:ext uri="{FF2B5EF4-FFF2-40B4-BE49-F238E27FC236}">
                      <a16:creationId xmlns:a16="http://schemas.microsoft.com/office/drawing/2014/main" id="{B5036C96-3EE3-D6D1-013B-0150DF86BEF4}"/>
                    </a:ext>
                  </a:extLst>
                </p14:cNvPr>
                <p14:cNvContentPartPr/>
                <p14:nvPr/>
              </p14:nvContentPartPr>
              <p14:xfrm>
                <a:off x="1277362" y="5180961"/>
                <a:ext cx="198720" cy="244800"/>
              </p14:xfrm>
            </p:contentPart>
          </mc:Choice>
          <mc:Fallback xmlns="">
            <p:pic>
              <p:nvPicPr>
                <p:cNvPr id="145" name="Ink 144">
                  <a:extLst>
                    <a:ext uri="{FF2B5EF4-FFF2-40B4-BE49-F238E27FC236}">
                      <a16:creationId xmlns:a16="http://schemas.microsoft.com/office/drawing/2014/main" id="{B5036C96-3EE3-D6D1-013B-0150DF86BEF4}"/>
                    </a:ext>
                  </a:extLst>
                </p:cNvPr>
                <p:cNvPicPr/>
                <p:nvPr/>
              </p:nvPicPr>
              <p:blipFill>
                <a:blip r:embed="rId249"/>
                <a:stretch>
                  <a:fillRect/>
                </a:stretch>
              </p:blipFill>
              <p:spPr>
                <a:xfrm>
                  <a:off x="1268722" y="5171961"/>
                  <a:ext cx="216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Ink 145">
                  <a:extLst>
                    <a:ext uri="{FF2B5EF4-FFF2-40B4-BE49-F238E27FC236}">
                      <a16:creationId xmlns:a16="http://schemas.microsoft.com/office/drawing/2014/main" id="{153E876A-D76A-6B44-90BA-8BBC4D0D074B}"/>
                    </a:ext>
                  </a:extLst>
                </p14:cNvPr>
                <p14:cNvContentPartPr/>
                <p14:nvPr/>
              </p14:nvContentPartPr>
              <p14:xfrm>
                <a:off x="1463482" y="4976841"/>
                <a:ext cx="2147400" cy="1107000"/>
              </p14:xfrm>
            </p:contentPart>
          </mc:Choice>
          <mc:Fallback xmlns="">
            <p:pic>
              <p:nvPicPr>
                <p:cNvPr id="146" name="Ink 145">
                  <a:extLst>
                    <a:ext uri="{FF2B5EF4-FFF2-40B4-BE49-F238E27FC236}">
                      <a16:creationId xmlns:a16="http://schemas.microsoft.com/office/drawing/2014/main" id="{153E876A-D76A-6B44-90BA-8BBC4D0D074B}"/>
                    </a:ext>
                  </a:extLst>
                </p:cNvPr>
                <p:cNvPicPr/>
                <p:nvPr/>
              </p:nvPicPr>
              <p:blipFill>
                <a:blip r:embed="rId251"/>
                <a:stretch>
                  <a:fillRect/>
                </a:stretch>
              </p:blipFill>
              <p:spPr>
                <a:xfrm>
                  <a:off x="1454842" y="4967841"/>
                  <a:ext cx="2165040" cy="1124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7" name="Ink 146">
                  <a:extLst>
                    <a:ext uri="{FF2B5EF4-FFF2-40B4-BE49-F238E27FC236}">
                      <a16:creationId xmlns:a16="http://schemas.microsoft.com/office/drawing/2014/main" id="{921324AA-451A-5928-899A-CD65C2E26881}"/>
                    </a:ext>
                  </a:extLst>
                </p14:cNvPr>
                <p14:cNvContentPartPr/>
                <p14:nvPr/>
              </p14:nvContentPartPr>
              <p14:xfrm>
                <a:off x="1725922" y="4839321"/>
                <a:ext cx="2397240" cy="1101600"/>
              </p14:xfrm>
            </p:contentPart>
          </mc:Choice>
          <mc:Fallback xmlns="">
            <p:pic>
              <p:nvPicPr>
                <p:cNvPr id="147" name="Ink 146">
                  <a:extLst>
                    <a:ext uri="{FF2B5EF4-FFF2-40B4-BE49-F238E27FC236}">
                      <a16:creationId xmlns:a16="http://schemas.microsoft.com/office/drawing/2014/main" id="{921324AA-451A-5928-899A-CD65C2E26881}"/>
                    </a:ext>
                  </a:extLst>
                </p:cNvPr>
                <p:cNvPicPr/>
                <p:nvPr/>
              </p:nvPicPr>
              <p:blipFill>
                <a:blip r:embed="rId253"/>
                <a:stretch>
                  <a:fillRect/>
                </a:stretch>
              </p:blipFill>
              <p:spPr>
                <a:xfrm>
                  <a:off x="1716922" y="4830321"/>
                  <a:ext cx="2414880" cy="1119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8" name="Ink 147">
                  <a:extLst>
                    <a:ext uri="{FF2B5EF4-FFF2-40B4-BE49-F238E27FC236}">
                      <a16:creationId xmlns:a16="http://schemas.microsoft.com/office/drawing/2014/main" id="{00E84DE1-E31F-B581-82D4-A50BC3FD722B}"/>
                    </a:ext>
                  </a:extLst>
                </p14:cNvPr>
                <p14:cNvContentPartPr/>
                <p14:nvPr/>
              </p14:nvContentPartPr>
              <p14:xfrm>
                <a:off x="1776682" y="4979361"/>
                <a:ext cx="228960" cy="348480"/>
              </p14:xfrm>
            </p:contentPart>
          </mc:Choice>
          <mc:Fallback xmlns="">
            <p:pic>
              <p:nvPicPr>
                <p:cNvPr id="148" name="Ink 147">
                  <a:extLst>
                    <a:ext uri="{FF2B5EF4-FFF2-40B4-BE49-F238E27FC236}">
                      <a16:creationId xmlns:a16="http://schemas.microsoft.com/office/drawing/2014/main" id="{00E84DE1-E31F-B581-82D4-A50BC3FD722B}"/>
                    </a:ext>
                  </a:extLst>
                </p:cNvPr>
                <p:cNvPicPr/>
                <p:nvPr/>
              </p:nvPicPr>
              <p:blipFill>
                <a:blip r:embed="rId255"/>
                <a:stretch>
                  <a:fillRect/>
                </a:stretch>
              </p:blipFill>
              <p:spPr>
                <a:xfrm>
                  <a:off x="1768042" y="4970361"/>
                  <a:ext cx="246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269C0369-86AF-6938-B687-7EF802E247E4}"/>
                    </a:ext>
                  </a:extLst>
                </p14:cNvPr>
                <p14:cNvContentPartPr/>
                <p14:nvPr/>
              </p14:nvContentPartPr>
              <p14:xfrm>
                <a:off x="1868842" y="4992321"/>
                <a:ext cx="349200" cy="267120"/>
              </p14:xfrm>
            </p:contentPart>
          </mc:Choice>
          <mc:Fallback xmlns="">
            <p:pic>
              <p:nvPicPr>
                <p:cNvPr id="149" name="Ink 148">
                  <a:extLst>
                    <a:ext uri="{FF2B5EF4-FFF2-40B4-BE49-F238E27FC236}">
                      <a16:creationId xmlns:a16="http://schemas.microsoft.com/office/drawing/2014/main" id="{269C0369-86AF-6938-B687-7EF802E247E4}"/>
                    </a:ext>
                  </a:extLst>
                </p:cNvPr>
                <p:cNvPicPr/>
                <p:nvPr/>
              </p:nvPicPr>
              <p:blipFill>
                <a:blip r:embed="rId257"/>
                <a:stretch>
                  <a:fillRect/>
                </a:stretch>
              </p:blipFill>
              <p:spPr>
                <a:xfrm>
                  <a:off x="1859842" y="4983321"/>
                  <a:ext cx="3668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700195C4-1C34-8CFA-0749-7D9E1EE38B39}"/>
                    </a:ext>
                  </a:extLst>
                </p14:cNvPr>
                <p14:cNvContentPartPr/>
                <p14:nvPr/>
              </p14:nvContentPartPr>
              <p14:xfrm>
                <a:off x="2255842" y="4951281"/>
                <a:ext cx="152640" cy="286560"/>
              </p14:xfrm>
            </p:contentPart>
          </mc:Choice>
          <mc:Fallback xmlns="">
            <p:pic>
              <p:nvPicPr>
                <p:cNvPr id="150" name="Ink 149">
                  <a:extLst>
                    <a:ext uri="{FF2B5EF4-FFF2-40B4-BE49-F238E27FC236}">
                      <a16:creationId xmlns:a16="http://schemas.microsoft.com/office/drawing/2014/main" id="{700195C4-1C34-8CFA-0749-7D9E1EE38B39}"/>
                    </a:ext>
                  </a:extLst>
                </p:cNvPr>
                <p:cNvPicPr/>
                <p:nvPr/>
              </p:nvPicPr>
              <p:blipFill>
                <a:blip r:embed="rId259"/>
                <a:stretch>
                  <a:fillRect/>
                </a:stretch>
              </p:blipFill>
              <p:spPr>
                <a:xfrm>
                  <a:off x="2246842" y="4942281"/>
                  <a:ext cx="170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75394319-A8B0-E1B0-DA03-B0D4C33074F6}"/>
                    </a:ext>
                  </a:extLst>
                </p14:cNvPr>
                <p14:cNvContentPartPr/>
                <p14:nvPr/>
              </p14:nvContentPartPr>
              <p14:xfrm>
                <a:off x="2453842" y="5082321"/>
                <a:ext cx="30960" cy="121320"/>
              </p14:xfrm>
            </p:contentPart>
          </mc:Choice>
          <mc:Fallback xmlns="">
            <p:pic>
              <p:nvPicPr>
                <p:cNvPr id="151" name="Ink 150">
                  <a:extLst>
                    <a:ext uri="{FF2B5EF4-FFF2-40B4-BE49-F238E27FC236}">
                      <a16:creationId xmlns:a16="http://schemas.microsoft.com/office/drawing/2014/main" id="{75394319-A8B0-E1B0-DA03-B0D4C33074F6}"/>
                    </a:ext>
                  </a:extLst>
                </p:cNvPr>
                <p:cNvPicPr/>
                <p:nvPr/>
              </p:nvPicPr>
              <p:blipFill>
                <a:blip r:embed="rId261"/>
                <a:stretch>
                  <a:fillRect/>
                </a:stretch>
              </p:blipFill>
              <p:spPr>
                <a:xfrm>
                  <a:off x="2445202" y="5073321"/>
                  <a:ext cx="48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2" name="Ink 151">
                  <a:extLst>
                    <a:ext uri="{FF2B5EF4-FFF2-40B4-BE49-F238E27FC236}">
                      <a16:creationId xmlns:a16="http://schemas.microsoft.com/office/drawing/2014/main" id="{0DA8B65D-B3D3-FAB0-6357-852F3B8DDCB5}"/>
                    </a:ext>
                  </a:extLst>
                </p14:cNvPr>
                <p14:cNvContentPartPr/>
                <p14:nvPr/>
              </p14:nvContentPartPr>
              <p14:xfrm>
                <a:off x="2506402" y="4952721"/>
                <a:ext cx="111960" cy="274320"/>
              </p14:xfrm>
            </p:contentPart>
          </mc:Choice>
          <mc:Fallback xmlns="">
            <p:pic>
              <p:nvPicPr>
                <p:cNvPr id="152" name="Ink 151">
                  <a:extLst>
                    <a:ext uri="{FF2B5EF4-FFF2-40B4-BE49-F238E27FC236}">
                      <a16:creationId xmlns:a16="http://schemas.microsoft.com/office/drawing/2014/main" id="{0DA8B65D-B3D3-FAB0-6357-852F3B8DDCB5}"/>
                    </a:ext>
                  </a:extLst>
                </p:cNvPr>
                <p:cNvPicPr/>
                <p:nvPr/>
              </p:nvPicPr>
              <p:blipFill>
                <a:blip r:embed="rId263"/>
                <a:stretch>
                  <a:fillRect/>
                </a:stretch>
              </p:blipFill>
              <p:spPr>
                <a:xfrm>
                  <a:off x="2497402" y="4943721"/>
                  <a:ext cx="129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3" name="Ink 152">
                  <a:extLst>
                    <a:ext uri="{FF2B5EF4-FFF2-40B4-BE49-F238E27FC236}">
                      <a16:creationId xmlns:a16="http://schemas.microsoft.com/office/drawing/2014/main" id="{59EBE04F-D86B-702E-9021-A69B58EBDB8A}"/>
                    </a:ext>
                  </a:extLst>
                </p14:cNvPr>
                <p14:cNvContentPartPr/>
                <p14:nvPr/>
              </p14:nvContentPartPr>
              <p14:xfrm>
                <a:off x="2569762" y="5066841"/>
                <a:ext cx="164520" cy="150480"/>
              </p14:xfrm>
            </p:contentPart>
          </mc:Choice>
          <mc:Fallback xmlns="">
            <p:pic>
              <p:nvPicPr>
                <p:cNvPr id="153" name="Ink 152">
                  <a:extLst>
                    <a:ext uri="{FF2B5EF4-FFF2-40B4-BE49-F238E27FC236}">
                      <a16:creationId xmlns:a16="http://schemas.microsoft.com/office/drawing/2014/main" id="{59EBE04F-D86B-702E-9021-A69B58EBDB8A}"/>
                    </a:ext>
                  </a:extLst>
                </p:cNvPr>
                <p:cNvPicPr/>
                <p:nvPr/>
              </p:nvPicPr>
              <p:blipFill>
                <a:blip r:embed="rId265"/>
                <a:stretch>
                  <a:fillRect/>
                </a:stretch>
              </p:blipFill>
              <p:spPr>
                <a:xfrm>
                  <a:off x="2560762" y="5057841"/>
                  <a:ext cx="182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4" name="Ink 153">
                  <a:extLst>
                    <a:ext uri="{FF2B5EF4-FFF2-40B4-BE49-F238E27FC236}">
                      <a16:creationId xmlns:a16="http://schemas.microsoft.com/office/drawing/2014/main" id="{FD690FB0-5F9D-AC55-DA66-49773F3ECCD6}"/>
                    </a:ext>
                  </a:extLst>
                </p14:cNvPr>
                <p14:cNvContentPartPr/>
                <p14:nvPr/>
              </p14:nvContentPartPr>
              <p14:xfrm>
                <a:off x="2715202" y="4937961"/>
                <a:ext cx="22680" cy="48240"/>
              </p14:xfrm>
            </p:contentPart>
          </mc:Choice>
          <mc:Fallback xmlns="">
            <p:pic>
              <p:nvPicPr>
                <p:cNvPr id="154" name="Ink 153">
                  <a:extLst>
                    <a:ext uri="{FF2B5EF4-FFF2-40B4-BE49-F238E27FC236}">
                      <a16:creationId xmlns:a16="http://schemas.microsoft.com/office/drawing/2014/main" id="{FD690FB0-5F9D-AC55-DA66-49773F3ECCD6}"/>
                    </a:ext>
                  </a:extLst>
                </p:cNvPr>
                <p:cNvPicPr/>
                <p:nvPr/>
              </p:nvPicPr>
              <p:blipFill>
                <a:blip r:embed="rId267"/>
                <a:stretch>
                  <a:fillRect/>
                </a:stretch>
              </p:blipFill>
              <p:spPr>
                <a:xfrm>
                  <a:off x="2706202" y="4929321"/>
                  <a:ext cx="40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5" name="Ink 154">
                  <a:extLst>
                    <a:ext uri="{FF2B5EF4-FFF2-40B4-BE49-F238E27FC236}">
                      <a16:creationId xmlns:a16="http://schemas.microsoft.com/office/drawing/2014/main" id="{141B31D9-FEBE-951E-1B3F-B34AEA79A75D}"/>
                    </a:ext>
                  </a:extLst>
                </p14:cNvPr>
                <p14:cNvContentPartPr/>
                <p14:nvPr/>
              </p14:nvContentPartPr>
              <p14:xfrm>
                <a:off x="2818882" y="4769121"/>
                <a:ext cx="680040" cy="449640"/>
              </p14:xfrm>
            </p:contentPart>
          </mc:Choice>
          <mc:Fallback xmlns="">
            <p:pic>
              <p:nvPicPr>
                <p:cNvPr id="155" name="Ink 154">
                  <a:extLst>
                    <a:ext uri="{FF2B5EF4-FFF2-40B4-BE49-F238E27FC236}">
                      <a16:creationId xmlns:a16="http://schemas.microsoft.com/office/drawing/2014/main" id="{141B31D9-FEBE-951E-1B3F-B34AEA79A75D}"/>
                    </a:ext>
                  </a:extLst>
                </p:cNvPr>
                <p:cNvPicPr/>
                <p:nvPr/>
              </p:nvPicPr>
              <p:blipFill>
                <a:blip r:embed="rId269"/>
                <a:stretch>
                  <a:fillRect/>
                </a:stretch>
              </p:blipFill>
              <p:spPr>
                <a:xfrm>
                  <a:off x="2809882" y="4760481"/>
                  <a:ext cx="6976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7" name="Ink 156">
                  <a:extLst>
                    <a:ext uri="{FF2B5EF4-FFF2-40B4-BE49-F238E27FC236}">
                      <a16:creationId xmlns:a16="http://schemas.microsoft.com/office/drawing/2014/main" id="{39186515-2802-8E10-3E91-6D2644E8263D}"/>
                    </a:ext>
                  </a:extLst>
                </p14:cNvPr>
                <p14:cNvContentPartPr/>
                <p14:nvPr/>
              </p14:nvContentPartPr>
              <p14:xfrm>
                <a:off x="1601002" y="5410641"/>
                <a:ext cx="167400" cy="218520"/>
              </p14:xfrm>
            </p:contentPart>
          </mc:Choice>
          <mc:Fallback xmlns="">
            <p:pic>
              <p:nvPicPr>
                <p:cNvPr id="157" name="Ink 156">
                  <a:extLst>
                    <a:ext uri="{FF2B5EF4-FFF2-40B4-BE49-F238E27FC236}">
                      <a16:creationId xmlns:a16="http://schemas.microsoft.com/office/drawing/2014/main" id="{39186515-2802-8E10-3E91-6D2644E8263D}"/>
                    </a:ext>
                  </a:extLst>
                </p:cNvPr>
                <p:cNvPicPr/>
                <p:nvPr/>
              </p:nvPicPr>
              <p:blipFill>
                <a:blip r:embed="rId271"/>
                <a:stretch>
                  <a:fillRect/>
                </a:stretch>
              </p:blipFill>
              <p:spPr>
                <a:xfrm>
                  <a:off x="1592002" y="5401641"/>
                  <a:ext cx="185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8" name="Ink 157">
                  <a:extLst>
                    <a:ext uri="{FF2B5EF4-FFF2-40B4-BE49-F238E27FC236}">
                      <a16:creationId xmlns:a16="http://schemas.microsoft.com/office/drawing/2014/main" id="{BBAA4D37-60FF-D70D-918C-701FB43AE031}"/>
                    </a:ext>
                  </a:extLst>
                </p14:cNvPr>
                <p14:cNvContentPartPr/>
                <p14:nvPr/>
              </p14:nvContentPartPr>
              <p14:xfrm>
                <a:off x="1807642" y="5418921"/>
                <a:ext cx="158040" cy="199080"/>
              </p14:xfrm>
            </p:contentPart>
          </mc:Choice>
          <mc:Fallback xmlns="">
            <p:pic>
              <p:nvPicPr>
                <p:cNvPr id="158" name="Ink 157">
                  <a:extLst>
                    <a:ext uri="{FF2B5EF4-FFF2-40B4-BE49-F238E27FC236}">
                      <a16:creationId xmlns:a16="http://schemas.microsoft.com/office/drawing/2014/main" id="{BBAA4D37-60FF-D70D-918C-701FB43AE031}"/>
                    </a:ext>
                  </a:extLst>
                </p:cNvPr>
                <p:cNvPicPr/>
                <p:nvPr/>
              </p:nvPicPr>
              <p:blipFill>
                <a:blip r:embed="rId273"/>
                <a:stretch>
                  <a:fillRect/>
                </a:stretch>
              </p:blipFill>
              <p:spPr>
                <a:xfrm>
                  <a:off x="1799002" y="5410281"/>
                  <a:ext cx="175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9" name="Ink 158">
                  <a:extLst>
                    <a:ext uri="{FF2B5EF4-FFF2-40B4-BE49-F238E27FC236}">
                      <a16:creationId xmlns:a16="http://schemas.microsoft.com/office/drawing/2014/main" id="{8B0537A9-ABAB-2850-AE72-EA09B6721570}"/>
                    </a:ext>
                  </a:extLst>
                </p14:cNvPr>
                <p14:cNvContentPartPr/>
                <p14:nvPr/>
              </p14:nvContentPartPr>
              <p14:xfrm>
                <a:off x="2015002" y="5372121"/>
                <a:ext cx="20160" cy="242280"/>
              </p14:xfrm>
            </p:contentPart>
          </mc:Choice>
          <mc:Fallback xmlns="">
            <p:pic>
              <p:nvPicPr>
                <p:cNvPr id="159" name="Ink 158">
                  <a:extLst>
                    <a:ext uri="{FF2B5EF4-FFF2-40B4-BE49-F238E27FC236}">
                      <a16:creationId xmlns:a16="http://schemas.microsoft.com/office/drawing/2014/main" id="{8B0537A9-ABAB-2850-AE72-EA09B6721570}"/>
                    </a:ext>
                  </a:extLst>
                </p:cNvPr>
                <p:cNvPicPr/>
                <p:nvPr/>
              </p:nvPicPr>
              <p:blipFill>
                <a:blip r:embed="rId275"/>
                <a:stretch>
                  <a:fillRect/>
                </a:stretch>
              </p:blipFill>
              <p:spPr>
                <a:xfrm>
                  <a:off x="2006002" y="5363121"/>
                  <a:ext cx="37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0" name="Ink 159">
                  <a:extLst>
                    <a:ext uri="{FF2B5EF4-FFF2-40B4-BE49-F238E27FC236}">
                      <a16:creationId xmlns:a16="http://schemas.microsoft.com/office/drawing/2014/main" id="{4BA2416A-314C-DA83-B59F-1BD40E955E6E}"/>
                    </a:ext>
                  </a:extLst>
                </p14:cNvPr>
                <p14:cNvContentPartPr/>
                <p14:nvPr/>
              </p14:nvContentPartPr>
              <p14:xfrm>
                <a:off x="2154322" y="5570481"/>
                <a:ext cx="39960" cy="122760"/>
              </p14:xfrm>
            </p:contentPart>
          </mc:Choice>
          <mc:Fallback xmlns="">
            <p:pic>
              <p:nvPicPr>
                <p:cNvPr id="160" name="Ink 159">
                  <a:extLst>
                    <a:ext uri="{FF2B5EF4-FFF2-40B4-BE49-F238E27FC236}">
                      <a16:creationId xmlns:a16="http://schemas.microsoft.com/office/drawing/2014/main" id="{4BA2416A-314C-DA83-B59F-1BD40E955E6E}"/>
                    </a:ext>
                  </a:extLst>
                </p:cNvPr>
                <p:cNvPicPr/>
                <p:nvPr/>
              </p:nvPicPr>
              <p:blipFill>
                <a:blip r:embed="rId277"/>
                <a:stretch>
                  <a:fillRect/>
                </a:stretch>
              </p:blipFill>
              <p:spPr>
                <a:xfrm>
                  <a:off x="2145322" y="5561841"/>
                  <a:ext cx="57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1" name="Ink 160">
                  <a:extLst>
                    <a:ext uri="{FF2B5EF4-FFF2-40B4-BE49-F238E27FC236}">
                      <a16:creationId xmlns:a16="http://schemas.microsoft.com/office/drawing/2014/main" id="{28DF2061-42BC-CFB4-9F61-E8ECB6A68AE4}"/>
                    </a:ext>
                  </a:extLst>
                </p14:cNvPr>
                <p14:cNvContentPartPr/>
                <p14:nvPr/>
              </p14:nvContentPartPr>
              <p14:xfrm>
                <a:off x="2374282" y="5409201"/>
                <a:ext cx="65520" cy="201240"/>
              </p14:xfrm>
            </p:contentPart>
          </mc:Choice>
          <mc:Fallback xmlns="">
            <p:pic>
              <p:nvPicPr>
                <p:cNvPr id="161" name="Ink 160">
                  <a:extLst>
                    <a:ext uri="{FF2B5EF4-FFF2-40B4-BE49-F238E27FC236}">
                      <a16:creationId xmlns:a16="http://schemas.microsoft.com/office/drawing/2014/main" id="{28DF2061-42BC-CFB4-9F61-E8ECB6A68AE4}"/>
                    </a:ext>
                  </a:extLst>
                </p:cNvPr>
                <p:cNvPicPr/>
                <p:nvPr/>
              </p:nvPicPr>
              <p:blipFill>
                <a:blip r:embed="rId279"/>
                <a:stretch>
                  <a:fillRect/>
                </a:stretch>
              </p:blipFill>
              <p:spPr>
                <a:xfrm>
                  <a:off x="2365282" y="5400201"/>
                  <a:ext cx="83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2" name="Ink 161">
                  <a:extLst>
                    <a:ext uri="{FF2B5EF4-FFF2-40B4-BE49-F238E27FC236}">
                      <a16:creationId xmlns:a16="http://schemas.microsoft.com/office/drawing/2014/main" id="{8C109361-93AD-18A6-8FFE-1DF676BC7BF2}"/>
                    </a:ext>
                  </a:extLst>
                </p14:cNvPr>
                <p14:cNvContentPartPr/>
                <p14:nvPr/>
              </p14:nvContentPartPr>
              <p14:xfrm>
                <a:off x="2306242" y="5317041"/>
                <a:ext cx="263520" cy="326520"/>
              </p14:xfrm>
            </p:contentPart>
          </mc:Choice>
          <mc:Fallback xmlns="">
            <p:pic>
              <p:nvPicPr>
                <p:cNvPr id="162" name="Ink 161">
                  <a:extLst>
                    <a:ext uri="{FF2B5EF4-FFF2-40B4-BE49-F238E27FC236}">
                      <a16:creationId xmlns:a16="http://schemas.microsoft.com/office/drawing/2014/main" id="{8C109361-93AD-18A6-8FFE-1DF676BC7BF2}"/>
                    </a:ext>
                  </a:extLst>
                </p:cNvPr>
                <p:cNvPicPr/>
                <p:nvPr/>
              </p:nvPicPr>
              <p:blipFill>
                <a:blip r:embed="rId281"/>
                <a:stretch>
                  <a:fillRect/>
                </a:stretch>
              </p:blipFill>
              <p:spPr>
                <a:xfrm>
                  <a:off x="2297602" y="5308041"/>
                  <a:ext cx="2811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3" name="Ink 162">
                  <a:extLst>
                    <a:ext uri="{FF2B5EF4-FFF2-40B4-BE49-F238E27FC236}">
                      <a16:creationId xmlns:a16="http://schemas.microsoft.com/office/drawing/2014/main" id="{05D3686F-95BE-0353-5354-B660581215BE}"/>
                    </a:ext>
                  </a:extLst>
                </p14:cNvPr>
                <p14:cNvContentPartPr/>
                <p14:nvPr/>
              </p14:nvContentPartPr>
              <p14:xfrm>
                <a:off x="2610442" y="5341161"/>
                <a:ext cx="197280" cy="259920"/>
              </p14:xfrm>
            </p:contentPart>
          </mc:Choice>
          <mc:Fallback xmlns="">
            <p:pic>
              <p:nvPicPr>
                <p:cNvPr id="163" name="Ink 162">
                  <a:extLst>
                    <a:ext uri="{FF2B5EF4-FFF2-40B4-BE49-F238E27FC236}">
                      <a16:creationId xmlns:a16="http://schemas.microsoft.com/office/drawing/2014/main" id="{05D3686F-95BE-0353-5354-B660581215BE}"/>
                    </a:ext>
                  </a:extLst>
                </p:cNvPr>
                <p:cNvPicPr/>
                <p:nvPr/>
              </p:nvPicPr>
              <p:blipFill>
                <a:blip r:embed="rId283"/>
                <a:stretch>
                  <a:fillRect/>
                </a:stretch>
              </p:blipFill>
              <p:spPr>
                <a:xfrm>
                  <a:off x="2601802" y="5332161"/>
                  <a:ext cx="214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4" name="Ink 163">
                  <a:extLst>
                    <a:ext uri="{FF2B5EF4-FFF2-40B4-BE49-F238E27FC236}">
                      <a16:creationId xmlns:a16="http://schemas.microsoft.com/office/drawing/2014/main" id="{709CD171-619A-749C-5991-11A30C11C044}"/>
                    </a:ext>
                  </a:extLst>
                </p14:cNvPr>
                <p14:cNvContentPartPr/>
                <p14:nvPr/>
              </p14:nvContentPartPr>
              <p14:xfrm>
                <a:off x="2750842" y="5441601"/>
                <a:ext cx="148680" cy="75960"/>
              </p14:xfrm>
            </p:contentPart>
          </mc:Choice>
          <mc:Fallback xmlns="">
            <p:pic>
              <p:nvPicPr>
                <p:cNvPr id="164" name="Ink 163">
                  <a:extLst>
                    <a:ext uri="{FF2B5EF4-FFF2-40B4-BE49-F238E27FC236}">
                      <a16:creationId xmlns:a16="http://schemas.microsoft.com/office/drawing/2014/main" id="{709CD171-619A-749C-5991-11A30C11C044}"/>
                    </a:ext>
                  </a:extLst>
                </p:cNvPr>
                <p:cNvPicPr/>
                <p:nvPr/>
              </p:nvPicPr>
              <p:blipFill>
                <a:blip r:embed="rId285"/>
                <a:stretch>
                  <a:fillRect/>
                </a:stretch>
              </p:blipFill>
              <p:spPr>
                <a:xfrm>
                  <a:off x="2742202" y="5432601"/>
                  <a:ext cx="1663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5" name="Ink 164">
                  <a:extLst>
                    <a:ext uri="{FF2B5EF4-FFF2-40B4-BE49-F238E27FC236}">
                      <a16:creationId xmlns:a16="http://schemas.microsoft.com/office/drawing/2014/main" id="{C20E31CE-3DDE-F61C-EFC1-C162505C8DA7}"/>
                    </a:ext>
                  </a:extLst>
                </p14:cNvPr>
                <p14:cNvContentPartPr/>
                <p14:nvPr/>
              </p14:nvContentPartPr>
              <p14:xfrm>
                <a:off x="2953162" y="5507121"/>
                <a:ext cx="46440" cy="133920"/>
              </p14:xfrm>
            </p:contentPart>
          </mc:Choice>
          <mc:Fallback xmlns="">
            <p:pic>
              <p:nvPicPr>
                <p:cNvPr id="165" name="Ink 164">
                  <a:extLst>
                    <a:ext uri="{FF2B5EF4-FFF2-40B4-BE49-F238E27FC236}">
                      <a16:creationId xmlns:a16="http://schemas.microsoft.com/office/drawing/2014/main" id="{C20E31CE-3DDE-F61C-EFC1-C162505C8DA7}"/>
                    </a:ext>
                  </a:extLst>
                </p:cNvPr>
                <p:cNvPicPr/>
                <p:nvPr/>
              </p:nvPicPr>
              <p:blipFill>
                <a:blip r:embed="rId287"/>
                <a:stretch>
                  <a:fillRect/>
                </a:stretch>
              </p:blipFill>
              <p:spPr>
                <a:xfrm>
                  <a:off x="2944522" y="5498481"/>
                  <a:ext cx="64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6" name="Ink 165">
                  <a:extLst>
                    <a:ext uri="{FF2B5EF4-FFF2-40B4-BE49-F238E27FC236}">
                      <a16:creationId xmlns:a16="http://schemas.microsoft.com/office/drawing/2014/main" id="{CE08C622-5EC6-5599-A3E4-D673406E6699}"/>
                    </a:ext>
                  </a:extLst>
                </p14:cNvPr>
                <p14:cNvContentPartPr/>
                <p14:nvPr/>
              </p14:nvContentPartPr>
              <p14:xfrm>
                <a:off x="3099322" y="5269521"/>
                <a:ext cx="240120" cy="324720"/>
              </p14:xfrm>
            </p:contentPart>
          </mc:Choice>
          <mc:Fallback xmlns="">
            <p:pic>
              <p:nvPicPr>
                <p:cNvPr id="166" name="Ink 165">
                  <a:extLst>
                    <a:ext uri="{FF2B5EF4-FFF2-40B4-BE49-F238E27FC236}">
                      <a16:creationId xmlns:a16="http://schemas.microsoft.com/office/drawing/2014/main" id="{CE08C622-5EC6-5599-A3E4-D673406E6699}"/>
                    </a:ext>
                  </a:extLst>
                </p:cNvPr>
                <p:cNvPicPr/>
                <p:nvPr/>
              </p:nvPicPr>
              <p:blipFill>
                <a:blip r:embed="rId289"/>
                <a:stretch>
                  <a:fillRect/>
                </a:stretch>
              </p:blipFill>
              <p:spPr>
                <a:xfrm>
                  <a:off x="3090322" y="5260521"/>
                  <a:ext cx="2577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Ink 166">
                  <a:extLst>
                    <a:ext uri="{FF2B5EF4-FFF2-40B4-BE49-F238E27FC236}">
                      <a16:creationId xmlns:a16="http://schemas.microsoft.com/office/drawing/2014/main" id="{852BAEB0-6361-75AD-D9BB-378AC0BA7B0E}"/>
                    </a:ext>
                  </a:extLst>
                </p14:cNvPr>
                <p14:cNvContentPartPr/>
                <p14:nvPr/>
              </p14:nvContentPartPr>
              <p14:xfrm>
                <a:off x="3157282" y="5255841"/>
                <a:ext cx="411840" cy="261000"/>
              </p14:xfrm>
            </p:contentPart>
          </mc:Choice>
          <mc:Fallback xmlns="">
            <p:pic>
              <p:nvPicPr>
                <p:cNvPr id="167" name="Ink 166">
                  <a:extLst>
                    <a:ext uri="{FF2B5EF4-FFF2-40B4-BE49-F238E27FC236}">
                      <a16:creationId xmlns:a16="http://schemas.microsoft.com/office/drawing/2014/main" id="{852BAEB0-6361-75AD-D9BB-378AC0BA7B0E}"/>
                    </a:ext>
                  </a:extLst>
                </p:cNvPr>
                <p:cNvPicPr/>
                <p:nvPr/>
              </p:nvPicPr>
              <p:blipFill>
                <a:blip r:embed="rId291"/>
                <a:stretch>
                  <a:fillRect/>
                </a:stretch>
              </p:blipFill>
              <p:spPr>
                <a:xfrm>
                  <a:off x="3148282" y="5246841"/>
                  <a:ext cx="429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Ink 167">
                  <a:extLst>
                    <a:ext uri="{FF2B5EF4-FFF2-40B4-BE49-F238E27FC236}">
                      <a16:creationId xmlns:a16="http://schemas.microsoft.com/office/drawing/2014/main" id="{94C1B785-14A5-B12A-4CE0-01CBC0707089}"/>
                    </a:ext>
                  </a:extLst>
                </p14:cNvPr>
                <p14:cNvContentPartPr/>
                <p14:nvPr/>
              </p14:nvContentPartPr>
              <p14:xfrm>
                <a:off x="3534202" y="5361321"/>
                <a:ext cx="132840" cy="153720"/>
              </p14:xfrm>
            </p:contentPart>
          </mc:Choice>
          <mc:Fallback xmlns="">
            <p:pic>
              <p:nvPicPr>
                <p:cNvPr id="168" name="Ink 167">
                  <a:extLst>
                    <a:ext uri="{FF2B5EF4-FFF2-40B4-BE49-F238E27FC236}">
                      <a16:creationId xmlns:a16="http://schemas.microsoft.com/office/drawing/2014/main" id="{94C1B785-14A5-B12A-4CE0-01CBC0707089}"/>
                    </a:ext>
                  </a:extLst>
                </p:cNvPr>
                <p:cNvPicPr/>
                <p:nvPr/>
              </p:nvPicPr>
              <p:blipFill>
                <a:blip r:embed="rId293"/>
                <a:stretch>
                  <a:fillRect/>
                </a:stretch>
              </p:blipFill>
              <p:spPr>
                <a:xfrm>
                  <a:off x="3525562" y="5352681"/>
                  <a:ext cx="150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Ink 168">
                  <a:extLst>
                    <a:ext uri="{FF2B5EF4-FFF2-40B4-BE49-F238E27FC236}">
                      <a16:creationId xmlns:a16="http://schemas.microsoft.com/office/drawing/2014/main" id="{7DA34FB2-F4CD-1C2F-A892-D2AAB03B1F0A}"/>
                    </a:ext>
                  </a:extLst>
                </p14:cNvPr>
                <p14:cNvContentPartPr/>
                <p14:nvPr/>
              </p14:nvContentPartPr>
              <p14:xfrm>
                <a:off x="3662722" y="5278881"/>
                <a:ext cx="20880" cy="41040"/>
              </p14:xfrm>
            </p:contentPart>
          </mc:Choice>
          <mc:Fallback xmlns="">
            <p:pic>
              <p:nvPicPr>
                <p:cNvPr id="169" name="Ink 168">
                  <a:extLst>
                    <a:ext uri="{FF2B5EF4-FFF2-40B4-BE49-F238E27FC236}">
                      <a16:creationId xmlns:a16="http://schemas.microsoft.com/office/drawing/2014/main" id="{7DA34FB2-F4CD-1C2F-A892-D2AAB03B1F0A}"/>
                    </a:ext>
                  </a:extLst>
                </p:cNvPr>
                <p:cNvPicPr/>
                <p:nvPr/>
              </p:nvPicPr>
              <p:blipFill>
                <a:blip r:embed="rId295"/>
                <a:stretch>
                  <a:fillRect/>
                </a:stretch>
              </p:blipFill>
              <p:spPr>
                <a:xfrm>
                  <a:off x="3653722" y="5269881"/>
                  <a:ext cx="38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0" name="Ink 169">
                  <a:extLst>
                    <a:ext uri="{FF2B5EF4-FFF2-40B4-BE49-F238E27FC236}">
                      <a16:creationId xmlns:a16="http://schemas.microsoft.com/office/drawing/2014/main" id="{1D603A9F-3ACC-A1CC-4689-47496EED5462}"/>
                    </a:ext>
                  </a:extLst>
                </p14:cNvPr>
                <p14:cNvContentPartPr/>
                <p14:nvPr/>
              </p14:nvContentPartPr>
              <p14:xfrm>
                <a:off x="3722842" y="5304441"/>
                <a:ext cx="290160" cy="207720"/>
              </p14:xfrm>
            </p:contentPart>
          </mc:Choice>
          <mc:Fallback xmlns="">
            <p:pic>
              <p:nvPicPr>
                <p:cNvPr id="170" name="Ink 169">
                  <a:extLst>
                    <a:ext uri="{FF2B5EF4-FFF2-40B4-BE49-F238E27FC236}">
                      <a16:creationId xmlns:a16="http://schemas.microsoft.com/office/drawing/2014/main" id="{1D603A9F-3ACC-A1CC-4689-47496EED5462}"/>
                    </a:ext>
                  </a:extLst>
                </p:cNvPr>
                <p:cNvPicPr/>
                <p:nvPr/>
              </p:nvPicPr>
              <p:blipFill>
                <a:blip r:embed="rId297"/>
                <a:stretch>
                  <a:fillRect/>
                </a:stretch>
              </p:blipFill>
              <p:spPr>
                <a:xfrm>
                  <a:off x="3713842" y="5295441"/>
                  <a:ext cx="307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2" name="Ink 171">
                  <a:extLst>
                    <a:ext uri="{FF2B5EF4-FFF2-40B4-BE49-F238E27FC236}">
                      <a16:creationId xmlns:a16="http://schemas.microsoft.com/office/drawing/2014/main" id="{4F2D216E-6556-A93A-2DF7-DFFFE6370684}"/>
                    </a:ext>
                  </a:extLst>
                </p14:cNvPr>
                <p14:cNvContentPartPr/>
                <p14:nvPr/>
              </p14:nvContentPartPr>
              <p14:xfrm>
                <a:off x="4020562" y="5354121"/>
                <a:ext cx="1090080" cy="36360"/>
              </p14:xfrm>
            </p:contentPart>
          </mc:Choice>
          <mc:Fallback xmlns="">
            <p:pic>
              <p:nvPicPr>
                <p:cNvPr id="172" name="Ink 171">
                  <a:extLst>
                    <a:ext uri="{FF2B5EF4-FFF2-40B4-BE49-F238E27FC236}">
                      <a16:creationId xmlns:a16="http://schemas.microsoft.com/office/drawing/2014/main" id="{4F2D216E-6556-A93A-2DF7-DFFFE6370684}"/>
                    </a:ext>
                  </a:extLst>
                </p:cNvPr>
                <p:cNvPicPr/>
                <p:nvPr/>
              </p:nvPicPr>
              <p:blipFill>
                <a:blip r:embed="rId299"/>
                <a:stretch>
                  <a:fillRect/>
                </a:stretch>
              </p:blipFill>
              <p:spPr>
                <a:xfrm>
                  <a:off x="4011922" y="5345481"/>
                  <a:ext cx="1107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3" name="Ink 172">
                  <a:extLst>
                    <a:ext uri="{FF2B5EF4-FFF2-40B4-BE49-F238E27FC236}">
                      <a16:creationId xmlns:a16="http://schemas.microsoft.com/office/drawing/2014/main" id="{B10EABF4-17A7-E0B3-9501-D39B04DB54A3}"/>
                    </a:ext>
                  </a:extLst>
                </p14:cNvPr>
                <p14:cNvContentPartPr/>
                <p14:nvPr/>
              </p14:nvContentPartPr>
              <p14:xfrm>
                <a:off x="4985002" y="5210121"/>
                <a:ext cx="288000" cy="268200"/>
              </p14:xfrm>
            </p:contentPart>
          </mc:Choice>
          <mc:Fallback xmlns="">
            <p:pic>
              <p:nvPicPr>
                <p:cNvPr id="173" name="Ink 172">
                  <a:extLst>
                    <a:ext uri="{FF2B5EF4-FFF2-40B4-BE49-F238E27FC236}">
                      <a16:creationId xmlns:a16="http://schemas.microsoft.com/office/drawing/2014/main" id="{B10EABF4-17A7-E0B3-9501-D39B04DB54A3}"/>
                    </a:ext>
                  </a:extLst>
                </p:cNvPr>
                <p:cNvPicPr/>
                <p:nvPr/>
              </p:nvPicPr>
              <p:blipFill>
                <a:blip r:embed="rId301"/>
                <a:stretch>
                  <a:fillRect/>
                </a:stretch>
              </p:blipFill>
              <p:spPr>
                <a:xfrm>
                  <a:off x="4976362" y="5201481"/>
                  <a:ext cx="305640" cy="285840"/>
                </a:xfrm>
                <a:prstGeom prst="rect">
                  <a:avLst/>
                </a:prstGeom>
              </p:spPr>
            </p:pic>
          </mc:Fallback>
        </mc:AlternateContent>
      </p:grpSp>
    </p:spTree>
    <p:extLst>
      <p:ext uri="{BB962C8B-B14F-4D97-AF65-F5344CB8AC3E}">
        <p14:creationId xmlns:p14="http://schemas.microsoft.com/office/powerpoint/2010/main" val="253686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list report offers powerful features for finding and acting on relevant data sets. It is often used as an entry point for navigating to the item details, which are usually shown on an object page.</a:t>
            </a:r>
            <a:endParaRPr kumimoji="0" lang="en-US" sz="17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242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UI Annotations</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@UI.selectionField – Bring a filter field on smart filter bar</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@UI.lineItem – enable us to put a column inside the smart table, position,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@UI.identification – used create fields in Object page</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@Semantics.amount.currencyCode – mark the unit of amount field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 – Label for displaying single record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@UI.headerInfo.typeNamePlural – Table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@UI.facet: [{purpose : #STANDARD – This will create a section inside the object page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type: #IDENTIFICTION_REFERENCE – What type of data you want to display}]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Metadata Extension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MDE file for Travel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Documentation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Documentation Link for ABAP RAP</a:t>
            </a:r>
            <a:endParaRPr kumimoji="0" lang="en-IN"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Arial" pitchFamily="34" charset="0"/>
              </a:rPr>
              <a:t>Exercise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hlinkClick r:id="rId4"/>
              </a:rPr>
              <a:t>ZI_TRAVEL_U_XX  </a:t>
            </a:r>
            <a:r>
              <a:rPr kumimoji="0" lang="en-US" sz="1800" b="0" i="0" u="none" strike="noStrike" kern="0" cap="none" spc="0" normalizeH="0" baseline="0" noProof="0" dirty="0">
                <a:ln>
                  <a:noFill/>
                </a:ln>
                <a:solidFill>
                  <a:prstClr val="black"/>
                </a:solidFill>
                <a:effectLst/>
                <a:uLnTx/>
                <a:uFillTx/>
                <a:latin typeface="Calibri"/>
                <a:ea typeface="+mn-ea"/>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AA68-FCB3-9585-1173-D9D4E1B36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59D52-C447-AD6E-7FDD-68A0D01C150F}"/>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D1DBAFD5-1F9A-3287-5106-B34F28442BC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AC3E62-9CB8-9FC3-63A1-5CFCED8AF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60429041-3435-B39C-B53B-01673FA81A1A}"/>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1181963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B1A9-EA15-BAAF-F4EC-926DF9538E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BF75B-F9A0-DE73-C09E-384605DB3475}"/>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Business Application Studio</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26DCA2D1-BF8D-6CFB-5F54-E4FA4728C5DA}"/>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30B864-2854-4A9F-D8FD-FB0BDBC96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8" name="TextBox 7">
            <a:extLst>
              <a:ext uri="{FF2B5EF4-FFF2-40B4-BE49-F238E27FC236}">
                <a16:creationId xmlns:a16="http://schemas.microsoft.com/office/drawing/2014/main" id="{B89DBA66-ADD2-E09E-5D3F-BFE515B40E3A}"/>
              </a:ext>
            </a:extLst>
          </p:cNvPr>
          <p:cNvSpPr txBox="1"/>
          <p:nvPr/>
        </p:nvSpPr>
        <p:spPr>
          <a:xfrm>
            <a:off x="101681" y="617193"/>
            <a:ext cx="11625422" cy="1323439"/>
          </a:xfrm>
          <a:prstGeom prst="rect">
            <a:avLst/>
          </a:prstGeom>
          <a:noFill/>
        </p:spPr>
        <p:txBody>
          <a:bodyPr wrap="square">
            <a:spAutoFit/>
          </a:bodyPr>
          <a:lstStyle/>
          <a:p>
            <a:r>
              <a:rPr lang="en-US" sz="1600" b="0" i="0" dirty="0">
                <a:solidFill>
                  <a:srgbClr val="1F1F1F"/>
                </a:solidFill>
                <a:effectLst/>
                <a:latin typeface="72-Regular"/>
              </a:rPr>
              <a:t>SAP Business Application Studio is a development environment available on SAP Business Technology Platform. It</a:t>
            </a:r>
            <a:r>
              <a:rPr lang="en-IN" sz="1600" dirty="0">
                <a:solidFill>
                  <a:srgbClr val="1F1F1F"/>
                </a:solidFill>
                <a:latin typeface="72-Regular"/>
              </a:rPr>
              <a:t> is a cloud-based professional developer tool for building applications and extending SAP solutions.</a:t>
            </a:r>
            <a:r>
              <a:rPr lang="en-US" sz="1200" b="0" i="0" dirty="0">
                <a:solidFill>
                  <a:srgbClr val="000000"/>
                </a:solidFill>
                <a:effectLst/>
                <a:latin typeface="SAPBook"/>
              </a:rPr>
              <a:t> </a:t>
            </a:r>
            <a:r>
              <a:rPr lang="en-US" sz="1600" dirty="0">
                <a:solidFill>
                  <a:srgbClr val="1F1F1F"/>
                </a:solidFill>
                <a:latin typeface="72-Regular"/>
              </a:rPr>
              <a:t>The integrated development environment (IDE) in the cloud supports full-stack scenarios to speed development and innovation. Development spaces, virtual environments equipped with the runtimes and tools required for specific development scenarios, are at the heart of SAP Business Application Studio.</a:t>
            </a:r>
            <a:endParaRPr lang="en-US" sz="1050" b="0" i="0" dirty="0">
              <a:solidFill>
                <a:srgbClr val="3C3C3C"/>
              </a:solidFill>
              <a:effectLst/>
              <a:latin typeface="SAPBook"/>
            </a:endParaRPr>
          </a:p>
        </p:txBody>
      </p:sp>
      <p:pic>
        <p:nvPicPr>
          <p:cNvPr id="10" name="Picture 9">
            <a:extLst>
              <a:ext uri="{FF2B5EF4-FFF2-40B4-BE49-F238E27FC236}">
                <a16:creationId xmlns:a16="http://schemas.microsoft.com/office/drawing/2014/main" id="{558D4F8E-8EE0-0C4D-C907-8D8454B1FBCF}"/>
              </a:ext>
            </a:extLst>
          </p:cNvPr>
          <p:cNvPicPr>
            <a:picLocks noChangeAspect="1"/>
          </p:cNvPicPr>
          <p:nvPr/>
        </p:nvPicPr>
        <p:blipFill>
          <a:blip r:embed="rId4"/>
          <a:stretch>
            <a:fillRect/>
          </a:stretch>
        </p:blipFill>
        <p:spPr>
          <a:xfrm>
            <a:off x="1629916" y="2323530"/>
            <a:ext cx="8755469" cy="3569575"/>
          </a:xfrm>
          <a:prstGeom prst="rect">
            <a:avLst/>
          </a:prstGeom>
        </p:spPr>
      </p:pic>
    </p:spTree>
    <p:extLst>
      <p:ext uri="{BB962C8B-B14F-4D97-AF65-F5344CB8AC3E}">
        <p14:creationId xmlns:p14="http://schemas.microsoft.com/office/powerpoint/2010/main" val="38890972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grpSp>
        <p:nvGrpSpPr>
          <p:cNvPr id="7" name="Group 6">
            <a:extLst>
              <a:ext uri="{FF2B5EF4-FFF2-40B4-BE49-F238E27FC236}">
                <a16:creationId xmlns:a16="http://schemas.microsoft.com/office/drawing/2014/main" id="{48B155CF-4A97-65C5-59A2-E927E5B13304}"/>
              </a:ext>
            </a:extLst>
          </p:cNvPr>
          <p:cNvGrpSpPr/>
          <p:nvPr/>
        </p:nvGrpSpPr>
        <p:grpSpPr>
          <a:xfrm>
            <a:off x="1826907" y="692696"/>
            <a:ext cx="1747225" cy="5540125"/>
            <a:chOff x="1826907" y="692696"/>
            <a:chExt cx="1747225" cy="5540125"/>
          </a:xfrm>
        </p:grpSpPr>
        <p:sp>
          <p:nvSpPr>
            <p:cNvPr id="2" name="Rectangle 1">
              <a:extLst>
                <a:ext uri="{FF2B5EF4-FFF2-40B4-BE49-F238E27FC236}">
                  <a16:creationId xmlns:a16="http://schemas.microsoft.com/office/drawing/2014/main" id="{9F14795E-D233-3BD6-570E-CF47D3848A65}"/>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cxnSp>
          <p:nvCxnSpPr>
            <p:cNvPr id="6" name="Straight Connector 5">
              <a:extLst>
                <a:ext uri="{FF2B5EF4-FFF2-40B4-BE49-F238E27FC236}">
                  <a16:creationId xmlns:a16="http://schemas.microsoft.com/office/drawing/2014/main" id="{C51E8397-1ED1-3759-A440-EE4BC349F706}"/>
                </a:ext>
              </a:extLst>
            </p:cNvPr>
            <p:cNvCxnSpPr>
              <a:stCxn id="2"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sp>
        <p:nvSpPr>
          <p:cNvPr id="8" name="Smiley Face 7">
            <a:extLst>
              <a:ext uri="{FF2B5EF4-FFF2-40B4-BE49-F238E27FC236}">
                <a16:creationId xmlns:a16="http://schemas.microsoft.com/office/drawing/2014/main" id="{63CD3836-CF5D-A671-C17B-F2E2A684A982}"/>
              </a:ext>
            </a:extLst>
          </p:cNvPr>
          <p:cNvSpPr/>
          <p:nvPr/>
        </p:nvSpPr>
        <p:spPr>
          <a:xfrm>
            <a:off x="621804" y="617193"/>
            <a:ext cx="432048" cy="43554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CDAB2EE-0099-76F4-368B-63E117BB5618}"/>
              </a:ext>
            </a:extLst>
          </p:cNvPr>
          <p:cNvCxnSpPr/>
          <p:nvPr/>
        </p:nvCxnSpPr>
        <p:spPr>
          <a:xfrm flipH="1">
            <a:off x="786444" y="1095993"/>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2C804C0-C5BB-01B9-AA47-7A46DDE79048}"/>
              </a:ext>
            </a:extLst>
          </p:cNvPr>
          <p:cNvGrpSpPr/>
          <p:nvPr/>
        </p:nvGrpSpPr>
        <p:grpSpPr>
          <a:xfrm>
            <a:off x="3862164" y="692696"/>
            <a:ext cx="1747225" cy="5540125"/>
            <a:chOff x="1826907" y="692696"/>
            <a:chExt cx="1747225" cy="5540125"/>
          </a:xfrm>
        </p:grpSpPr>
        <p:sp>
          <p:nvSpPr>
            <p:cNvPr id="11" name="Rectangle 10">
              <a:extLst>
                <a:ext uri="{FF2B5EF4-FFF2-40B4-BE49-F238E27FC236}">
                  <a16:creationId xmlns:a16="http://schemas.microsoft.com/office/drawing/2014/main" id="{D43AF9C2-BCF0-A6AE-6CED-541D2E207542}"/>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cxnSp>
          <p:nvCxnSpPr>
            <p:cNvPr id="12" name="Straight Connector 11">
              <a:extLst>
                <a:ext uri="{FF2B5EF4-FFF2-40B4-BE49-F238E27FC236}">
                  <a16:creationId xmlns:a16="http://schemas.microsoft.com/office/drawing/2014/main" id="{C7E89A75-88E6-254D-F330-9C6ECDAD80D7}"/>
                </a:ext>
              </a:extLst>
            </p:cNvPr>
            <p:cNvCxnSpPr>
              <a:stCxn id="11"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CAC3981-D247-DCEB-628C-0E0F02945CD4}"/>
              </a:ext>
            </a:extLst>
          </p:cNvPr>
          <p:cNvGrpSpPr/>
          <p:nvPr/>
        </p:nvGrpSpPr>
        <p:grpSpPr>
          <a:xfrm>
            <a:off x="6723758" y="692696"/>
            <a:ext cx="1747225" cy="5540125"/>
            <a:chOff x="1826907" y="692696"/>
            <a:chExt cx="1747225" cy="5540125"/>
          </a:xfrm>
        </p:grpSpPr>
        <p:sp>
          <p:nvSpPr>
            <p:cNvPr id="16" name="Rectangle 15">
              <a:extLst>
                <a:ext uri="{FF2B5EF4-FFF2-40B4-BE49-F238E27FC236}">
                  <a16:creationId xmlns:a16="http://schemas.microsoft.com/office/drawing/2014/main" id="{660C43DA-C475-652D-A6AB-41A75B09E42F}"/>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a:t>
              </a:r>
            </a:p>
          </p:txBody>
        </p:sp>
        <p:cxnSp>
          <p:nvCxnSpPr>
            <p:cNvPr id="17" name="Straight Connector 16">
              <a:extLst>
                <a:ext uri="{FF2B5EF4-FFF2-40B4-BE49-F238E27FC236}">
                  <a16:creationId xmlns:a16="http://schemas.microsoft.com/office/drawing/2014/main" id="{C9891A94-32D5-7640-AC6A-8CED606FB228}"/>
                </a:ext>
              </a:extLst>
            </p:cNvPr>
            <p:cNvCxnSpPr>
              <a:stCxn id="16"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60870F7-9841-CABE-EF43-C44AB910AC65}"/>
              </a:ext>
            </a:extLst>
          </p:cNvPr>
          <p:cNvGrpSpPr/>
          <p:nvPr/>
        </p:nvGrpSpPr>
        <p:grpSpPr>
          <a:xfrm>
            <a:off x="10207571" y="692696"/>
            <a:ext cx="1747225" cy="5540125"/>
            <a:chOff x="1826907" y="692696"/>
            <a:chExt cx="1747225" cy="5540125"/>
          </a:xfrm>
        </p:grpSpPr>
        <p:sp>
          <p:nvSpPr>
            <p:cNvPr id="19" name="Rectangle 18">
              <a:extLst>
                <a:ext uri="{FF2B5EF4-FFF2-40B4-BE49-F238E27FC236}">
                  <a16:creationId xmlns:a16="http://schemas.microsoft.com/office/drawing/2014/main" id="{FCDE530E-182D-F069-A5C4-69BA1F0F8A26}"/>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HANADB</a:t>
              </a:r>
            </a:p>
          </p:txBody>
        </p:sp>
        <p:cxnSp>
          <p:nvCxnSpPr>
            <p:cNvPr id="20" name="Straight Connector 19">
              <a:extLst>
                <a:ext uri="{FF2B5EF4-FFF2-40B4-BE49-F238E27FC236}">
                  <a16:creationId xmlns:a16="http://schemas.microsoft.com/office/drawing/2014/main" id="{231CA9C1-AD56-3DB2-C543-6ED7E9034DB6}"/>
                </a:ext>
              </a:extLst>
            </p:cNvPr>
            <p:cNvCxnSpPr>
              <a:stCxn id="19"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F26CED8A-1725-DE02-46CC-B0E2AA6B965C}"/>
              </a:ext>
            </a:extLst>
          </p:cNvPr>
          <p:cNvCxnSpPr/>
          <p:nvPr/>
        </p:nvCxnSpPr>
        <p:spPr>
          <a:xfrm>
            <a:off x="848936" y="1484784"/>
            <a:ext cx="1820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294510-2BC7-FE36-925B-72CE5F960B4B}"/>
              </a:ext>
            </a:extLst>
          </p:cNvPr>
          <p:cNvCxnSpPr/>
          <p:nvPr/>
        </p:nvCxnSpPr>
        <p:spPr>
          <a:xfrm>
            <a:off x="2700519" y="1700808"/>
            <a:ext cx="2004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60386F-146A-55FF-BE6B-BE8FBC69E60C}"/>
              </a:ext>
            </a:extLst>
          </p:cNvPr>
          <p:cNvCxnSpPr/>
          <p:nvPr/>
        </p:nvCxnSpPr>
        <p:spPr>
          <a:xfrm>
            <a:off x="4735776" y="1844824"/>
            <a:ext cx="2830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772CF3-9057-A8DA-625C-9FFAA414032F}"/>
              </a:ext>
            </a:extLst>
          </p:cNvPr>
          <p:cNvSpPr/>
          <p:nvPr/>
        </p:nvSpPr>
        <p:spPr>
          <a:xfrm>
            <a:off x="7534879" y="1844824"/>
            <a:ext cx="62492"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1F8BD63-EA91-4589-ED83-8A33F5FFE26A}"/>
              </a:ext>
            </a:extLst>
          </p:cNvPr>
          <p:cNvCxnSpPr>
            <a:cxnSpLocks/>
          </p:cNvCxnSpPr>
          <p:nvPr/>
        </p:nvCxnSpPr>
        <p:spPr>
          <a:xfrm>
            <a:off x="7628617" y="3428999"/>
            <a:ext cx="3358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7C7011D-9ED8-9163-B45D-C145994E51A7}"/>
              </a:ext>
            </a:extLst>
          </p:cNvPr>
          <p:cNvSpPr/>
          <p:nvPr/>
        </p:nvSpPr>
        <p:spPr>
          <a:xfrm>
            <a:off x="10924954" y="3429000"/>
            <a:ext cx="21001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A1075E-0E24-B782-98EF-4615E88CCF3B}"/>
              </a:ext>
            </a:extLst>
          </p:cNvPr>
          <p:cNvCxnSpPr>
            <a:stCxn id="30" idx="2"/>
          </p:cNvCxnSpPr>
          <p:nvPr/>
        </p:nvCxnSpPr>
        <p:spPr>
          <a:xfrm flipH="1">
            <a:off x="7597371" y="3717032"/>
            <a:ext cx="3432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5D3323-7230-6DEE-DA44-6D5E114BA4F3}"/>
              </a:ext>
            </a:extLst>
          </p:cNvPr>
          <p:cNvSpPr/>
          <p:nvPr/>
        </p:nvSpPr>
        <p:spPr>
          <a:xfrm>
            <a:off x="4735776" y="1700808"/>
            <a:ext cx="45719" cy="2736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B4D2A4-CC87-8E8C-F84B-7D89D2FB2CBE}"/>
              </a:ext>
            </a:extLst>
          </p:cNvPr>
          <p:cNvSpPr/>
          <p:nvPr/>
        </p:nvSpPr>
        <p:spPr>
          <a:xfrm>
            <a:off x="2654801" y="1484784"/>
            <a:ext cx="45719" cy="3240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BB1DCEE-8126-2101-40D6-DCBB960A4239}"/>
              </a:ext>
            </a:extLst>
          </p:cNvPr>
          <p:cNvCxnSpPr>
            <a:stCxn id="27" idx="2"/>
          </p:cNvCxnSpPr>
          <p:nvPr/>
        </p:nvCxnSpPr>
        <p:spPr>
          <a:xfrm flipH="1">
            <a:off x="4781495" y="4149080"/>
            <a:ext cx="2784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C51416-3965-46B5-FCC9-6757F2A64E50}"/>
              </a:ext>
            </a:extLst>
          </p:cNvPr>
          <p:cNvCxnSpPr>
            <a:stCxn id="34" idx="2"/>
          </p:cNvCxnSpPr>
          <p:nvPr/>
        </p:nvCxnSpPr>
        <p:spPr>
          <a:xfrm flipH="1">
            <a:off x="2700519" y="4437107"/>
            <a:ext cx="2058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CC20C9-DADE-BBD3-7262-11FFF93114E8}"/>
              </a:ext>
            </a:extLst>
          </p:cNvPr>
          <p:cNvCxnSpPr>
            <a:stCxn id="35" idx="2"/>
          </p:cNvCxnSpPr>
          <p:nvPr/>
        </p:nvCxnSpPr>
        <p:spPr>
          <a:xfrm flipH="1">
            <a:off x="786444" y="4725143"/>
            <a:ext cx="189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F46688D-19A0-27C1-01BE-B5F883783FD5}"/>
              </a:ext>
            </a:extLst>
          </p:cNvPr>
          <p:cNvSpPr/>
          <p:nvPr/>
        </p:nvSpPr>
        <p:spPr>
          <a:xfrm>
            <a:off x="9313667" y="2010427"/>
            <a:ext cx="93738" cy="10766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9F171E9-03F2-56F8-C7D8-8659CD89E2A4}"/>
              </a:ext>
            </a:extLst>
          </p:cNvPr>
          <p:cNvGrpSpPr/>
          <p:nvPr/>
        </p:nvGrpSpPr>
        <p:grpSpPr>
          <a:xfrm>
            <a:off x="8766469" y="703379"/>
            <a:ext cx="1176861" cy="5829803"/>
            <a:chOff x="2133030" y="703379"/>
            <a:chExt cx="1176861" cy="5617057"/>
          </a:xfrm>
        </p:grpSpPr>
        <p:cxnSp>
          <p:nvCxnSpPr>
            <p:cNvPr id="46" name="Straight Connector 45">
              <a:extLst>
                <a:ext uri="{FF2B5EF4-FFF2-40B4-BE49-F238E27FC236}">
                  <a16:creationId xmlns:a16="http://schemas.microsoft.com/office/drawing/2014/main" id="{AB1CBE68-01F3-CAA8-4464-7823EE70776E}"/>
                </a:ext>
              </a:extLst>
            </p:cNvPr>
            <p:cNvCxnSpPr>
              <a:cxnSpLocks/>
              <a:stCxn id="45" idx="2"/>
            </p:cNvCxnSpPr>
            <p:nvPr/>
          </p:nvCxnSpPr>
          <p:spPr>
            <a:xfrm>
              <a:off x="2721461" y="1063419"/>
              <a:ext cx="0" cy="525701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C53D95E-0FA7-F03F-7085-C0A2E17BD268}"/>
                </a:ext>
              </a:extLst>
            </p:cNvPr>
            <p:cNvSpPr/>
            <p:nvPr/>
          </p:nvSpPr>
          <p:spPr>
            <a:xfrm>
              <a:off x="2133030" y="703379"/>
              <a:ext cx="1176861"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a:t>
              </a:r>
            </a:p>
          </p:txBody>
        </p:sp>
      </p:grpSp>
      <p:cxnSp>
        <p:nvCxnSpPr>
          <p:cNvPr id="50" name="Straight Arrow Connector 49">
            <a:extLst>
              <a:ext uri="{FF2B5EF4-FFF2-40B4-BE49-F238E27FC236}">
                <a16:creationId xmlns:a16="http://schemas.microsoft.com/office/drawing/2014/main" id="{6628A949-122A-32F9-C08E-800FE50A3258}"/>
              </a:ext>
            </a:extLst>
          </p:cNvPr>
          <p:cNvCxnSpPr/>
          <p:nvPr/>
        </p:nvCxnSpPr>
        <p:spPr>
          <a:xfrm>
            <a:off x="7580597" y="2025267"/>
            <a:ext cx="168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B56041C-B74D-995F-AF58-4BA0F630B037}"/>
              </a:ext>
            </a:extLst>
          </p:cNvPr>
          <p:cNvCxnSpPr>
            <a:stCxn id="43" idx="2"/>
          </p:cNvCxnSpPr>
          <p:nvPr/>
        </p:nvCxnSpPr>
        <p:spPr>
          <a:xfrm flipH="1">
            <a:off x="7318548" y="3087048"/>
            <a:ext cx="2041988" cy="1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Decision 52">
            <a:extLst>
              <a:ext uri="{FF2B5EF4-FFF2-40B4-BE49-F238E27FC236}">
                <a16:creationId xmlns:a16="http://schemas.microsoft.com/office/drawing/2014/main" id="{CD452442-8006-47DF-75EC-35EE9AD09644}"/>
              </a:ext>
            </a:extLst>
          </p:cNvPr>
          <p:cNvSpPr/>
          <p:nvPr/>
        </p:nvSpPr>
        <p:spPr>
          <a:xfrm>
            <a:off x="6708542" y="2873928"/>
            <a:ext cx="653070" cy="4441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EE4DE15E-5BA4-1980-AE0A-C44FA0AD442A}"/>
              </a:ext>
            </a:extLst>
          </p:cNvPr>
          <p:cNvSpPr/>
          <p:nvPr/>
        </p:nvSpPr>
        <p:spPr>
          <a:xfrm>
            <a:off x="6526460" y="2548737"/>
            <a:ext cx="419990" cy="44415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E9CAD9CF-C48E-2437-B13D-7BF57928237C}"/>
              </a:ext>
            </a:extLst>
          </p:cNvPr>
          <p:cNvCxnSpPr>
            <a:stCxn id="53" idx="1"/>
            <a:endCxn id="35" idx="3"/>
          </p:cNvCxnSpPr>
          <p:nvPr/>
        </p:nvCxnSpPr>
        <p:spPr>
          <a:xfrm flipH="1">
            <a:off x="2700520" y="3096005"/>
            <a:ext cx="4008022" cy="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C54E099-4AF8-F6C7-4884-F06A9E1DED18}"/>
              </a:ext>
            </a:extLst>
          </p:cNvPr>
          <p:cNvCxnSpPr>
            <a:stCxn id="53" idx="2"/>
          </p:cNvCxnSpPr>
          <p:nvPr/>
        </p:nvCxnSpPr>
        <p:spPr>
          <a:xfrm rot="16200000" flipH="1">
            <a:off x="7229519" y="3123639"/>
            <a:ext cx="110918" cy="499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31FE266-E04A-DFF6-FFCC-CFF115B6017D}"/>
              </a:ext>
            </a:extLst>
          </p:cNvPr>
          <p:cNvSpPr/>
          <p:nvPr/>
        </p:nvSpPr>
        <p:spPr>
          <a:xfrm>
            <a:off x="9436575" y="1911704"/>
            <a:ext cx="33624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3B8B77C-6BD1-BF9D-1BE8-BB297CEE850E}"/>
              </a:ext>
            </a:extLst>
          </p:cNvPr>
          <p:cNvSpPr/>
          <p:nvPr/>
        </p:nvSpPr>
        <p:spPr>
          <a:xfrm>
            <a:off x="9446151" y="2893163"/>
            <a:ext cx="336242" cy="288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62F8AF0-3CA2-4719-88BA-13CE91AA3300}"/>
              </a:ext>
            </a:extLst>
          </p:cNvPr>
          <p:cNvSpPr txBox="1"/>
          <p:nvPr/>
        </p:nvSpPr>
        <p:spPr>
          <a:xfrm>
            <a:off x="1515775" y="4892962"/>
            <a:ext cx="6094638" cy="1569660"/>
          </a:xfrm>
          <a:prstGeom prst="rect">
            <a:avLst/>
          </a:prstGeom>
          <a:noFill/>
        </p:spPr>
        <p:txBody>
          <a:bodyPr wrap="square">
            <a:spAutoFit/>
          </a:bodyPr>
          <a:lstStyle/>
          <a:p>
            <a:r>
              <a:rPr lang="en-US" dirty="0">
                <a:hlinkClick r:id="rId4"/>
              </a:rPr>
              <a:t>https://www.youtube.com/watch?v=C9MWowuCxis&amp;list=PLcxqFaocb9WLtnq-rpXbRy5hnKECxr95G&amp;index=88</a:t>
            </a:r>
            <a:endParaRPr lang="en-US" dirty="0"/>
          </a:p>
          <a:p>
            <a:endParaRPr lang="en-US" dirty="0"/>
          </a:p>
        </p:txBody>
      </p:sp>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731565FA-7331-9BFE-F7B1-3ED263E48FD8}"/>
                  </a:ext>
                </a:extLst>
              </p14:cNvPr>
              <p14:cNvContentPartPr/>
              <p14:nvPr/>
            </p14:nvContentPartPr>
            <p14:xfrm>
              <a:off x="9502583" y="2276481"/>
              <a:ext cx="602280" cy="43920"/>
            </p14:xfrm>
          </p:contentPart>
        </mc:Choice>
        <mc:Fallback>
          <p:pic>
            <p:nvPicPr>
              <p:cNvPr id="28" name="Ink 27">
                <a:extLst>
                  <a:ext uri="{FF2B5EF4-FFF2-40B4-BE49-F238E27FC236}">
                    <a16:creationId xmlns:a16="http://schemas.microsoft.com/office/drawing/2014/main" id="{731565FA-7331-9BFE-F7B1-3ED263E48FD8}"/>
                  </a:ext>
                </a:extLst>
              </p:cNvPr>
              <p:cNvPicPr/>
              <p:nvPr/>
            </p:nvPicPr>
            <p:blipFill>
              <a:blip r:embed="rId6"/>
              <a:stretch>
                <a:fillRect/>
              </a:stretch>
            </p:blipFill>
            <p:spPr>
              <a:xfrm>
                <a:off x="9493943" y="2267841"/>
                <a:ext cx="6199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0" name="Ink 39">
                <a:extLst>
                  <a:ext uri="{FF2B5EF4-FFF2-40B4-BE49-F238E27FC236}">
                    <a16:creationId xmlns:a16="http://schemas.microsoft.com/office/drawing/2014/main" id="{1AB38FB2-3FE0-453D-A288-DC1A57EC04AC}"/>
                  </a:ext>
                </a:extLst>
              </p14:cNvPr>
              <p14:cNvContentPartPr/>
              <p14:nvPr/>
            </p14:nvContentPartPr>
            <p14:xfrm>
              <a:off x="8649383" y="612921"/>
              <a:ext cx="1244520" cy="488880"/>
            </p14:xfrm>
          </p:contentPart>
        </mc:Choice>
        <mc:Fallback>
          <p:pic>
            <p:nvPicPr>
              <p:cNvPr id="40" name="Ink 39">
                <a:extLst>
                  <a:ext uri="{FF2B5EF4-FFF2-40B4-BE49-F238E27FC236}">
                    <a16:creationId xmlns:a16="http://schemas.microsoft.com/office/drawing/2014/main" id="{1AB38FB2-3FE0-453D-A288-DC1A57EC04AC}"/>
                  </a:ext>
                </a:extLst>
              </p:cNvPr>
              <p:cNvPicPr/>
              <p:nvPr/>
            </p:nvPicPr>
            <p:blipFill>
              <a:blip r:embed="rId8"/>
              <a:stretch>
                <a:fillRect/>
              </a:stretch>
            </p:blipFill>
            <p:spPr>
              <a:xfrm>
                <a:off x="8640383" y="604281"/>
                <a:ext cx="1262160" cy="506520"/>
              </a:xfrm>
              <a:prstGeom prst="rect">
                <a:avLst/>
              </a:prstGeom>
            </p:spPr>
          </p:pic>
        </mc:Fallback>
      </mc:AlternateContent>
      <p:grpSp>
        <p:nvGrpSpPr>
          <p:cNvPr id="61" name="Group 60">
            <a:extLst>
              <a:ext uri="{FF2B5EF4-FFF2-40B4-BE49-F238E27FC236}">
                <a16:creationId xmlns:a16="http://schemas.microsoft.com/office/drawing/2014/main" id="{20CFD2A2-ACAA-B093-2A7F-4B2FF3A9A747}"/>
              </a:ext>
            </a:extLst>
          </p:cNvPr>
          <p:cNvGrpSpPr/>
          <p:nvPr/>
        </p:nvGrpSpPr>
        <p:grpSpPr>
          <a:xfrm>
            <a:off x="750983" y="1168761"/>
            <a:ext cx="9249840" cy="903960"/>
            <a:chOff x="750983" y="1168761"/>
            <a:chExt cx="9249840" cy="903960"/>
          </a:xfrm>
        </p:grpSpPr>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D207CA0A-C031-B11A-D6C6-D954E3C5C305}"/>
                    </a:ext>
                  </a:extLst>
                </p14:cNvPr>
                <p14:cNvContentPartPr/>
                <p14:nvPr/>
              </p14:nvContentPartPr>
              <p14:xfrm>
                <a:off x="750983" y="1219881"/>
                <a:ext cx="6760440" cy="518040"/>
              </p14:xfrm>
            </p:contentPart>
          </mc:Choice>
          <mc:Fallback>
            <p:pic>
              <p:nvPicPr>
                <p:cNvPr id="5" name="Ink 4">
                  <a:extLst>
                    <a:ext uri="{FF2B5EF4-FFF2-40B4-BE49-F238E27FC236}">
                      <a16:creationId xmlns:a16="http://schemas.microsoft.com/office/drawing/2014/main" id="{D207CA0A-C031-B11A-D6C6-D954E3C5C305}"/>
                    </a:ext>
                  </a:extLst>
                </p:cNvPr>
                <p:cNvPicPr/>
                <p:nvPr/>
              </p:nvPicPr>
              <p:blipFill>
                <a:blip r:embed="rId10"/>
                <a:stretch>
                  <a:fillRect/>
                </a:stretch>
              </p:blipFill>
              <p:spPr>
                <a:xfrm>
                  <a:off x="741983" y="1210881"/>
                  <a:ext cx="677808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094D0B25-68CE-91ED-BFE6-F7D5CA38DA42}"/>
                    </a:ext>
                  </a:extLst>
                </p14:cNvPr>
                <p14:cNvContentPartPr/>
                <p14:nvPr/>
              </p14:nvContentPartPr>
              <p14:xfrm>
                <a:off x="7453823" y="1660521"/>
                <a:ext cx="59400" cy="121680"/>
              </p14:xfrm>
            </p:contentPart>
          </mc:Choice>
          <mc:Fallback>
            <p:pic>
              <p:nvPicPr>
                <p:cNvPr id="14" name="Ink 13">
                  <a:extLst>
                    <a:ext uri="{FF2B5EF4-FFF2-40B4-BE49-F238E27FC236}">
                      <a16:creationId xmlns:a16="http://schemas.microsoft.com/office/drawing/2014/main" id="{094D0B25-68CE-91ED-BFE6-F7D5CA38DA42}"/>
                    </a:ext>
                  </a:extLst>
                </p:cNvPr>
                <p:cNvPicPr/>
                <p:nvPr/>
              </p:nvPicPr>
              <p:blipFill>
                <a:blip r:embed="rId12"/>
                <a:stretch>
                  <a:fillRect/>
                </a:stretch>
              </p:blipFill>
              <p:spPr>
                <a:xfrm>
                  <a:off x="7445183" y="1651881"/>
                  <a:ext cx="770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D2B7C705-9648-1E37-DB8D-C825AE758EBB}"/>
                    </a:ext>
                  </a:extLst>
                </p14:cNvPr>
                <p14:cNvContentPartPr/>
                <p14:nvPr/>
              </p14:nvContentPartPr>
              <p14:xfrm>
                <a:off x="7476143" y="1635681"/>
                <a:ext cx="236880" cy="268920"/>
              </p14:xfrm>
            </p:contentPart>
          </mc:Choice>
          <mc:Fallback>
            <p:pic>
              <p:nvPicPr>
                <p:cNvPr id="21" name="Ink 20">
                  <a:extLst>
                    <a:ext uri="{FF2B5EF4-FFF2-40B4-BE49-F238E27FC236}">
                      <a16:creationId xmlns:a16="http://schemas.microsoft.com/office/drawing/2014/main" id="{D2B7C705-9648-1E37-DB8D-C825AE758EBB}"/>
                    </a:ext>
                  </a:extLst>
                </p:cNvPr>
                <p:cNvPicPr/>
                <p:nvPr/>
              </p:nvPicPr>
              <p:blipFill>
                <a:blip r:embed="rId14"/>
                <a:stretch>
                  <a:fillRect/>
                </a:stretch>
              </p:blipFill>
              <p:spPr>
                <a:xfrm>
                  <a:off x="7467503" y="1627041"/>
                  <a:ext cx="2545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0739F571-2A9C-0F3A-3DDD-873AD0DEFF9C}"/>
                    </a:ext>
                  </a:extLst>
                </p14:cNvPr>
                <p14:cNvContentPartPr/>
                <p14:nvPr/>
              </p14:nvContentPartPr>
              <p14:xfrm>
                <a:off x="7598543" y="1637481"/>
                <a:ext cx="1998000" cy="215280"/>
              </p14:xfrm>
            </p:contentPart>
          </mc:Choice>
          <mc:Fallback>
            <p:pic>
              <p:nvPicPr>
                <p:cNvPr id="23" name="Ink 22">
                  <a:extLst>
                    <a:ext uri="{FF2B5EF4-FFF2-40B4-BE49-F238E27FC236}">
                      <a16:creationId xmlns:a16="http://schemas.microsoft.com/office/drawing/2014/main" id="{0739F571-2A9C-0F3A-3DDD-873AD0DEFF9C}"/>
                    </a:ext>
                  </a:extLst>
                </p:cNvPr>
                <p:cNvPicPr/>
                <p:nvPr/>
              </p:nvPicPr>
              <p:blipFill>
                <a:blip r:embed="rId16"/>
                <a:stretch>
                  <a:fillRect/>
                </a:stretch>
              </p:blipFill>
              <p:spPr>
                <a:xfrm>
                  <a:off x="7589903" y="1628481"/>
                  <a:ext cx="20156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1DDD744B-A89F-F3CD-D685-D0B38A387023}"/>
                    </a:ext>
                  </a:extLst>
                </p14:cNvPr>
                <p14:cNvContentPartPr/>
                <p14:nvPr/>
              </p14:nvContentPartPr>
              <p14:xfrm>
                <a:off x="9519863" y="1781841"/>
                <a:ext cx="145800" cy="92880"/>
              </p14:xfrm>
            </p:contentPart>
          </mc:Choice>
          <mc:Fallback>
            <p:pic>
              <p:nvPicPr>
                <p:cNvPr id="25" name="Ink 24">
                  <a:extLst>
                    <a:ext uri="{FF2B5EF4-FFF2-40B4-BE49-F238E27FC236}">
                      <a16:creationId xmlns:a16="http://schemas.microsoft.com/office/drawing/2014/main" id="{1DDD744B-A89F-F3CD-D685-D0B38A387023}"/>
                    </a:ext>
                  </a:extLst>
                </p:cNvPr>
                <p:cNvPicPr/>
                <p:nvPr/>
              </p:nvPicPr>
              <p:blipFill>
                <a:blip r:embed="rId18"/>
                <a:stretch>
                  <a:fillRect/>
                </a:stretch>
              </p:blipFill>
              <p:spPr>
                <a:xfrm>
                  <a:off x="9511223" y="1772841"/>
                  <a:ext cx="163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3" name="Ink 32">
                  <a:extLst>
                    <a:ext uri="{FF2B5EF4-FFF2-40B4-BE49-F238E27FC236}">
                      <a16:creationId xmlns:a16="http://schemas.microsoft.com/office/drawing/2014/main" id="{07FF02FC-A33E-7EE1-1466-FEB07EF39222}"/>
                    </a:ext>
                  </a:extLst>
                </p14:cNvPr>
                <p14:cNvContentPartPr/>
                <p14:nvPr/>
              </p14:nvContentPartPr>
              <p14:xfrm>
                <a:off x="9821543" y="1863561"/>
                <a:ext cx="179280" cy="158040"/>
              </p14:xfrm>
            </p:contentPart>
          </mc:Choice>
          <mc:Fallback>
            <p:pic>
              <p:nvPicPr>
                <p:cNvPr id="33" name="Ink 32">
                  <a:extLst>
                    <a:ext uri="{FF2B5EF4-FFF2-40B4-BE49-F238E27FC236}">
                      <a16:creationId xmlns:a16="http://schemas.microsoft.com/office/drawing/2014/main" id="{07FF02FC-A33E-7EE1-1466-FEB07EF39222}"/>
                    </a:ext>
                  </a:extLst>
                </p:cNvPr>
                <p:cNvPicPr/>
                <p:nvPr/>
              </p:nvPicPr>
              <p:blipFill>
                <a:blip r:embed="rId20"/>
                <a:stretch>
                  <a:fillRect/>
                </a:stretch>
              </p:blipFill>
              <p:spPr>
                <a:xfrm>
                  <a:off x="9812543" y="1854561"/>
                  <a:ext cx="196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 name="Ink 35">
                  <a:extLst>
                    <a:ext uri="{FF2B5EF4-FFF2-40B4-BE49-F238E27FC236}">
                      <a16:creationId xmlns:a16="http://schemas.microsoft.com/office/drawing/2014/main" id="{29744FC9-85BC-8876-EB6B-10FDB21E30BB}"/>
                    </a:ext>
                  </a:extLst>
                </p14:cNvPr>
                <p14:cNvContentPartPr/>
                <p14:nvPr/>
              </p14:nvContentPartPr>
              <p14:xfrm>
                <a:off x="9797783" y="1902801"/>
                <a:ext cx="148320" cy="169920"/>
              </p14:xfrm>
            </p:contentPart>
          </mc:Choice>
          <mc:Fallback>
            <p:pic>
              <p:nvPicPr>
                <p:cNvPr id="36" name="Ink 35">
                  <a:extLst>
                    <a:ext uri="{FF2B5EF4-FFF2-40B4-BE49-F238E27FC236}">
                      <a16:creationId xmlns:a16="http://schemas.microsoft.com/office/drawing/2014/main" id="{29744FC9-85BC-8876-EB6B-10FDB21E30BB}"/>
                    </a:ext>
                  </a:extLst>
                </p:cNvPr>
                <p:cNvPicPr/>
                <p:nvPr/>
              </p:nvPicPr>
              <p:blipFill>
                <a:blip r:embed="rId22"/>
                <a:stretch>
                  <a:fillRect/>
                </a:stretch>
              </p:blipFill>
              <p:spPr>
                <a:xfrm>
                  <a:off x="9789143" y="1893801"/>
                  <a:ext cx="1659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9" name="Ink 48">
                  <a:extLst>
                    <a:ext uri="{FF2B5EF4-FFF2-40B4-BE49-F238E27FC236}">
                      <a16:creationId xmlns:a16="http://schemas.microsoft.com/office/drawing/2014/main" id="{97693CBE-CE81-293C-B239-B039AE6ABBDE}"/>
                    </a:ext>
                  </a:extLst>
                </p14:cNvPr>
                <p14:cNvContentPartPr/>
                <p14:nvPr/>
              </p14:nvContentPartPr>
              <p14:xfrm>
                <a:off x="7644983" y="1186761"/>
                <a:ext cx="1204200" cy="684000"/>
              </p14:xfrm>
            </p:contentPart>
          </mc:Choice>
          <mc:Fallback>
            <p:pic>
              <p:nvPicPr>
                <p:cNvPr id="49" name="Ink 48">
                  <a:extLst>
                    <a:ext uri="{FF2B5EF4-FFF2-40B4-BE49-F238E27FC236}">
                      <a16:creationId xmlns:a16="http://schemas.microsoft.com/office/drawing/2014/main" id="{97693CBE-CE81-293C-B239-B039AE6ABBDE}"/>
                    </a:ext>
                  </a:extLst>
                </p:cNvPr>
                <p:cNvPicPr/>
                <p:nvPr/>
              </p:nvPicPr>
              <p:blipFill>
                <a:blip r:embed="rId24"/>
                <a:stretch>
                  <a:fillRect/>
                </a:stretch>
              </p:blipFill>
              <p:spPr>
                <a:xfrm>
                  <a:off x="7635983" y="1177761"/>
                  <a:ext cx="1221840" cy="701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1" name="Ink 50">
                  <a:extLst>
                    <a:ext uri="{FF2B5EF4-FFF2-40B4-BE49-F238E27FC236}">
                      <a16:creationId xmlns:a16="http://schemas.microsoft.com/office/drawing/2014/main" id="{9EB144D6-C2E7-9A46-FB00-1980F8111C31}"/>
                    </a:ext>
                  </a:extLst>
                </p14:cNvPr>
                <p14:cNvContentPartPr/>
                <p14:nvPr/>
              </p14:nvContentPartPr>
              <p14:xfrm>
                <a:off x="8709863" y="1168761"/>
                <a:ext cx="241920" cy="132120"/>
              </p14:xfrm>
            </p:contentPart>
          </mc:Choice>
          <mc:Fallback>
            <p:pic>
              <p:nvPicPr>
                <p:cNvPr id="51" name="Ink 50">
                  <a:extLst>
                    <a:ext uri="{FF2B5EF4-FFF2-40B4-BE49-F238E27FC236}">
                      <a16:creationId xmlns:a16="http://schemas.microsoft.com/office/drawing/2014/main" id="{9EB144D6-C2E7-9A46-FB00-1980F8111C31}"/>
                    </a:ext>
                  </a:extLst>
                </p:cNvPr>
                <p:cNvPicPr/>
                <p:nvPr/>
              </p:nvPicPr>
              <p:blipFill>
                <a:blip r:embed="rId26"/>
                <a:stretch>
                  <a:fillRect/>
                </a:stretch>
              </p:blipFill>
              <p:spPr>
                <a:xfrm>
                  <a:off x="8701223" y="1160121"/>
                  <a:ext cx="2595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92305901-3C2A-C7D6-9A14-8953849C1B9C}"/>
                    </a:ext>
                  </a:extLst>
                </p14:cNvPr>
                <p14:cNvContentPartPr/>
                <p14:nvPr/>
              </p14:nvContentPartPr>
              <p14:xfrm>
                <a:off x="9079943" y="1203321"/>
                <a:ext cx="638280" cy="459720"/>
              </p14:xfrm>
            </p:contentPart>
          </mc:Choice>
          <mc:Fallback>
            <p:pic>
              <p:nvPicPr>
                <p:cNvPr id="55" name="Ink 54">
                  <a:extLst>
                    <a:ext uri="{FF2B5EF4-FFF2-40B4-BE49-F238E27FC236}">
                      <a16:creationId xmlns:a16="http://schemas.microsoft.com/office/drawing/2014/main" id="{92305901-3C2A-C7D6-9A14-8953849C1B9C}"/>
                    </a:ext>
                  </a:extLst>
                </p:cNvPr>
                <p:cNvPicPr/>
                <p:nvPr/>
              </p:nvPicPr>
              <p:blipFill>
                <a:blip r:embed="rId28"/>
                <a:stretch>
                  <a:fillRect/>
                </a:stretch>
              </p:blipFill>
              <p:spPr>
                <a:xfrm>
                  <a:off x="9071303" y="1194321"/>
                  <a:ext cx="6559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7" name="Ink 56">
                  <a:extLst>
                    <a:ext uri="{FF2B5EF4-FFF2-40B4-BE49-F238E27FC236}">
                      <a16:creationId xmlns:a16="http://schemas.microsoft.com/office/drawing/2014/main" id="{472C7378-70B5-6E96-C8C0-EB2B7AE40839}"/>
                    </a:ext>
                  </a:extLst>
                </p14:cNvPr>
                <p14:cNvContentPartPr/>
                <p14:nvPr/>
              </p14:nvContentPartPr>
              <p14:xfrm>
                <a:off x="9658823" y="1626321"/>
                <a:ext cx="165240" cy="81720"/>
              </p14:xfrm>
            </p:contentPart>
          </mc:Choice>
          <mc:Fallback>
            <p:pic>
              <p:nvPicPr>
                <p:cNvPr id="57" name="Ink 56">
                  <a:extLst>
                    <a:ext uri="{FF2B5EF4-FFF2-40B4-BE49-F238E27FC236}">
                      <a16:creationId xmlns:a16="http://schemas.microsoft.com/office/drawing/2014/main" id="{472C7378-70B5-6E96-C8C0-EB2B7AE40839}"/>
                    </a:ext>
                  </a:extLst>
                </p:cNvPr>
                <p:cNvPicPr/>
                <p:nvPr/>
              </p:nvPicPr>
              <p:blipFill>
                <a:blip r:embed="rId30"/>
                <a:stretch>
                  <a:fillRect/>
                </a:stretch>
              </p:blipFill>
              <p:spPr>
                <a:xfrm>
                  <a:off x="9649823" y="1617321"/>
                  <a:ext cx="182880" cy="99360"/>
                </a:xfrm>
                <a:prstGeom prst="rect">
                  <a:avLst/>
                </a:prstGeom>
              </p:spPr>
            </p:pic>
          </mc:Fallback>
        </mc:AlternateContent>
      </p:grpSp>
      <p:grpSp>
        <p:nvGrpSpPr>
          <p:cNvPr id="100" name="Group 99">
            <a:extLst>
              <a:ext uri="{FF2B5EF4-FFF2-40B4-BE49-F238E27FC236}">
                <a16:creationId xmlns:a16="http://schemas.microsoft.com/office/drawing/2014/main" id="{762B6425-3217-BA02-C44F-69F5830547B7}"/>
              </a:ext>
            </a:extLst>
          </p:cNvPr>
          <p:cNvGrpSpPr/>
          <p:nvPr/>
        </p:nvGrpSpPr>
        <p:grpSpPr>
          <a:xfrm>
            <a:off x="7137743" y="2308161"/>
            <a:ext cx="3679920" cy="1132200"/>
            <a:chOff x="7137743" y="2308161"/>
            <a:chExt cx="3679920" cy="1132200"/>
          </a:xfrm>
        </p:grpSpPr>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DA536049-A9D2-2543-2843-87A074DB860E}"/>
                    </a:ext>
                  </a:extLst>
                </p14:cNvPr>
                <p14:cNvContentPartPr/>
                <p14:nvPr/>
              </p14:nvContentPartPr>
              <p14:xfrm>
                <a:off x="7633463" y="3354681"/>
                <a:ext cx="3095280" cy="77400"/>
              </p14:xfrm>
            </p:contentPart>
          </mc:Choice>
          <mc:Fallback>
            <p:pic>
              <p:nvPicPr>
                <p:cNvPr id="42" name="Ink 41">
                  <a:extLst>
                    <a:ext uri="{FF2B5EF4-FFF2-40B4-BE49-F238E27FC236}">
                      <a16:creationId xmlns:a16="http://schemas.microsoft.com/office/drawing/2014/main" id="{DA536049-A9D2-2543-2843-87A074DB860E}"/>
                    </a:ext>
                  </a:extLst>
                </p:cNvPr>
                <p:cNvPicPr/>
                <p:nvPr/>
              </p:nvPicPr>
              <p:blipFill>
                <a:blip r:embed="rId32"/>
                <a:stretch>
                  <a:fillRect/>
                </a:stretch>
              </p:blipFill>
              <p:spPr>
                <a:xfrm>
                  <a:off x="7624463" y="3346041"/>
                  <a:ext cx="31129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7" name="Ink 46">
                  <a:extLst>
                    <a:ext uri="{FF2B5EF4-FFF2-40B4-BE49-F238E27FC236}">
                      <a16:creationId xmlns:a16="http://schemas.microsoft.com/office/drawing/2014/main" id="{28D393F1-5462-2C8E-1232-B741D5EB6A72}"/>
                    </a:ext>
                  </a:extLst>
                </p14:cNvPr>
                <p14:cNvContentPartPr/>
                <p14:nvPr/>
              </p14:nvContentPartPr>
              <p14:xfrm>
                <a:off x="10642703" y="3252441"/>
                <a:ext cx="174960" cy="187920"/>
              </p14:xfrm>
            </p:contentPart>
          </mc:Choice>
          <mc:Fallback>
            <p:pic>
              <p:nvPicPr>
                <p:cNvPr id="47" name="Ink 46">
                  <a:extLst>
                    <a:ext uri="{FF2B5EF4-FFF2-40B4-BE49-F238E27FC236}">
                      <a16:creationId xmlns:a16="http://schemas.microsoft.com/office/drawing/2014/main" id="{28D393F1-5462-2C8E-1232-B741D5EB6A72}"/>
                    </a:ext>
                  </a:extLst>
                </p:cNvPr>
                <p:cNvPicPr/>
                <p:nvPr/>
              </p:nvPicPr>
              <p:blipFill>
                <a:blip r:embed="rId34"/>
                <a:stretch>
                  <a:fillRect/>
                </a:stretch>
              </p:blipFill>
              <p:spPr>
                <a:xfrm>
                  <a:off x="10634063" y="3243441"/>
                  <a:ext cx="192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3" name="Ink 62">
                  <a:extLst>
                    <a:ext uri="{FF2B5EF4-FFF2-40B4-BE49-F238E27FC236}">
                      <a16:creationId xmlns:a16="http://schemas.microsoft.com/office/drawing/2014/main" id="{898320C6-4861-EAAA-BBAE-6B70E2ECAD84}"/>
                    </a:ext>
                  </a:extLst>
                </p14:cNvPr>
                <p14:cNvContentPartPr/>
                <p14:nvPr/>
              </p14:nvContentPartPr>
              <p14:xfrm>
                <a:off x="9531023" y="2308161"/>
                <a:ext cx="181440" cy="513360"/>
              </p14:xfrm>
            </p:contentPart>
          </mc:Choice>
          <mc:Fallback>
            <p:pic>
              <p:nvPicPr>
                <p:cNvPr id="63" name="Ink 62">
                  <a:extLst>
                    <a:ext uri="{FF2B5EF4-FFF2-40B4-BE49-F238E27FC236}">
                      <a16:creationId xmlns:a16="http://schemas.microsoft.com/office/drawing/2014/main" id="{898320C6-4861-EAAA-BBAE-6B70E2ECAD84}"/>
                    </a:ext>
                  </a:extLst>
                </p:cNvPr>
                <p:cNvPicPr/>
                <p:nvPr/>
              </p:nvPicPr>
              <p:blipFill>
                <a:blip r:embed="rId36"/>
                <a:stretch>
                  <a:fillRect/>
                </a:stretch>
              </p:blipFill>
              <p:spPr>
                <a:xfrm>
                  <a:off x="9522383" y="2299161"/>
                  <a:ext cx="19908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4" name="Ink 63">
                  <a:extLst>
                    <a:ext uri="{FF2B5EF4-FFF2-40B4-BE49-F238E27FC236}">
                      <a16:creationId xmlns:a16="http://schemas.microsoft.com/office/drawing/2014/main" id="{F4076B42-3CD3-B025-037A-816BFFB8A05B}"/>
                    </a:ext>
                  </a:extLst>
                </p14:cNvPr>
                <p14:cNvContentPartPr/>
                <p14:nvPr/>
              </p14:nvContentPartPr>
              <p14:xfrm>
                <a:off x="9925223" y="2396001"/>
                <a:ext cx="102600" cy="17280"/>
              </p14:xfrm>
            </p:contentPart>
          </mc:Choice>
          <mc:Fallback>
            <p:pic>
              <p:nvPicPr>
                <p:cNvPr id="64" name="Ink 63">
                  <a:extLst>
                    <a:ext uri="{FF2B5EF4-FFF2-40B4-BE49-F238E27FC236}">
                      <a16:creationId xmlns:a16="http://schemas.microsoft.com/office/drawing/2014/main" id="{F4076B42-3CD3-B025-037A-816BFFB8A05B}"/>
                    </a:ext>
                  </a:extLst>
                </p:cNvPr>
                <p:cNvPicPr/>
                <p:nvPr/>
              </p:nvPicPr>
              <p:blipFill>
                <a:blip r:embed="rId38"/>
                <a:stretch>
                  <a:fillRect/>
                </a:stretch>
              </p:blipFill>
              <p:spPr>
                <a:xfrm>
                  <a:off x="9916223" y="2387361"/>
                  <a:ext cx="120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5" name="Ink 64">
                  <a:extLst>
                    <a:ext uri="{FF2B5EF4-FFF2-40B4-BE49-F238E27FC236}">
                      <a16:creationId xmlns:a16="http://schemas.microsoft.com/office/drawing/2014/main" id="{E8DE949E-C3CA-5699-53C7-B832A40CA68B}"/>
                    </a:ext>
                  </a:extLst>
                </p14:cNvPr>
                <p14:cNvContentPartPr/>
                <p14:nvPr/>
              </p14:nvContentPartPr>
              <p14:xfrm>
                <a:off x="9873023" y="2517681"/>
                <a:ext cx="126000" cy="11520"/>
              </p14:xfrm>
            </p:contentPart>
          </mc:Choice>
          <mc:Fallback>
            <p:pic>
              <p:nvPicPr>
                <p:cNvPr id="65" name="Ink 64">
                  <a:extLst>
                    <a:ext uri="{FF2B5EF4-FFF2-40B4-BE49-F238E27FC236}">
                      <a16:creationId xmlns:a16="http://schemas.microsoft.com/office/drawing/2014/main" id="{E8DE949E-C3CA-5699-53C7-B832A40CA68B}"/>
                    </a:ext>
                  </a:extLst>
                </p:cNvPr>
                <p:cNvPicPr/>
                <p:nvPr/>
              </p:nvPicPr>
              <p:blipFill>
                <a:blip r:embed="rId40"/>
                <a:stretch>
                  <a:fillRect/>
                </a:stretch>
              </p:blipFill>
              <p:spPr>
                <a:xfrm>
                  <a:off x="9864383" y="2508681"/>
                  <a:ext cx="1436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729DECAF-9DEB-CE2D-D658-06897B943333}"/>
                    </a:ext>
                  </a:extLst>
                </p14:cNvPr>
                <p14:cNvContentPartPr/>
                <p14:nvPr/>
              </p14:nvContentPartPr>
              <p14:xfrm>
                <a:off x="9907943" y="2592561"/>
                <a:ext cx="146880" cy="12240"/>
              </p14:xfrm>
            </p:contentPart>
          </mc:Choice>
          <mc:Fallback>
            <p:pic>
              <p:nvPicPr>
                <p:cNvPr id="66" name="Ink 65">
                  <a:extLst>
                    <a:ext uri="{FF2B5EF4-FFF2-40B4-BE49-F238E27FC236}">
                      <a16:creationId xmlns:a16="http://schemas.microsoft.com/office/drawing/2014/main" id="{729DECAF-9DEB-CE2D-D658-06897B943333}"/>
                    </a:ext>
                  </a:extLst>
                </p:cNvPr>
                <p:cNvPicPr/>
                <p:nvPr/>
              </p:nvPicPr>
              <p:blipFill>
                <a:blip r:embed="rId42"/>
                <a:stretch>
                  <a:fillRect/>
                </a:stretch>
              </p:blipFill>
              <p:spPr>
                <a:xfrm>
                  <a:off x="9898943" y="2583561"/>
                  <a:ext cx="1645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5869CAD4-DD63-650F-DD60-47F095EA4D24}"/>
                    </a:ext>
                  </a:extLst>
                </p14:cNvPr>
                <p14:cNvContentPartPr/>
                <p14:nvPr/>
              </p14:nvContentPartPr>
              <p14:xfrm>
                <a:off x="9919463" y="2754201"/>
                <a:ext cx="236880" cy="12240"/>
              </p14:xfrm>
            </p:contentPart>
          </mc:Choice>
          <mc:Fallback>
            <p:pic>
              <p:nvPicPr>
                <p:cNvPr id="67" name="Ink 66">
                  <a:extLst>
                    <a:ext uri="{FF2B5EF4-FFF2-40B4-BE49-F238E27FC236}">
                      <a16:creationId xmlns:a16="http://schemas.microsoft.com/office/drawing/2014/main" id="{5869CAD4-DD63-650F-DD60-47F095EA4D24}"/>
                    </a:ext>
                  </a:extLst>
                </p:cNvPr>
                <p:cNvPicPr/>
                <p:nvPr/>
              </p:nvPicPr>
              <p:blipFill>
                <a:blip r:embed="rId44"/>
                <a:stretch>
                  <a:fillRect/>
                </a:stretch>
              </p:blipFill>
              <p:spPr>
                <a:xfrm>
                  <a:off x="9910463" y="2745561"/>
                  <a:ext cx="2545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91423D25-5585-E26A-E0DB-924390D7B151}"/>
                    </a:ext>
                  </a:extLst>
                </p14:cNvPr>
                <p14:cNvContentPartPr/>
                <p14:nvPr/>
              </p14:nvContentPartPr>
              <p14:xfrm>
                <a:off x="7192103" y="2794161"/>
                <a:ext cx="2182680" cy="540000"/>
              </p14:xfrm>
            </p:contentPart>
          </mc:Choice>
          <mc:Fallback>
            <p:pic>
              <p:nvPicPr>
                <p:cNvPr id="98" name="Ink 97">
                  <a:extLst>
                    <a:ext uri="{FF2B5EF4-FFF2-40B4-BE49-F238E27FC236}">
                      <a16:creationId xmlns:a16="http://schemas.microsoft.com/office/drawing/2014/main" id="{91423D25-5585-E26A-E0DB-924390D7B151}"/>
                    </a:ext>
                  </a:extLst>
                </p:cNvPr>
                <p:cNvPicPr/>
                <p:nvPr/>
              </p:nvPicPr>
              <p:blipFill>
                <a:blip r:embed="rId46"/>
                <a:stretch>
                  <a:fillRect/>
                </a:stretch>
              </p:blipFill>
              <p:spPr>
                <a:xfrm>
                  <a:off x="7183103" y="2785521"/>
                  <a:ext cx="220032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72475A67-7535-A942-B9A0-57B4E4EF4C5E}"/>
                    </a:ext>
                  </a:extLst>
                </p14:cNvPr>
                <p14:cNvContentPartPr/>
                <p14:nvPr/>
              </p14:nvContentPartPr>
              <p14:xfrm>
                <a:off x="7137743" y="2685081"/>
                <a:ext cx="144360" cy="187560"/>
              </p14:xfrm>
            </p:contentPart>
          </mc:Choice>
          <mc:Fallback>
            <p:pic>
              <p:nvPicPr>
                <p:cNvPr id="99" name="Ink 98">
                  <a:extLst>
                    <a:ext uri="{FF2B5EF4-FFF2-40B4-BE49-F238E27FC236}">
                      <a16:creationId xmlns:a16="http://schemas.microsoft.com/office/drawing/2014/main" id="{72475A67-7535-A942-B9A0-57B4E4EF4C5E}"/>
                    </a:ext>
                  </a:extLst>
                </p:cNvPr>
                <p:cNvPicPr/>
                <p:nvPr/>
              </p:nvPicPr>
              <p:blipFill>
                <a:blip r:embed="rId48"/>
                <a:stretch>
                  <a:fillRect/>
                </a:stretch>
              </p:blipFill>
              <p:spPr>
                <a:xfrm>
                  <a:off x="7129103" y="2676081"/>
                  <a:ext cx="162000" cy="205200"/>
                </a:xfrm>
                <a:prstGeom prst="rect">
                  <a:avLst/>
                </a:prstGeom>
              </p:spPr>
            </p:pic>
          </mc:Fallback>
        </mc:AlternateContent>
      </p:grpSp>
    </p:spTree>
    <p:extLst>
      <p:ext uri="{BB962C8B-B14F-4D97-AF65-F5344CB8AC3E}">
        <p14:creationId xmlns:p14="http://schemas.microsoft.com/office/powerpoint/2010/main" val="35818872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30" grpId="0" animBg="1"/>
      <p:bldP spid="34" grpId="0" animBg="1"/>
      <p:bldP spid="35" grpId="0" animBg="1"/>
      <p:bldP spid="43" grpId="0" animBg="1"/>
      <p:bldP spid="53" grpId="0" animBg="1"/>
      <p:bldP spid="54" grpId="0" animBg="1"/>
      <p:bldP spid="59"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94B5-2EEE-CCD5-579D-34CDAF6E87A1}"/>
              </a:ext>
            </a:extLst>
          </p:cNvPr>
          <p:cNvSpPr>
            <a:spLocks noGrp="1"/>
          </p:cNvSpPr>
          <p:nvPr>
            <p:ph type="title"/>
          </p:nvPr>
        </p:nvSpPr>
        <p:spPr>
          <a:xfrm>
            <a:off x="189756" y="44624"/>
            <a:ext cx="10597539" cy="711081"/>
          </a:xfrm>
        </p:spPr>
        <p:txBody>
          <a:bodyPr/>
          <a:lstStyle/>
          <a:p>
            <a:r>
              <a:rPr lang="en-IN" sz="2800" dirty="0">
                <a:latin typeface="Cooper Black" panose="0208090404030B020404" pitchFamily="18" charset="0"/>
              </a:rPr>
              <a:t>Lifecycle of A Fiori Application</a:t>
            </a:r>
          </a:p>
        </p:txBody>
      </p:sp>
      <p:grpSp>
        <p:nvGrpSpPr>
          <p:cNvPr id="359" name="Group 358">
            <a:extLst>
              <a:ext uri="{FF2B5EF4-FFF2-40B4-BE49-F238E27FC236}">
                <a16:creationId xmlns:a16="http://schemas.microsoft.com/office/drawing/2014/main" id="{E24137AE-5A30-7A71-959F-1FC26CA4CE30}"/>
              </a:ext>
            </a:extLst>
          </p:cNvPr>
          <p:cNvGrpSpPr/>
          <p:nvPr/>
        </p:nvGrpSpPr>
        <p:grpSpPr>
          <a:xfrm>
            <a:off x="417623" y="998121"/>
            <a:ext cx="11182320" cy="5590440"/>
            <a:chOff x="417623" y="998121"/>
            <a:chExt cx="11182320" cy="55904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81B7D24-7F83-0D7D-45E1-1459D460F1F7}"/>
                    </a:ext>
                  </a:extLst>
                </p14:cNvPr>
                <p14:cNvContentPartPr/>
                <p14:nvPr/>
              </p14:nvContentPartPr>
              <p14:xfrm>
                <a:off x="459023" y="998121"/>
                <a:ext cx="546480" cy="469080"/>
              </p14:xfrm>
            </p:contentPart>
          </mc:Choice>
          <mc:Fallback>
            <p:pic>
              <p:nvPicPr>
                <p:cNvPr id="3" name="Ink 2">
                  <a:extLst>
                    <a:ext uri="{FF2B5EF4-FFF2-40B4-BE49-F238E27FC236}">
                      <a16:creationId xmlns:a16="http://schemas.microsoft.com/office/drawing/2014/main" id="{D81B7D24-7F83-0D7D-45E1-1459D460F1F7}"/>
                    </a:ext>
                  </a:extLst>
                </p:cNvPr>
                <p:cNvPicPr/>
                <p:nvPr/>
              </p:nvPicPr>
              <p:blipFill>
                <a:blip r:embed="rId3"/>
                <a:stretch>
                  <a:fillRect/>
                </a:stretch>
              </p:blipFill>
              <p:spPr>
                <a:xfrm>
                  <a:off x="450383" y="989121"/>
                  <a:ext cx="56412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7565D31-6D9C-C212-12D5-0D5BFA029718}"/>
                    </a:ext>
                  </a:extLst>
                </p14:cNvPr>
                <p14:cNvContentPartPr/>
                <p14:nvPr/>
              </p14:nvContentPartPr>
              <p14:xfrm>
                <a:off x="417623" y="1460361"/>
                <a:ext cx="492840" cy="366120"/>
              </p14:xfrm>
            </p:contentPart>
          </mc:Choice>
          <mc:Fallback>
            <p:pic>
              <p:nvPicPr>
                <p:cNvPr id="4" name="Ink 3">
                  <a:extLst>
                    <a:ext uri="{FF2B5EF4-FFF2-40B4-BE49-F238E27FC236}">
                      <a16:creationId xmlns:a16="http://schemas.microsoft.com/office/drawing/2014/main" id="{F7565D31-6D9C-C212-12D5-0D5BFA029718}"/>
                    </a:ext>
                  </a:extLst>
                </p:cNvPr>
                <p:cNvPicPr/>
                <p:nvPr/>
              </p:nvPicPr>
              <p:blipFill>
                <a:blip r:embed="rId5"/>
                <a:stretch>
                  <a:fillRect/>
                </a:stretch>
              </p:blipFill>
              <p:spPr>
                <a:xfrm>
                  <a:off x="408983" y="1451721"/>
                  <a:ext cx="5104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5BD4479-3959-ED45-857B-9AE1856E4D90}"/>
                    </a:ext>
                  </a:extLst>
                </p14:cNvPr>
                <p14:cNvContentPartPr/>
                <p14:nvPr/>
              </p14:nvContentPartPr>
              <p14:xfrm>
                <a:off x="584303" y="1237881"/>
                <a:ext cx="218160" cy="160560"/>
              </p14:xfrm>
            </p:contentPart>
          </mc:Choice>
          <mc:Fallback>
            <p:pic>
              <p:nvPicPr>
                <p:cNvPr id="5" name="Ink 4">
                  <a:extLst>
                    <a:ext uri="{FF2B5EF4-FFF2-40B4-BE49-F238E27FC236}">
                      <a16:creationId xmlns:a16="http://schemas.microsoft.com/office/drawing/2014/main" id="{95BD4479-3959-ED45-857B-9AE1856E4D90}"/>
                    </a:ext>
                  </a:extLst>
                </p:cNvPr>
                <p:cNvPicPr/>
                <p:nvPr/>
              </p:nvPicPr>
              <p:blipFill>
                <a:blip r:embed="rId7"/>
                <a:stretch>
                  <a:fillRect/>
                </a:stretch>
              </p:blipFill>
              <p:spPr>
                <a:xfrm>
                  <a:off x="575303" y="1229241"/>
                  <a:ext cx="2358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DF95A27F-0A76-1231-9F1C-A170863A3501}"/>
                    </a:ext>
                  </a:extLst>
                </p14:cNvPr>
                <p14:cNvContentPartPr/>
                <p14:nvPr/>
              </p14:nvContentPartPr>
              <p14:xfrm>
                <a:off x="547943" y="1139961"/>
                <a:ext cx="68040" cy="69120"/>
              </p14:xfrm>
            </p:contentPart>
          </mc:Choice>
          <mc:Fallback>
            <p:pic>
              <p:nvPicPr>
                <p:cNvPr id="6" name="Ink 5">
                  <a:extLst>
                    <a:ext uri="{FF2B5EF4-FFF2-40B4-BE49-F238E27FC236}">
                      <a16:creationId xmlns:a16="http://schemas.microsoft.com/office/drawing/2014/main" id="{DF95A27F-0A76-1231-9F1C-A170863A3501}"/>
                    </a:ext>
                  </a:extLst>
                </p:cNvPr>
                <p:cNvPicPr/>
                <p:nvPr/>
              </p:nvPicPr>
              <p:blipFill>
                <a:blip r:embed="rId9"/>
                <a:stretch>
                  <a:fillRect/>
                </a:stretch>
              </p:blipFill>
              <p:spPr>
                <a:xfrm>
                  <a:off x="538943" y="1131321"/>
                  <a:ext cx="856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F1AF9E14-A795-77DD-9418-02E6499C1844}"/>
                    </a:ext>
                  </a:extLst>
                </p14:cNvPr>
                <p14:cNvContentPartPr/>
                <p14:nvPr/>
              </p14:nvContentPartPr>
              <p14:xfrm>
                <a:off x="755303" y="1125561"/>
                <a:ext cx="44280" cy="86400"/>
              </p14:xfrm>
            </p:contentPart>
          </mc:Choice>
          <mc:Fallback>
            <p:pic>
              <p:nvPicPr>
                <p:cNvPr id="7" name="Ink 6">
                  <a:extLst>
                    <a:ext uri="{FF2B5EF4-FFF2-40B4-BE49-F238E27FC236}">
                      <a16:creationId xmlns:a16="http://schemas.microsoft.com/office/drawing/2014/main" id="{F1AF9E14-A795-77DD-9418-02E6499C1844}"/>
                    </a:ext>
                  </a:extLst>
                </p:cNvPr>
                <p:cNvPicPr/>
                <p:nvPr/>
              </p:nvPicPr>
              <p:blipFill>
                <a:blip r:embed="rId11"/>
                <a:stretch>
                  <a:fillRect/>
                </a:stretch>
              </p:blipFill>
              <p:spPr>
                <a:xfrm>
                  <a:off x="746303" y="1116921"/>
                  <a:ext cx="61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BEC19E0-CD54-6F77-8E94-764281E736F3}"/>
                    </a:ext>
                  </a:extLst>
                </p14:cNvPr>
                <p14:cNvContentPartPr/>
                <p14:nvPr/>
              </p14:nvContentPartPr>
              <p14:xfrm>
                <a:off x="1163903" y="1496361"/>
                <a:ext cx="785880" cy="54720"/>
              </p14:xfrm>
            </p:contentPart>
          </mc:Choice>
          <mc:Fallback>
            <p:pic>
              <p:nvPicPr>
                <p:cNvPr id="8" name="Ink 7">
                  <a:extLst>
                    <a:ext uri="{FF2B5EF4-FFF2-40B4-BE49-F238E27FC236}">
                      <a16:creationId xmlns:a16="http://schemas.microsoft.com/office/drawing/2014/main" id="{6BEC19E0-CD54-6F77-8E94-764281E736F3}"/>
                    </a:ext>
                  </a:extLst>
                </p:cNvPr>
                <p:cNvPicPr/>
                <p:nvPr/>
              </p:nvPicPr>
              <p:blipFill>
                <a:blip r:embed="rId13"/>
                <a:stretch>
                  <a:fillRect/>
                </a:stretch>
              </p:blipFill>
              <p:spPr>
                <a:xfrm>
                  <a:off x="1154903" y="1487721"/>
                  <a:ext cx="8035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79DF06E-A63E-81D3-3047-15FD351541C0}"/>
                    </a:ext>
                  </a:extLst>
                </p14:cNvPr>
                <p14:cNvContentPartPr/>
                <p14:nvPr/>
              </p14:nvContentPartPr>
              <p14:xfrm>
                <a:off x="1788863" y="1388361"/>
                <a:ext cx="134640" cy="216360"/>
              </p14:xfrm>
            </p:contentPart>
          </mc:Choice>
          <mc:Fallback>
            <p:pic>
              <p:nvPicPr>
                <p:cNvPr id="9" name="Ink 8">
                  <a:extLst>
                    <a:ext uri="{FF2B5EF4-FFF2-40B4-BE49-F238E27FC236}">
                      <a16:creationId xmlns:a16="http://schemas.microsoft.com/office/drawing/2014/main" id="{879DF06E-A63E-81D3-3047-15FD351541C0}"/>
                    </a:ext>
                  </a:extLst>
                </p:cNvPr>
                <p:cNvPicPr/>
                <p:nvPr/>
              </p:nvPicPr>
              <p:blipFill>
                <a:blip r:embed="rId15"/>
                <a:stretch>
                  <a:fillRect/>
                </a:stretch>
              </p:blipFill>
              <p:spPr>
                <a:xfrm>
                  <a:off x="1779863" y="1379721"/>
                  <a:ext cx="1522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4712E5A-C312-768A-0CE8-99300AF1179B}"/>
                    </a:ext>
                  </a:extLst>
                </p14:cNvPr>
                <p14:cNvContentPartPr/>
                <p14:nvPr/>
              </p14:nvContentPartPr>
              <p14:xfrm>
                <a:off x="2061743" y="1214481"/>
                <a:ext cx="6480" cy="646920"/>
              </p14:xfrm>
            </p:contentPart>
          </mc:Choice>
          <mc:Fallback>
            <p:pic>
              <p:nvPicPr>
                <p:cNvPr id="10" name="Ink 9">
                  <a:extLst>
                    <a:ext uri="{FF2B5EF4-FFF2-40B4-BE49-F238E27FC236}">
                      <a16:creationId xmlns:a16="http://schemas.microsoft.com/office/drawing/2014/main" id="{34712E5A-C312-768A-0CE8-99300AF1179B}"/>
                    </a:ext>
                  </a:extLst>
                </p:cNvPr>
                <p:cNvPicPr/>
                <p:nvPr/>
              </p:nvPicPr>
              <p:blipFill>
                <a:blip r:embed="rId17"/>
                <a:stretch>
                  <a:fillRect/>
                </a:stretch>
              </p:blipFill>
              <p:spPr>
                <a:xfrm>
                  <a:off x="2053103" y="1205481"/>
                  <a:ext cx="2412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02F9D32F-717A-0658-0DB1-23A979D0157A}"/>
                    </a:ext>
                  </a:extLst>
                </p14:cNvPr>
                <p14:cNvContentPartPr/>
                <p14:nvPr/>
              </p14:nvContentPartPr>
              <p14:xfrm>
                <a:off x="2059583" y="1809561"/>
                <a:ext cx="1829160" cy="10080"/>
              </p14:xfrm>
            </p:contentPart>
          </mc:Choice>
          <mc:Fallback>
            <p:pic>
              <p:nvPicPr>
                <p:cNvPr id="11" name="Ink 10">
                  <a:extLst>
                    <a:ext uri="{FF2B5EF4-FFF2-40B4-BE49-F238E27FC236}">
                      <a16:creationId xmlns:a16="http://schemas.microsoft.com/office/drawing/2014/main" id="{02F9D32F-717A-0658-0DB1-23A979D0157A}"/>
                    </a:ext>
                  </a:extLst>
                </p:cNvPr>
                <p:cNvPicPr/>
                <p:nvPr/>
              </p:nvPicPr>
              <p:blipFill>
                <a:blip r:embed="rId19"/>
                <a:stretch>
                  <a:fillRect/>
                </a:stretch>
              </p:blipFill>
              <p:spPr>
                <a:xfrm>
                  <a:off x="2050943" y="1800561"/>
                  <a:ext cx="1846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C09B47D0-1981-D50C-7D73-96DD2AF2E204}"/>
                    </a:ext>
                  </a:extLst>
                </p14:cNvPr>
                <p14:cNvContentPartPr/>
                <p14:nvPr/>
              </p14:nvContentPartPr>
              <p14:xfrm>
                <a:off x="2178023" y="1170201"/>
                <a:ext cx="2109600" cy="617040"/>
              </p14:xfrm>
            </p:contentPart>
          </mc:Choice>
          <mc:Fallback>
            <p:pic>
              <p:nvPicPr>
                <p:cNvPr id="12" name="Ink 11">
                  <a:extLst>
                    <a:ext uri="{FF2B5EF4-FFF2-40B4-BE49-F238E27FC236}">
                      <a16:creationId xmlns:a16="http://schemas.microsoft.com/office/drawing/2014/main" id="{C09B47D0-1981-D50C-7D73-96DD2AF2E204}"/>
                    </a:ext>
                  </a:extLst>
                </p:cNvPr>
                <p:cNvPicPr/>
                <p:nvPr/>
              </p:nvPicPr>
              <p:blipFill>
                <a:blip r:embed="rId21"/>
                <a:stretch>
                  <a:fillRect/>
                </a:stretch>
              </p:blipFill>
              <p:spPr>
                <a:xfrm>
                  <a:off x="2169383" y="1161561"/>
                  <a:ext cx="212724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D65CDFB1-DD0D-9D27-0CCE-FD7261FC36A3}"/>
                    </a:ext>
                  </a:extLst>
                </p14:cNvPr>
                <p14:cNvContentPartPr/>
                <p14:nvPr/>
              </p14:nvContentPartPr>
              <p14:xfrm>
                <a:off x="2268383" y="1418961"/>
                <a:ext cx="21600" cy="182160"/>
              </p14:xfrm>
            </p:contentPart>
          </mc:Choice>
          <mc:Fallback>
            <p:pic>
              <p:nvPicPr>
                <p:cNvPr id="13" name="Ink 12">
                  <a:extLst>
                    <a:ext uri="{FF2B5EF4-FFF2-40B4-BE49-F238E27FC236}">
                      <a16:creationId xmlns:a16="http://schemas.microsoft.com/office/drawing/2014/main" id="{D65CDFB1-DD0D-9D27-0CCE-FD7261FC36A3}"/>
                    </a:ext>
                  </a:extLst>
                </p:cNvPr>
                <p:cNvPicPr/>
                <p:nvPr/>
              </p:nvPicPr>
              <p:blipFill>
                <a:blip r:embed="rId23"/>
                <a:stretch>
                  <a:fillRect/>
                </a:stretch>
              </p:blipFill>
              <p:spPr>
                <a:xfrm>
                  <a:off x="2259743" y="1410321"/>
                  <a:ext cx="392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D2924F43-287A-C781-5859-F24C3427F258}"/>
                    </a:ext>
                  </a:extLst>
                </p14:cNvPr>
                <p14:cNvContentPartPr/>
                <p14:nvPr/>
              </p14:nvContentPartPr>
              <p14:xfrm>
                <a:off x="2224823" y="1373601"/>
                <a:ext cx="274320" cy="218880"/>
              </p14:xfrm>
            </p:contentPart>
          </mc:Choice>
          <mc:Fallback>
            <p:pic>
              <p:nvPicPr>
                <p:cNvPr id="14" name="Ink 13">
                  <a:extLst>
                    <a:ext uri="{FF2B5EF4-FFF2-40B4-BE49-F238E27FC236}">
                      <a16:creationId xmlns:a16="http://schemas.microsoft.com/office/drawing/2014/main" id="{D2924F43-287A-C781-5859-F24C3427F258}"/>
                    </a:ext>
                  </a:extLst>
                </p:cNvPr>
                <p:cNvPicPr/>
                <p:nvPr/>
              </p:nvPicPr>
              <p:blipFill>
                <a:blip r:embed="rId25"/>
                <a:stretch>
                  <a:fillRect/>
                </a:stretch>
              </p:blipFill>
              <p:spPr>
                <a:xfrm>
                  <a:off x="2215823" y="1364961"/>
                  <a:ext cx="2919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D3158224-D733-326F-3D0C-D817EBA90462}"/>
                    </a:ext>
                  </a:extLst>
                </p14:cNvPr>
                <p14:cNvContentPartPr/>
                <p14:nvPr/>
              </p14:nvContentPartPr>
              <p14:xfrm>
                <a:off x="2573663" y="1389081"/>
                <a:ext cx="157320" cy="214200"/>
              </p14:xfrm>
            </p:contentPart>
          </mc:Choice>
          <mc:Fallback>
            <p:pic>
              <p:nvPicPr>
                <p:cNvPr id="15" name="Ink 14">
                  <a:extLst>
                    <a:ext uri="{FF2B5EF4-FFF2-40B4-BE49-F238E27FC236}">
                      <a16:creationId xmlns:a16="http://schemas.microsoft.com/office/drawing/2014/main" id="{D3158224-D733-326F-3D0C-D817EBA90462}"/>
                    </a:ext>
                  </a:extLst>
                </p:cNvPr>
                <p:cNvPicPr/>
                <p:nvPr/>
              </p:nvPicPr>
              <p:blipFill>
                <a:blip r:embed="rId27"/>
                <a:stretch>
                  <a:fillRect/>
                </a:stretch>
              </p:blipFill>
              <p:spPr>
                <a:xfrm>
                  <a:off x="2565023" y="1380081"/>
                  <a:ext cx="1749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DDE34CBA-435D-C412-0E9A-2D0AC9DA3585}"/>
                    </a:ext>
                  </a:extLst>
                </p14:cNvPr>
                <p14:cNvContentPartPr/>
                <p14:nvPr/>
              </p14:nvContentPartPr>
              <p14:xfrm>
                <a:off x="2610023" y="1478361"/>
                <a:ext cx="104400" cy="41760"/>
              </p14:xfrm>
            </p:contentPart>
          </mc:Choice>
          <mc:Fallback>
            <p:pic>
              <p:nvPicPr>
                <p:cNvPr id="16" name="Ink 15">
                  <a:extLst>
                    <a:ext uri="{FF2B5EF4-FFF2-40B4-BE49-F238E27FC236}">
                      <a16:creationId xmlns:a16="http://schemas.microsoft.com/office/drawing/2014/main" id="{DDE34CBA-435D-C412-0E9A-2D0AC9DA3585}"/>
                    </a:ext>
                  </a:extLst>
                </p:cNvPr>
                <p:cNvPicPr/>
                <p:nvPr/>
              </p:nvPicPr>
              <p:blipFill>
                <a:blip r:embed="rId29"/>
                <a:stretch>
                  <a:fillRect/>
                </a:stretch>
              </p:blipFill>
              <p:spPr>
                <a:xfrm>
                  <a:off x="2601023" y="1469361"/>
                  <a:ext cx="1220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A990AAD1-98EA-A62F-D2F2-164D8A4F51C7}"/>
                    </a:ext>
                  </a:extLst>
                </p14:cNvPr>
                <p14:cNvContentPartPr/>
                <p14:nvPr/>
              </p14:nvContentPartPr>
              <p14:xfrm>
                <a:off x="2801183" y="1377921"/>
                <a:ext cx="124560" cy="185400"/>
              </p14:xfrm>
            </p:contentPart>
          </mc:Choice>
          <mc:Fallback>
            <p:pic>
              <p:nvPicPr>
                <p:cNvPr id="17" name="Ink 16">
                  <a:extLst>
                    <a:ext uri="{FF2B5EF4-FFF2-40B4-BE49-F238E27FC236}">
                      <a16:creationId xmlns:a16="http://schemas.microsoft.com/office/drawing/2014/main" id="{A990AAD1-98EA-A62F-D2F2-164D8A4F51C7}"/>
                    </a:ext>
                  </a:extLst>
                </p:cNvPr>
                <p:cNvPicPr/>
                <p:nvPr/>
              </p:nvPicPr>
              <p:blipFill>
                <a:blip r:embed="rId31"/>
                <a:stretch>
                  <a:fillRect/>
                </a:stretch>
              </p:blipFill>
              <p:spPr>
                <a:xfrm>
                  <a:off x="2792183" y="1369281"/>
                  <a:ext cx="142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C189AEBF-869C-F5BC-A284-BC0966948E8D}"/>
                    </a:ext>
                  </a:extLst>
                </p14:cNvPr>
                <p14:cNvContentPartPr/>
                <p14:nvPr/>
              </p14:nvContentPartPr>
              <p14:xfrm>
                <a:off x="2987303" y="1327881"/>
                <a:ext cx="126360" cy="355320"/>
              </p14:xfrm>
            </p:contentPart>
          </mc:Choice>
          <mc:Fallback>
            <p:pic>
              <p:nvPicPr>
                <p:cNvPr id="18" name="Ink 17">
                  <a:extLst>
                    <a:ext uri="{FF2B5EF4-FFF2-40B4-BE49-F238E27FC236}">
                      <a16:creationId xmlns:a16="http://schemas.microsoft.com/office/drawing/2014/main" id="{C189AEBF-869C-F5BC-A284-BC0966948E8D}"/>
                    </a:ext>
                  </a:extLst>
                </p:cNvPr>
                <p:cNvPicPr/>
                <p:nvPr/>
              </p:nvPicPr>
              <p:blipFill>
                <a:blip r:embed="rId33"/>
                <a:stretch>
                  <a:fillRect/>
                </a:stretch>
              </p:blipFill>
              <p:spPr>
                <a:xfrm>
                  <a:off x="2978663" y="1318881"/>
                  <a:ext cx="1440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C5FE6C05-5849-1032-47D2-ACD1C7D7B6A4}"/>
                    </a:ext>
                  </a:extLst>
                </p14:cNvPr>
                <p14:cNvContentPartPr/>
                <p14:nvPr/>
              </p14:nvContentPartPr>
              <p14:xfrm>
                <a:off x="3133103" y="1424721"/>
                <a:ext cx="131760" cy="214200"/>
              </p14:xfrm>
            </p:contentPart>
          </mc:Choice>
          <mc:Fallback>
            <p:pic>
              <p:nvPicPr>
                <p:cNvPr id="19" name="Ink 18">
                  <a:extLst>
                    <a:ext uri="{FF2B5EF4-FFF2-40B4-BE49-F238E27FC236}">
                      <a16:creationId xmlns:a16="http://schemas.microsoft.com/office/drawing/2014/main" id="{C5FE6C05-5849-1032-47D2-ACD1C7D7B6A4}"/>
                    </a:ext>
                  </a:extLst>
                </p:cNvPr>
                <p:cNvPicPr/>
                <p:nvPr/>
              </p:nvPicPr>
              <p:blipFill>
                <a:blip r:embed="rId35"/>
                <a:stretch>
                  <a:fillRect/>
                </a:stretch>
              </p:blipFill>
              <p:spPr>
                <a:xfrm>
                  <a:off x="3124463" y="1416081"/>
                  <a:ext cx="1494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BCF0B2DD-5161-656F-19CF-19A76D24E896}"/>
                    </a:ext>
                  </a:extLst>
                </p14:cNvPr>
                <p14:cNvContentPartPr/>
                <p14:nvPr/>
              </p14:nvContentPartPr>
              <p14:xfrm>
                <a:off x="3296543" y="1434081"/>
                <a:ext cx="119520" cy="200160"/>
              </p14:xfrm>
            </p:contentPart>
          </mc:Choice>
          <mc:Fallback>
            <p:pic>
              <p:nvPicPr>
                <p:cNvPr id="20" name="Ink 19">
                  <a:extLst>
                    <a:ext uri="{FF2B5EF4-FFF2-40B4-BE49-F238E27FC236}">
                      <a16:creationId xmlns:a16="http://schemas.microsoft.com/office/drawing/2014/main" id="{BCF0B2DD-5161-656F-19CF-19A76D24E896}"/>
                    </a:ext>
                  </a:extLst>
                </p:cNvPr>
                <p:cNvPicPr/>
                <p:nvPr/>
              </p:nvPicPr>
              <p:blipFill>
                <a:blip r:embed="rId37"/>
                <a:stretch>
                  <a:fillRect/>
                </a:stretch>
              </p:blipFill>
              <p:spPr>
                <a:xfrm>
                  <a:off x="3287543" y="1425081"/>
                  <a:ext cx="1371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C6065B41-C18A-0522-2233-A668768780A7}"/>
                    </a:ext>
                  </a:extLst>
                </p14:cNvPr>
                <p14:cNvContentPartPr/>
                <p14:nvPr/>
              </p14:nvContentPartPr>
              <p14:xfrm>
                <a:off x="3485183" y="1448481"/>
                <a:ext cx="111960" cy="209880"/>
              </p14:xfrm>
            </p:contentPart>
          </mc:Choice>
          <mc:Fallback>
            <p:pic>
              <p:nvPicPr>
                <p:cNvPr id="21" name="Ink 20">
                  <a:extLst>
                    <a:ext uri="{FF2B5EF4-FFF2-40B4-BE49-F238E27FC236}">
                      <a16:creationId xmlns:a16="http://schemas.microsoft.com/office/drawing/2014/main" id="{C6065B41-C18A-0522-2233-A668768780A7}"/>
                    </a:ext>
                  </a:extLst>
                </p:cNvPr>
                <p:cNvPicPr/>
                <p:nvPr/>
              </p:nvPicPr>
              <p:blipFill>
                <a:blip r:embed="rId39"/>
                <a:stretch>
                  <a:fillRect/>
                </a:stretch>
              </p:blipFill>
              <p:spPr>
                <a:xfrm>
                  <a:off x="3476183" y="1439841"/>
                  <a:ext cx="1296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C95F4CDF-A0F2-162B-0C0E-4641EC4A1753}"/>
                    </a:ext>
                  </a:extLst>
                </p14:cNvPr>
                <p14:cNvContentPartPr/>
                <p14:nvPr/>
              </p14:nvContentPartPr>
              <p14:xfrm>
                <a:off x="3638903" y="1417881"/>
                <a:ext cx="297360" cy="229680"/>
              </p14:xfrm>
            </p:contentPart>
          </mc:Choice>
          <mc:Fallback>
            <p:pic>
              <p:nvPicPr>
                <p:cNvPr id="22" name="Ink 21">
                  <a:extLst>
                    <a:ext uri="{FF2B5EF4-FFF2-40B4-BE49-F238E27FC236}">
                      <a16:creationId xmlns:a16="http://schemas.microsoft.com/office/drawing/2014/main" id="{C95F4CDF-A0F2-162B-0C0E-4641EC4A1753}"/>
                    </a:ext>
                  </a:extLst>
                </p:cNvPr>
                <p:cNvPicPr/>
                <p:nvPr/>
              </p:nvPicPr>
              <p:blipFill>
                <a:blip r:embed="rId41"/>
                <a:stretch>
                  <a:fillRect/>
                </a:stretch>
              </p:blipFill>
              <p:spPr>
                <a:xfrm>
                  <a:off x="3630263" y="1408881"/>
                  <a:ext cx="3150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8F4BCCD2-FA43-A41B-0247-4486CCD461F5}"/>
                    </a:ext>
                  </a:extLst>
                </p14:cNvPr>
                <p14:cNvContentPartPr/>
                <p14:nvPr/>
              </p14:nvContentPartPr>
              <p14:xfrm>
                <a:off x="3948863" y="1485921"/>
                <a:ext cx="124200" cy="159840"/>
              </p14:xfrm>
            </p:contentPart>
          </mc:Choice>
          <mc:Fallback>
            <p:pic>
              <p:nvPicPr>
                <p:cNvPr id="23" name="Ink 22">
                  <a:extLst>
                    <a:ext uri="{FF2B5EF4-FFF2-40B4-BE49-F238E27FC236}">
                      <a16:creationId xmlns:a16="http://schemas.microsoft.com/office/drawing/2014/main" id="{8F4BCCD2-FA43-A41B-0247-4486CCD461F5}"/>
                    </a:ext>
                  </a:extLst>
                </p:cNvPr>
                <p:cNvPicPr/>
                <p:nvPr/>
              </p:nvPicPr>
              <p:blipFill>
                <a:blip r:embed="rId43"/>
                <a:stretch>
                  <a:fillRect/>
                </a:stretch>
              </p:blipFill>
              <p:spPr>
                <a:xfrm>
                  <a:off x="3940223" y="1476921"/>
                  <a:ext cx="1418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D624D382-3ECC-9545-F644-405B96216A15}"/>
                    </a:ext>
                  </a:extLst>
                </p14:cNvPr>
                <p14:cNvContentPartPr/>
                <p14:nvPr/>
              </p14:nvContentPartPr>
              <p14:xfrm>
                <a:off x="3829343" y="1810641"/>
                <a:ext cx="259920" cy="24480"/>
              </p14:xfrm>
            </p:contentPart>
          </mc:Choice>
          <mc:Fallback>
            <p:pic>
              <p:nvPicPr>
                <p:cNvPr id="24" name="Ink 23">
                  <a:extLst>
                    <a:ext uri="{FF2B5EF4-FFF2-40B4-BE49-F238E27FC236}">
                      <a16:creationId xmlns:a16="http://schemas.microsoft.com/office/drawing/2014/main" id="{D624D382-3ECC-9545-F644-405B96216A15}"/>
                    </a:ext>
                  </a:extLst>
                </p:cNvPr>
                <p:cNvPicPr/>
                <p:nvPr/>
              </p:nvPicPr>
              <p:blipFill>
                <a:blip r:embed="rId45"/>
                <a:stretch>
                  <a:fillRect/>
                </a:stretch>
              </p:blipFill>
              <p:spPr>
                <a:xfrm>
                  <a:off x="3820703" y="1802001"/>
                  <a:ext cx="277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A172847A-B824-3B94-8CBE-255CD602B447}"/>
                    </a:ext>
                  </a:extLst>
                </p14:cNvPr>
                <p14:cNvContentPartPr/>
                <p14:nvPr/>
              </p14:nvContentPartPr>
              <p14:xfrm>
                <a:off x="4214903" y="1517241"/>
                <a:ext cx="916560" cy="44640"/>
              </p14:xfrm>
            </p:contentPart>
          </mc:Choice>
          <mc:Fallback>
            <p:pic>
              <p:nvPicPr>
                <p:cNvPr id="26" name="Ink 25">
                  <a:extLst>
                    <a:ext uri="{FF2B5EF4-FFF2-40B4-BE49-F238E27FC236}">
                      <a16:creationId xmlns:a16="http://schemas.microsoft.com/office/drawing/2014/main" id="{A172847A-B824-3B94-8CBE-255CD602B447}"/>
                    </a:ext>
                  </a:extLst>
                </p:cNvPr>
                <p:cNvPicPr/>
                <p:nvPr/>
              </p:nvPicPr>
              <p:blipFill>
                <a:blip r:embed="rId47"/>
                <a:stretch>
                  <a:fillRect/>
                </a:stretch>
              </p:blipFill>
              <p:spPr>
                <a:xfrm>
                  <a:off x="4205903" y="1508241"/>
                  <a:ext cx="9342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63B23BCE-5F08-8514-4FC5-9EC5A67B258D}"/>
                    </a:ext>
                  </a:extLst>
                </p14:cNvPr>
                <p14:cNvContentPartPr/>
                <p14:nvPr/>
              </p14:nvContentPartPr>
              <p14:xfrm>
                <a:off x="5023463" y="1482321"/>
                <a:ext cx="155880" cy="154800"/>
              </p14:xfrm>
            </p:contentPart>
          </mc:Choice>
          <mc:Fallback>
            <p:pic>
              <p:nvPicPr>
                <p:cNvPr id="27" name="Ink 26">
                  <a:extLst>
                    <a:ext uri="{FF2B5EF4-FFF2-40B4-BE49-F238E27FC236}">
                      <a16:creationId xmlns:a16="http://schemas.microsoft.com/office/drawing/2014/main" id="{63B23BCE-5F08-8514-4FC5-9EC5A67B258D}"/>
                    </a:ext>
                  </a:extLst>
                </p:cNvPr>
                <p:cNvPicPr/>
                <p:nvPr/>
              </p:nvPicPr>
              <p:blipFill>
                <a:blip r:embed="rId49"/>
                <a:stretch>
                  <a:fillRect/>
                </a:stretch>
              </p:blipFill>
              <p:spPr>
                <a:xfrm>
                  <a:off x="5014823" y="1473681"/>
                  <a:ext cx="1735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35477572-3677-E49F-6039-776C9BE2015C}"/>
                    </a:ext>
                  </a:extLst>
                </p14:cNvPr>
                <p14:cNvContentPartPr/>
                <p14:nvPr/>
              </p14:nvContentPartPr>
              <p14:xfrm>
                <a:off x="5551583" y="1219161"/>
                <a:ext cx="23760" cy="560520"/>
              </p14:xfrm>
            </p:contentPart>
          </mc:Choice>
          <mc:Fallback>
            <p:pic>
              <p:nvPicPr>
                <p:cNvPr id="28" name="Ink 27">
                  <a:extLst>
                    <a:ext uri="{FF2B5EF4-FFF2-40B4-BE49-F238E27FC236}">
                      <a16:creationId xmlns:a16="http://schemas.microsoft.com/office/drawing/2014/main" id="{35477572-3677-E49F-6039-776C9BE2015C}"/>
                    </a:ext>
                  </a:extLst>
                </p:cNvPr>
                <p:cNvPicPr/>
                <p:nvPr/>
              </p:nvPicPr>
              <p:blipFill>
                <a:blip r:embed="rId51"/>
                <a:stretch>
                  <a:fillRect/>
                </a:stretch>
              </p:blipFill>
              <p:spPr>
                <a:xfrm>
                  <a:off x="5542583" y="1210521"/>
                  <a:ext cx="4140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7AAB5578-A058-90A0-9ED7-6A8067681321}"/>
                    </a:ext>
                  </a:extLst>
                </p14:cNvPr>
                <p14:cNvContentPartPr/>
                <p14:nvPr/>
              </p14:nvContentPartPr>
              <p14:xfrm>
                <a:off x="5529623" y="1762401"/>
                <a:ext cx="1622160" cy="54000"/>
              </p14:xfrm>
            </p:contentPart>
          </mc:Choice>
          <mc:Fallback>
            <p:pic>
              <p:nvPicPr>
                <p:cNvPr id="29" name="Ink 28">
                  <a:extLst>
                    <a:ext uri="{FF2B5EF4-FFF2-40B4-BE49-F238E27FC236}">
                      <a16:creationId xmlns:a16="http://schemas.microsoft.com/office/drawing/2014/main" id="{7AAB5578-A058-90A0-9ED7-6A8067681321}"/>
                    </a:ext>
                  </a:extLst>
                </p:cNvPr>
                <p:cNvPicPr/>
                <p:nvPr/>
              </p:nvPicPr>
              <p:blipFill>
                <a:blip r:embed="rId53"/>
                <a:stretch>
                  <a:fillRect/>
                </a:stretch>
              </p:blipFill>
              <p:spPr>
                <a:xfrm>
                  <a:off x="5520623" y="1753761"/>
                  <a:ext cx="1639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485DC4A1-4E1A-92D6-4C6A-D1BD5B762A15}"/>
                    </a:ext>
                  </a:extLst>
                </p14:cNvPr>
                <p14:cNvContentPartPr/>
                <p14:nvPr/>
              </p14:nvContentPartPr>
              <p14:xfrm>
                <a:off x="5713943" y="1142841"/>
                <a:ext cx="1727280" cy="667800"/>
              </p14:xfrm>
            </p:contentPart>
          </mc:Choice>
          <mc:Fallback>
            <p:pic>
              <p:nvPicPr>
                <p:cNvPr id="30" name="Ink 29">
                  <a:extLst>
                    <a:ext uri="{FF2B5EF4-FFF2-40B4-BE49-F238E27FC236}">
                      <a16:creationId xmlns:a16="http://schemas.microsoft.com/office/drawing/2014/main" id="{485DC4A1-4E1A-92D6-4C6A-D1BD5B762A15}"/>
                    </a:ext>
                  </a:extLst>
                </p:cNvPr>
                <p:cNvPicPr/>
                <p:nvPr/>
              </p:nvPicPr>
              <p:blipFill>
                <a:blip r:embed="rId55"/>
                <a:stretch>
                  <a:fillRect/>
                </a:stretch>
              </p:blipFill>
              <p:spPr>
                <a:xfrm>
                  <a:off x="5705303" y="1134201"/>
                  <a:ext cx="174492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A720F2CE-B4AF-88EA-328B-7DBCD22935D6}"/>
                    </a:ext>
                  </a:extLst>
                </p14:cNvPr>
                <p14:cNvContentPartPr/>
                <p14:nvPr/>
              </p14:nvContentPartPr>
              <p14:xfrm>
                <a:off x="5868023" y="1178121"/>
                <a:ext cx="195840" cy="553320"/>
              </p14:xfrm>
            </p:contentPart>
          </mc:Choice>
          <mc:Fallback>
            <p:pic>
              <p:nvPicPr>
                <p:cNvPr id="31" name="Ink 30">
                  <a:extLst>
                    <a:ext uri="{FF2B5EF4-FFF2-40B4-BE49-F238E27FC236}">
                      <a16:creationId xmlns:a16="http://schemas.microsoft.com/office/drawing/2014/main" id="{A720F2CE-B4AF-88EA-328B-7DBCD22935D6}"/>
                    </a:ext>
                  </a:extLst>
                </p:cNvPr>
                <p:cNvPicPr/>
                <p:nvPr/>
              </p:nvPicPr>
              <p:blipFill>
                <a:blip r:embed="rId57"/>
                <a:stretch>
                  <a:fillRect/>
                </a:stretch>
              </p:blipFill>
              <p:spPr>
                <a:xfrm>
                  <a:off x="5859023" y="1169481"/>
                  <a:ext cx="21348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5E90A4BA-C9CF-7F12-1B21-73FA5D5987CE}"/>
                    </a:ext>
                  </a:extLst>
                </p14:cNvPr>
                <p14:cNvContentPartPr/>
                <p14:nvPr/>
              </p14:nvContentPartPr>
              <p14:xfrm>
                <a:off x="5833463" y="1451001"/>
                <a:ext cx="208800" cy="135360"/>
              </p14:xfrm>
            </p:contentPart>
          </mc:Choice>
          <mc:Fallback>
            <p:pic>
              <p:nvPicPr>
                <p:cNvPr id="32" name="Ink 31">
                  <a:extLst>
                    <a:ext uri="{FF2B5EF4-FFF2-40B4-BE49-F238E27FC236}">
                      <a16:creationId xmlns:a16="http://schemas.microsoft.com/office/drawing/2014/main" id="{5E90A4BA-C9CF-7F12-1B21-73FA5D5987CE}"/>
                    </a:ext>
                  </a:extLst>
                </p:cNvPr>
                <p:cNvPicPr/>
                <p:nvPr/>
              </p:nvPicPr>
              <p:blipFill>
                <a:blip r:embed="rId59"/>
                <a:stretch>
                  <a:fillRect/>
                </a:stretch>
              </p:blipFill>
              <p:spPr>
                <a:xfrm>
                  <a:off x="5824823" y="1442361"/>
                  <a:ext cx="226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0A2301BC-2CE6-7F3D-F45C-817F4B71D5AE}"/>
                    </a:ext>
                  </a:extLst>
                </p14:cNvPr>
                <p14:cNvContentPartPr/>
                <p14:nvPr/>
              </p14:nvContentPartPr>
              <p14:xfrm>
                <a:off x="6050183" y="1374321"/>
                <a:ext cx="5400" cy="30960"/>
              </p14:xfrm>
            </p:contentPart>
          </mc:Choice>
          <mc:Fallback>
            <p:pic>
              <p:nvPicPr>
                <p:cNvPr id="33" name="Ink 32">
                  <a:extLst>
                    <a:ext uri="{FF2B5EF4-FFF2-40B4-BE49-F238E27FC236}">
                      <a16:creationId xmlns:a16="http://schemas.microsoft.com/office/drawing/2014/main" id="{0A2301BC-2CE6-7F3D-F45C-817F4B71D5AE}"/>
                    </a:ext>
                  </a:extLst>
                </p:cNvPr>
                <p:cNvPicPr/>
                <p:nvPr/>
              </p:nvPicPr>
              <p:blipFill>
                <a:blip r:embed="rId61"/>
                <a:stretch>
                  <a:fillRect/>
                </a:stretch>
              </p:blipFill>
              <p:spPr>
                <a:xfrm>
                  <a:off x="6041183" y="1365321"/>
                  <a:ext cx="230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B2F0F44F-41AB-DE5C-1334-C3FFB2CD92E2}"/>
                    </a:ext>
                  </a:extLst>
                </p14:cNvPr>
                <p14:cNvContentPartPr/>
                <p14:nvPr/>
              </p14:nvContentPartPr>
              <p14:xfrm>
                <a:off x="6107783" y="1460361"/>
                <a:ext cx="92520" cy="109080"/>
              </p14:xfrm>
            </p:contentPart>
          </mc:Choice>
          <mc:Fallback>
            <p:pic>
              <p:nvPicPr>
                <p:cNvPr id="34" name="Ink 33">
                  <a:extLst>
                    <a:ext uri="{FF2B5EF4-FFF2-40B4-BE49-F238E27FC236}">
                      <a16:creationId xmlns:a16="http://schemas.microsoft.com/office/drawing/2014/main" id="{B2F0F44F-41AB-DE5C-1334-C3FFB2CD92E2}"/>
                    </a:ext>
                  </a:extLst>
                </p:cNvPr>
                <p:cNvPicPr/>
                <p:nvPr/>
              </p:nvPicPr>
              <p:blipFill>
                <a:blip r:embed="rId63"/>
                <a:stretch>
                  <a:fillRect/>
                </a:stretch>
              </p:blipFill>
              <p:spPr>
                <a:xfrm>
                  <a:off x="6098783" y="1451721"/>
                  <a:ext cx="1101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A6148080-B9FB-A7F0-19C9-5820A4721A2C}"/>
                    </a:ext>
                  </a:extLst>
                </p14:cNvPr>
                <p14:cNvContentPartPr/>
                <p14:nvPr/>
              </p14:nvContentPartPr>
              <p14:xfrm>
                <a:off x="6240263" y="1440561"/>
                <a:ext cx="177120" cy="141480"/>
              </p14:xfrm>
            </p:contentPart>
          </mc:Choice>
          <mc:Fallback>
            <p:pic>
              <p:nvPicPr>
                <p:cNvPr id="35" name="Ink 34">
                  <a:extLst>
                    <a:ext uri="{FF2B5EF4-FFF2-40B4-BE49-F238E27FC236}">
                      <a16:creationId xmlns:a16="http://schemas.microsoft.com/office/drawing/2014/main" id="{A6148080-B9FB-A7F0-19C9-5820A4721A2C}"/>
                    </a:ext>
                  </a:extLst>
                </p:cNvPr>
                <p:cNvPicPr/>
                <p:nvPr/>
              </p:nvPicPr>
              <p:blipFill>
                <a:blip r:embed="rId65"/>
                <a:stretch>
                  <a:fillRect/>
                </a:stretch>
              </p:blipFill>
              <p:spPr>
                <a:xfrm>
                  <a:off x="6231263" y="1431921"/>
                  <a:ext cx="1947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5D409EF8-736C-10D7-2B1C-45C0B182CBC0}"/>
                    </a:ext>
                  </a:extLst>
                </p14:cNvPr>
                <p14:cNvContentPartPr/>
                <p14:nvPr/>
              </p14:nvContentPartPr>
              <p14:xfrm>
                <a:off x="6359423" y="1337961"/>
                <a:ext cx="7560" cy="21240"/>
              </p14:xfrm>
            </p:contentPart>
          </mc:Choice>
          <mc:Fallback>
            <p:pic>
              <p:nvPicPr>
                <p:cNvPr id="36" name="Ink 35">
                  <a:extLst>
                    <a:ext uri="{FF2B5EF4-FFF2-40B4-BE49-F238E27FC236}">
                      <a16:creationId xmlns:a16="http://schemas.microsoft.com/office/drawing/2014/main" id="{5D409EF8-736C-10D7-2B1C-45C0B182CBC0}"/>
                    </a:ext>
                  </a:extLst>
                </p:cNvPr>
                <p:cNvPicPr/>
                <p:nvPr/>
              </p:nvPicPr>
              <p:blipFill>
                <a:blip r:embed="rId67"/>
                <a:stretch>
                  <a:fillRect/>
                </a:stretch>
              </p:blipFill>
              <p:spPr>
                <a:xfrm>
                  <a:off x="6350423" y="1328961"/>
                  <a:ext cx="25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B9A49C4D-1B95-2F95-A70C-043762D46CD4}"/>
                    </a:ext>
                  </a:extLst>
                </p14:cNvPr>
                <p14:cNvContentPartPr/>
                <p14:nvPr/>
              </p14:nvContentPartPr>
              <p14:xfrm>
                <a:off x="6483263" y="1353801"/>
                <a:ext cx="146160" cy="282600"/>
              </p14:xfrm>
            </p:contentPart>
          </mc:Choice>
          <mc:Fallback>
            <p:pic>
              <p:nvPicPr>
                <p:cNvPr id="37" name="Ink 36">
                  <a:extLst>
                    <a:ext uri="{FF2B5EF4-FFF2-40B4-BE49-F238E27FC236}">
                      <a16:creationId xmlns:a16="http://schemas.microsoft.com/office/drawing/2014/main" id="{B9A49C4D-1B95-2F95-A70C-043762D46CD4}"/>
                    </a:ext>
                  </a:extLst>
                </p:cNvPr>
                <p:cNvPicPr/>
                <p:nvPr/>
              </p:nvPicPr>
              <p:blipFill>
                <a:blip r:embed="rId69"/>
                <a:stretch>
                  <a:fillRect/>
                </a:stretch>
              </p:blipFill>
              <p:spPr>
                <a:xfrm>
                  <a:off x="6474263" y="1344801"/>
                  <a:ext cx="1638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B9FC099F-E977-C0B7-84D9-948A7CC8DB44}"/>
                    </a:ext>
                  </a:extLst>
                </p14:cNvPr>
                <p14:cNvContentPartPr/>
                <p14:nvPr/>
              </p14:nvContentPartPr>
              <p14:xfrm>
                <a:off x="6513143" y="1508241"/>
                <a:ext cx="118440" cy="16200"/>
              </p14:xfrm>
            </p:contentPart>
          </mc:Choice>
          <mc:Fallback>
            <p:pic>
              <p:nvPicPr>
                <p:cNvPr id="38" name="Ink 37">
                  <a:extLst>
                    <a:ext uri="{FF2B5EF4-FFF2-40B4-BE49-F238E27FC236}">
                      <a16:creationId xmlns:a16="http://schemas.microsoft.com/office/drawing/2014/main" id="{B9FC099F-E977-C0B7-84D9-948A7CC8DB44}"/>
                    </a:ext>
                  </a:extLst>
                </p:cNvPr>
                <p:cNvPicPr/>
                <p:nvPr/>
              </p:nvPicPr>
              <p:blipFill>
                <a:blip r:embed="rId71"/>
                <a:stretch>
                  <a:fillRect/>
                </a:stretch>
              </p:blipFill>
              <p:spPr>
                <a:xfrm>
                  <a:off x="6504143" y="1499601"/>
                  <a:ext cx="1360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1E0CC3AA-320B-5633-46E9-D3892232C0A5}"/>
                    </a:ext>
                  </a:extLst>
                </p14:cNvPr>
                <p14:cNvContentPartPr/>
                <p14:nvPr/>
              </p14:nvContentPartPr>
              <p14:xfrm>
                <a:off x="6696023" y="1457121"/>
                <a:ext cx="86400" cy="230760"/>
              </p14:xfrm>
            </p:contentPart>
          </mc:Choice>
          <mc:Fallback>
            <p:pic>
              <p:nvPicPr>
                <p:cNvPr id="39" name="Ink 38">
                  <a:extLst>
                    <a:ext uri="{FF2B5EF4-FFF2-40B4-BE49-F238E27FC236}">
                      <a16:creationId xmlns:a16="http://schemas.microsoft.com/office/drawing/2014/main" id="{1E0CC3AA-320B-5633-46E9-D3892232C0A5}"/>
                    </a:ext>
                  </a:extLst>
                </p:cNvPr>
                <p:cNvPicPr/>
                <p:nvPr/>
              </p:nvPicPr>
              <p:blipFill>
                <a:blip r:embed="rId73"/>
                <a:stretch>
                  <a:fillRect/>
                </a:stretch>
              </p:blipFill>
              <p:spPr>
                <a:xfrm>
                  <a:off x="6687383" y="1448121"/>
                  <a:ext cx="1040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id="{C2D0401B-561E-F5A2-5F6C-C535306547C6}"/>
                    </a:ext>
                  </a:extLst>
                </p14:cNvPr>
                <p14:cNvContentPartPr/>
                <p14:nvPr/>
              </p14:nvContentPartPr>
              <p14:xfrm>
                <a:off x="6855863" y="1430481"/>
                <a:ext cx="136080" cy="277560"/>
              </p14:xfrm>
            </p:contentPart>
          </mc:Choice>
          <mc:Fallback>
            <p:pic>
              <p:nvPicPr>
                <p:cNvPr id="40" name="Ink 39">
                  <a:extLst>
                    <a:ext uri="{FF2B5EF4-FFF2-40B4-BE49-F238E27FC236}">
                      <a16:creationId xmlns:a16="http://schemas.microsoft.com/office/drawing/2014/main" id="{C2D0401B-561E-F5A2-5F6C-C535306547C6}"/>
                    </a:ext>
                  </a:extLst>
                </p:cNvPr>
                <p:cNvPicPr/>
                <p:nvPr/>
              </p:nvPicPr>
              <p:blipFill>
                <a:blip r:embed="rId75"/>
                <a:stretch>
                  <a:fillRect/>
                </a:stretch>
              </p:blipFill>
              <p:spPr>
                <a:xfrm>
                  <a:off x="6846863" y="1421481"/>
                  <a:ext cx="1537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430EE648-31D4-7C22-C89E-2F7183A7AAA0}"/>
                    </a:ext>
                  </a:extLst>
                </p14:cNvPr>
                <p14:cNvContentPartPr/>
                <p14:nvPr/>
              </p14:nvContentPartPr>
              <p14:xfrm>
                <a:off x="5551943" y="1171641"/>
                <a:ext cx="12600" cy="82440"/>
              </p14:xfrm>
            </p:contentPart>
          </mc:Choice>
          <mc:Fallback>
            <p:pic>
              <p:nvPicPr>
                <p:cNvPr id="42" name="Ink 41">
                  <a:extLst>
                    <a:ext uri="{FF2B5EF4-FFF2-40B4-BE49-F238E27FC236}">
                      <a16:creationId xmlns:a16="http://schemas.microsoft.com/office/drawing/2014/main" id="{430EE648-31D4-7C22-C89E-2F7183A7AAA0}"/>
                    </a:ext>
                  </a:extLst>
                </p:cNvPr>
                <p:cNvPicPr/>
                <p:nvPr/>
              </p:nvPicPr>
              <p:blipFill>
                <a:blip r:embed="rId77"/>
                <a:stretch>
                  <a:fillRect/>
                </a:stretch>
              </p:blipFill>
              <p:spPr>
                <a:xfrm>
                  <a:off x="5542943" y="1162641"/>
                  <a:ext cx="302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69AF1371-FF6E-1329-57F1-E9CABA2B0EAA}"/>
                    </a:ext>
                  </a:extLst>
                </p14:cNvPr>
                <p14:cNvContentPartPr/>
                <p14:nvPr/>
              </p14:nvContentPartPr>
              <p14:xfrm>
                <a:off x="5557703" y="1156521"/>
                <a:ext cx="194760" cy="6120"/>
              </p14:xfrm>
            </p:contentPart>
          </mc:Choice>
          <mc:Fallback>
            <p:pic>
              <p:nvPicPr>
                <p:cNvPr id="43" name="Ink 42">
                  <a:extLst>
                    <a:ext uri="{FF2B5EF4-FFF2-40B4-BE49-F238E27FC236}">
                      <a16:creationId xmlns:a16="http://schemas.microsoft.com/office/drawing/2014/main" id="{69AF1371-FF6E-1329-57F1-E9CABA2B0EAA}"/>
                    </a:ext>
                  </a:extLst>
                </p:cNvPr>
                <p:cNvPicPr/>
                <p:nvPr/>
              </p:nvPicPr>
              <p:blipFill>
                <a:blip r:embed="rId79"/>
                <a:stretch>
                  <a:fillRect/>
                </a:stretch>
              </p:blipFill>
              <p:spPr>
                <a:xfrm>
                  <a:off x="5549063" y="1147881"/>
                  <a:ext cx="212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02D73592-D59E-5B62-F701-BEE3FE037481}"/>
                    </a:ext>
                  </a:extLst>
                </p14:cNvPr>
                <p14:cNvContentPartPr/>
                <p14:nvPr/>
              </p14:nvContentPartPr>
              <p14:xfrm>
                <a:off x="7796903" y="1223841"/>
                <a:ext cx="62280" cy="167760"/>
              </p14:xfrm>
            </p:contentPart>
          </mc:Choice>
          <mc:Fallback>
            <p:pic>
              <p:nvPicPr>
                <p:cNvPr id="45" name="Ink 44">
                  <a:extLst>
                    <a:ext uri="{FF2B5EF4-FFF2-40B4-BE49-F238E27FC236}">
                      <a16:creationId xmlns:a16="http://schemas.microsoft.com/office/drawing/2014/main" id="{02D73592-D59E-5B62-F701-BEE3FE037481}"/>
                    </a:ext>
                  </a:extLst>
                </p:cNvPr>
                <p:cNvPicPr/>
                <p:nvPr/>
              </p:nvPicPr>
              <p:blipFill>
                <a:blip r:embed="rId81"/>
                <a:stretch>
                  <a:fillRect/>
                </a:stretch>
              </p:blipFill>
              <p:spPr>
                <a:xfrm>
                  <a:off x="7788263" y="1214841"/>
                  <a:ext cx="79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125816B8-783D-453E-4309-FBF4906FEC13}"/>
                    </a:ext>
                  </a:extLst>
                </p14:cNvPr>
                <p14:cNvContentPartPr/>
                <p14:nvPr/>
              </p14:nvContentPartPr>
              <p14:xfrm>
                <a:off x="7706903" y="1153281"/>
                <a:ext cx="308520" cy="284040"/>
              </p14:xfrm>
            </p:contentPart>
          </mc:Choice>
          <mc:Fallback>
            <p:pic>
              <p:nvPicPr>
                <p:cNvPr id="46" name="Ink 45">
                  <a:extLst>
                    <a:ext uri="{FF2B5EF4-FFF2-40B4-BE49-F238E27FC236}">
                      <a16:creationId xmlns:a16="http://schemas.microsoft.com/office/drawing/2014/main" id="{125816B8-783D-453E-4309-FBF4906FEC13}"/>
                    </a:ext>
                  </a:extLst>
                </p:cNvPr>
                <p:cNvPicPr/>
                <p:nvPr/>
              </p:nvPicPr>
              <p:blipFill>
                <a:blip r:embed="rId83"/>
                <a:stretch>
                  <a:fillRect/>
                </a:stretch>
              </p:blipFill>
              <p:spPr>
                <a:xfrm>
                  <a:off x="7698263" y="1144281"/>
                  <a:ext cx="3261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9D38A528-6220-43DD-6015-26131F6E56E5}"/>
                    </a:ext>
                  </a:extLst>
                </p14:cNvPr>
                <p14:cNvContentPartPr/>
                <p14:nvPr/>
              </p14:nvContentPartPr>
              <p14:xfrm>
                <a:off x="8141423" y="1114041"/>
                <a:ext cx="129960" cy="279720"/>
              </p14:xfrm>
            </p:contentPart>
          </mc:Choice>
          <mc:Fallback>
            <p:pic>
              <p:nvPicPr>
                <p:cNvPr id="48" name="Ink 47">
                  <a:extLst>
                    <a:ext uri="{FF2B5EF4-FFF2-40B4-BE49-F238E27FC236}">
                      <a16:creationId xmlns:a16="http://schemas.microsoft.com/office/drawing/2014/main" id="{9D38A528-6220-43DD-6015-26131F6E56E5}"/>
                    </a:ext>
                  </a:extLst>
                </p:cNvPr>
                <p:cNvPicPr/>
                <p:nvPr/>
              </p:nvPicPr>
              <p:blipFill>
                <a:blip r:embed="rId85"/>
                <a:stretch>
                  <a:fillRect/>
                </a:stretch>
              </p:blipFill>
              <p:spPr>
                <a:xfrm>
                  <a:off x="8132423" y="1105041"/>
                  <a:ext cx="1476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ECD1F7C7-6B9B-003D-9AF4-53D31428EC18}"/>
                    </a:ext>
                  </a:extLst>
                </p14:cNvPr>
                <p14:cNvContentPartPr/>
                <p14:nvPr/>
              </p14:nvContentPartPr>
              <p14:xfrm>
                <a:off x="8238623" y="1240041"/>
                <a:ext cx="114480" cy="140400"/>
              </p14:xfrm>
            </p:contentPart>
          </mc:Choice>
          <mc:Fallback>
            <p:pic>
              <p:nvPicPr>
                <p:cNvPr id="49" name="Ink 48">
                  <a:extLst>
                    <a:ext uri="{FF2B5EF4-FFF2-40B4-BE49-F238E27FC236}">
                      <a16:creationId xmlns:a16="http://schemas.microsoft.com/office/drawing/2014/main" id="{ECD1F7C7-6B9B-003D-9AF4-53D31428EC18}"/>
                    </a:ext>
                  </a:extLst>
                </p:cNvPr>
                <p:cNvPicPr/>
                <p:nvPr/>
              </p:nvPicPr>
              <p:blipFill>
                <a:blip r:embed="rId87"/>
                <a:stretch>
                  <a:fillRect/>
                </a:stretch>
              </p:blipFill>
              <p:spPr>
                <a:xfrm>
                  <a:off x="8229623" y="1231041"/>
                  <a:ext cx="132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304829B6-C73D-373F-5126-FFC39554267E}"/>
                    </a:ext>
                  </a:extLst>
                </p14:cNvPr>
                <p14:cNvContentPartPr/>
                <p14:nvPr/>
              </p14:nvContentPartPr>
              <p14:xfrm>
                <a:off x="8373983" y="1189281"/>
                <a:ext cx="224640" cy="185760"/>
              </p14:xfrm>
            </p:contentPart>
          </mc:Choice>
          <mc:Fallback>
            <p:pic>
              <p:nvPicPr>
                <p:cNvPr id="50" name="Ink 49">
                  <a:extLst>
                    <a:ext uri="{FF2B5EF4-FFF2-40B4-BE49-F238E27FC236}">
                      <a16:creationId xmlns:a16="http://schemas.microsoft.com/office/drawing/2014/main" id="{304829B6-C73D-373F-5126-FFC39554267E}"/>
                    </a:ext>
                  </a:extLst>
                </p:cNvPr>
                <p:cNvPicPr/>
                <p:nvPr/>
              </p:nvPicPr>
              <p:blipFill>
                <a:blip r:embed="rId89"/>
                <a:stretch>
                  <a:fillRect/>
                </a:stretch>
              </p:blipFill>
              <p:spPr>
                <a:xfrm>
                  <a:off x="8364983" y="1180281"/>
                  <a:ext cx="242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662643AB-DAC7-C239-4C20-04AA6C3F62B7}"/>
                    </a:ext>
                  </a:extLst>
                </p14:cNvPr>
                <p14:cNvContentPartPr/>
                <p14:nvPr/>
              </p14:nvContentPartPr>
              <p14:xfrm>
                <a:off x="8595023" y="1238241"/>
                <a:ext cx="298800" cy="327240"/>
              </p14:xfrm>
            </p:contentPart>
          </mc:Choice>
          <mc:Fallback>
            <p:pic>
              <p:nvPicPr>
                <p:cNvPr id="51" name="Ink 50">
                  <a:extLst>
                    <a:ext uri="{FF2B5EF4-FFF2-40B4-BE49-F238E27FC236}">
                      <a16:creationId xmlns:a16="http://schemas.microsoft.com/office/drawing/2014/main" id="{662643AB-DAC7-C239-4C20-04AA6C3F62B7}"/>
                    </a:ext>
                  </a:extLst>
                </p:cNvPr>
                <p:cNvPicPr/>
                <p:nvPr/>
              </p:nvPicPr>
              <p:blipFill>
                <a:blip r:embed="rId91"/>
                <a:stretch>
                  <a:fillRect/>
                </a:stretch>
              </p:blipFill>
              <p:spPr>
                <a:xfrm>
                  <a:off x="8586383" y="1229241"/>
                  <a:ext cx="31644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1C09F795-179A-56F9-F134-232020B4CE0C}"/>
                    </a:ext>
                  </a:extLst>
                </p14:cNvPr>
                <p14:cNvContentPartPr/>
                <p14:nvPr/>
              </p14:nvContentPartPr>
              <p14:xfrm>
                <a:off x="8879063" y="1250121"/>
                <a:ext cx="143280" cy="139680"/>
              </p14:xfrm>
            </p:contentPart>
          </mc:Choice>
          <mc:Fallback>
            <p:pic>
              <p:nvPicPr>
                <p:cNvPr id="52" name="Ink 51">
                  <a:extLst>
                    <a:ext uri="{FF2B5EF4-FFF2-40B4-BE49-F238E27FC236}">
                      <a16:creationId xmlns:a16="http://schemas.microsoft.com/office/drawing/2014/main" id="{1C09F795-179A-56F9-F134-232020B4CE0C}"/>
                    </a:ext>
                  </a:extLst>
                </p:cNvPr>
                <p:cNvPicPr/>
                <p:nvPr/>
              </p:nvPicPr>
              <p:blipFill>
                <a:blip r:embed="rId93"/>
                <a:stretch>
                  <a:fillRect/>
                </a:stretch>
              </p:blipFill>
              <p:spPr>
                <a:xfrm>
                  <a:off x="8870423" y="1241121"/>
                  <a:ext cx="160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3B915758-CC33-F7F3-FFE2-D1B89FC520D4}"/>
                    </a:ext>
                  </a:extLst>
                </p14:cNvPr>
                <p14:cNvContentPartPr/>
                <p14:nvPr/>
              </p14:nvContentPartPr>
              <p14:xfrm>
                <a:off x="9155183" y="1232841"/>
                <a:ext cx="159120" cy="12240"/>
              </p14:xfrm>
            </p:contentPart>
          </mc:Choice>
          <mc:Fallback>
            <p:pic>
              <p:nvPicPr>
                <p:cNvPr id="54" name="Ink 53">
                  <a:extLst>
                    <a:ext uri="{FF2B5EF4-FFF2-40B4-BE49-F238E27FC236}">
                      <a16:creationId xmlns:a16="http://schemas.microsoft.com/office/drawing/2014/main" id="{3B915758-CC33-F7F3-FFE2-D1B89FC520D4}"/>
                    </a:ext>
                  </a:extLst>
                </p:cNvPr>
                <p:cNvPicPr/>
                <p:nvPr/>
              </p:nvPicPr>
              <p:blipFill>
                <a:blip r:embed="rId95"/>
                <a:stretch>
                  <a:fillRect/>
                </a:stretch>
              </p:blipFill>
              <p:spPr>
                <a:xfrm>
                  <a:off x="9146543" y="1224201"/>
                  <a:ext cx="176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654D55C-916B-14E9-0303-51F243FE2104}"/>
                    </a:ext>
                  </a:extLst>
                </p14:cNvPr>
                <p14:cNvContentPartPr/>
                <p14:nvPr/>
              </p14:nvContentPartPr>
              <p14:xfrm>
                <a:off x="9419783" y="1151121"/>
                <a:ext cx="123840" cy="162720"/>
              </p14:xfrm>
            </p:contentPart>
          </mc:Choice>
          <mc:Fallback>
            <p:pic>
              <p:nvPicPr>
                <p:cNvPr id="56" name="Ink 55">
                  <a:extLst>
                    <a:ext uri="{FF2B5EF4-FFF2-40B4-BE49-F238E27FC236}">
                      <a16:creationId xmlns:a16="http://schemas.microsoft.com/office/drawing/2014/main" id="{B654D55C-916B-14E9-0303-51F243FE2104}"/>
                    </a:ext>
                  </a:extLst>
                </p:cNvPr>
                <p:cNvPicPr/>
                <p:nvPr/>
              </p:nvPicPr>
              <p:blipFill>
                <a:blip r:embed="rId97"/>
                <a:stretch>
                  <a:fillRect/>
                </a:stretch>
              </p:blipFill>
              <p:spPr>
                <a:xfrm>
                  <a:off x="9410783" y="1142121"/>
                  <a:ext cx="1414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452C2ABB-2CDE-96F8-D30C-62F366D5B5B2}"/>
                    </a:ext>
                  </a:extLst>
                </p14:cNvPr>
                <p14:cNvContentPartPr/>
                <p14:nvPr/>
              </p14:nvContentPartPr>
              <p14:xfrm>
                <a:off x="9594383" y="1177041"/>
                <a:ext cx="25920" cy="143640"/>
              </p14:xfrm>
            </p:contentPart>
          </mc:Choice>
          <mc:Fallback>
            <p:pic>
              <p:nvPicPr>
                <p:cNvPr id="57" name="Ink 56">
                  <a:extLst>
                    <a:ext uri="{FF2B5EF4-FFF2-40B4-BE49-F238E27FC236}">
                      <a16:creationId xmlns:a16="http://schemas.microsoft.com/office/drawing/2014/main" id="{452C2ABB-2CDE-96F8-D30C-62F366D5B5B2}"/>
                    </a:ext>
                  </a:extLst>
                </p:cNvPr>
                <p:cNvPicPr/>
                <p:nvPr/>
              </p:nvPicPr>
              <p:blipFill>
                <a:blip r:embed="rId99"/>
                <a:stretch>
                  <a:fillRect/>
                </a:stretch>
              </p:blipFill>
              <p:spPr>
                <a:xfrm>
                  <a:off x="9585383" y="1168401"/>
                  <a:ext cx="435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ED478851-DA2E-A804-D232-39EFC9002779}"/>
                    </a:ext>
                  </a:extLst>
                </p14:cNvPr>
                <p14:cNvContentPartPr/>
                <p14:nvPr/>
              </p14:nvContentPartPr>
              <p14:xfrm>
                <a:off x="9619943" y="1188921"/>
                <a:ext cx="124560" cy="117000"/>
              </p14:xfrm>
            </p:contentPart>
          </mc:Choice>
          <mc:Fallback>
            <p:pic>
              <p:nvPicPr>
                <p:cNvPr id="58" name="Ink 57">
                  <a:extLst>
                    <a:ext uri="{FF2B5EF4-FFF2-40B4-BE49-F238E27FC236}">
                      <a16:creationId xmlns:a16="http://schemas.microsoft.com/office/drawing/2014/main" id="{ED478851-DA2E-A804-D232-39EFC9002779}"/>
                    </a:ext>
                  </a:extLst>
                </p:cNvPr>
                <p:cNvPicPr/>
                <p:nvPr/>
              </p:nvPicPr>
              <p:blipFill>
                <a:blip r:embed="rId101"/>
                <a:stretch>
                  <a:fillRect/>
                </a:stretch>
              </p:blipFill>
              <p:spPr>
                <a:xfrm>
                  <a:off x="9611303" y="1179921"/>
                  <a:ext cx="1422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CD956902-C41D-84A0-158A-C0815B20A9CC}"/>
                    </a:ext>
                  </a:extLst>
                </p14:cNvPr>
                <p14:cNvContentPartPr/>
                <p14:nvPr/>
              </p14:nvContentPartPr>
              <p14:xfrm>
                <a:off x="9694823" y="1180281"/>
                <a:ext cx="97200" cy="5400"/>
              </p14:xfrm>
            </p:contentPart>
          </mc:Choice>
          <mc:Fallback>
            <p:pic>
              <p:nvPicPr>
                <p:cNvPr id="59" name="Ink 58">
                  <a:extLst>
                    <a:ext uri="{FF2B5EF4-FFF2-40B4-BE49-F238E27FC236}">
                      <a16:creationId xmlns:a16="http://schemas.microsoft.com/office/drawing/2014/main" id="{CD956902-C41D-84A0-158A-C0815B20A9CC}"/>
                    </a:ext>
                  </a:extLst>
                </p:cNvPr>
                <p:cNvPicPr/>
                <p:nvPr/>
              </p:nvPicPr>
              <p:blipFill>
                <a:blip r:embed="rId103"/>
                <a:stretch>
                  <a:fillRect/>
                </a:stretch>
              </p:blipFill>
              <p:spPr>
                <a:xfrm>
                  <a:off x="9686183" y="1171281"/>
                  <a:ext cx="1148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2B878892-9FF3-195B-7A8A-2C06248498C5}"/>
                    </a:ext>
                  </a:extLst>
                </p14:cNvPr>
                <p14:cNvContentPartPr/>
                <p14:nvPr/>
              </p14:nvContentPartPr>
              <p14:xfrm>
                <a:off x="9852143" y="1146441"/>
                <a:ext cx="114840" cy="174600"/>
              </p14:xfrm>
            </p:contentPart>
          </mc:Choice>
          <mc:Fallback>
            <p:pic>
              <p:nvPicPr>
                <p:cNvPr id="60" name="Ink 59">
                  <a:extLst>
                    <a:ext uri="{FF2B5EF4-FFF2-40B4-BE49-F238E27FC236}">
                      <a16:creationId xmlns:a16="http://schemas.microsoft.com/office/drawing/2014/main" id="{2B878892-9FF3-195B-7A8A-2C06248498C5}"/>
                    </a:ext>
                  </a:extLst>
                </p:cNvPr>
                <p:cNvPicPr/>
                <p:nvPr/>
              </p:nvPicPr>
              <p:blipFill>
                <a:blip r:embed="rId105"/>
                <a:stretch>
                  <a:fillRect/>
                </a:stretch>
              </p:blipFill>
              <p:spPr>
                <a:xfrm>
                  <a:off x="9843503" y="1137801"/>
                  <a:ext cx="1324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12085762-BAC7-56B1-C81F-EDA3ABE7B2AF}"/>
                    </a:ext>
                  </a:extLst>
                </p14:cNvPr>
                <p14:cNvContentPartPr/>
                <p14:nvPr/>
              </p14:nvContentPartPr>
              <p14:xfrm>
                <a:off x="10013063" y="1210881"/>
                <a:ext cx="119520" cy="95040"/>
              </p14:xfrm>
            </p:contentPart>
          </mc:Choice>
          <mc:Fallback>
            <p:pic>
              <p:nvPicPr>
                <p:cNvPr id="61" name="Ink 60">
                  <a:extLst>
                    <a:ext uri="{FF2B5EF4-FFF2-40B4-BE49-F238E27FC236}">
                      <a16:creationId xmlns:a16="http://schemas.microsoft.com/office/drawing/2014/main" id="{12085762-BAC7-56B1-C81F-EDA3ABE7B2AF}"/>
                    </a:ext>
                  </a:extLst>
                </p:cNvPr>
                <p:cNvPicPr/>
                <p:nvPr/>
              </p:nvPicPr>
              <p:blipFill>
                <a:blip r:embed="rId107"/>
                <a:stretch>
                  <a:fillRect/>
                </a:stretch>
              </p:blipFill>
              <p:spPr>
                <a:xfrm>
                  <a:off x="10004063" y="1202241"/>
                  <a:ext cx="1371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0A55B507-FFA8-970E-FA5A-50E524999B38}"/>
                    </a:ext>
                  </a:extLst>
                </p14:cNvPr>
                <p14:cNvContentPartPr/>
                <p14:nvPr/>
              </p14:nvContentPartPr>
              <p14:xfrm>
                <a:off x="10189823" y="1214841"/>
                <a:ext cx="26280" cy="107280"/>
              </p14:xfrm>
            </p:contentPart>
          </mc:Choice>
          <mc:Fallback>
            <p:pic>
              <p:nvPicPr>
                <p:cNvPr id="62" name="Ink 61">
                  <a:extLst>
                    <a:ext uri="{FF2B5EF4-FFF2-40B4-BE49-F238E27FC236}">
                      <a16:creationId xmlns:a16="http://schemas.microsoft.com/office/drawing/2014/main" id="{0A55B507-FFA8-970E-FA5A-50E524999B38}"/>
                    </a:ext>
                  </a:extLst>
                </p:cNvPr>
                <p:cNvPicPr/>
                <p:nvPr/>
              </p:nvPicPr>
              <p:blipFill>
                <a:blip r:embed="rId109"/>
                <a:stretch>
                  <a:fillRect/>
                </a:stretch>
              </p:blipFill>
              <p:spPr>
                <a:xfrm>
                  <a:off x="10181183" y="1205841"/>
                  <a:ext cx="439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28FF4CE4-7884-425E-C983-3BCA5CC316E9}"/>
                    </a:ext>
                  </a:extLst>
                </p14:cNvPr>
                <p14:cNvContentPartPr/>
                <p14:nvPr/>
              </p14:nvContentPartPr>
              <p14:xfrm>
                <a:off x="10203863" y="1122681"/>
                <a:ext cx="13320" cy="42480"/>
              </p14:xfrm>
            </p:contentPart>
          </mc:Choice>
          <mc:Fallback>
            <p:pic>
              <p:nvPicPr>
                <p:cNvPr id="63" name="Ink 62">
                  <a:extLst>
                    <a:ext uri="{FF2B5EF4-FFF2-40B4-BE49-F238E27FC236}">
                      <a16:creationId xmlns:a16="http://schemas.microsoft.com/office/drawing/2014/main" id="{28FF4CE4-7884-425E-C983-3BCA5CC316E9}"/>
                    </a:ext>
                  </a:extLst>
                </p:cNvPr>
                <p:cNvPicPr/>
                <p:nvPr/>
              </p:nvPicPr>
              <p:blipFill>
                <a:blip r:embed="rId111"/>
                <a:stretch>
                  <a:fillRect/>
                </a:stretch>
              </p:blipFill>
              <p:spPr>
                <a:xfrm>
                  <a:off x="10195223" y="1113681"/>
                  <a:ext cx="30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D4BBF707-EB09-1C51-EF21-BFEA0B412FC3}"/>
                    </a:ext>
                  </a:extLst>
                </p14:cNvPr>
                <p14:cNvContentPartPr/>
                <p14:nvPr/>
              </p14:nvContentPartPr>
              <p14:xfrm>
                <a:off x="10294223" y="1159761"/>
                <a:ext cx="26280" cy="188280"/>
              </p14:xfrm>
            </p:contentPart>
          </mc:Choice>
          <mc:Fallback>
            <p:pic>
              <p:nvPicPr>
                <p:cNvPr id="64" name="Ink 63">
                  <a:extLst>
                    <a:ext uri="{FF2B5EF4-FFF2-40B4-BE49-F238E27FC236}">
                      <a16:creationId xmlns:a16="http://schemas.microsoft.com/office/drawing/2014/main" id="{D4BBF707-EB09-1C51-EF21-BFEA0B412FC3}"/>
                    </a:ext>
                  </a:extLst>
                </p:cNvPr>
                <p:cNvPicPr/>
                <p:nvPr/>
              </p:nvPicPr>
              <p:blipFill>
                <a:blip r:embed="rId113"/>
                <a:stretch>
                  <a:fillRect/>
                </a:stretch>
              </p:blipFill>
              <p:spPr>
                <a:xfrm>
                  <a:off x="10285223" y="1150761"/>
                  <a:ext cx="439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FEA2A8E0-4CD4-3CA6-D417-79544A5488E9}"/>
                    </a:ext>
                  </a:extLst>
                </p14:cNvPr>
                <p14:cNvContentPartPr/>
                <p14:nvPr/>
              </p14:nvContentPartPr>
              <p14:xfrm>
                <a:off x="10431743" y="1106121"/>
                <a:ext cx="165240" cy="273600"/>
              </p14:xfrm>
            </p:contentPart>
          </mc:Choice>
          <mc:Fallback>
            <p:pic>
              <p:nvPicPr>
                <p:cNvPr id="65" name="Ink 64">
                  <a:extLst>
                    <a:ext uri="{FF2B5EF4-FFF2-40B4-BE49-F238E27FC236}">
                      <a16:creationId xmlns:a16="http://schemas.microsoft.com/office/drawing/2014/main" id="{FEA2A8E0-4CD4-3CA6-D417-79544A5488E9}"/>
                    </a:ext>
                  </a:extLst>
                </p:cNvPr>
                <p:cNvPicPr/>
                <p:nvPr/>
              </p:nvPicPr>
              <p:blipFill>
                <a:blip r:embed="rId115"/>
                <a:stretch>
                  <a:fillRect/>
                </a:stretch>
              </p:blipFill>
              <p:spPr>
                <a:xfrm>
                  <a:off x="10423103" y="1097481"/>
                  <a:ext cx="1828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8BFBC81D-EBC0-6566-613A-BF237FD59761}"/>
                    </a:ext>
                  </a:extLst>
                </p14:cNvPr>
                <p14:cNvContentPartPr/>
                <p14:nvPr/>
              </p14:nvContentPartPr>
              <p14:xfrm>
                <a:off x="1020983" y="1812081"/>
                <a:ext cx="4811400" cy="1833480"/>
              </p14:xfrm>
            </p:contentPart>
          </mc:Choice>
          <mc:Fallback>
            <p:pic>
              <p:nvPicPr>
                <p:cNvPr id="67" name="Ink 66">
                  <a:extLst>
                    <a:ext uri="{FF2B5EF4-FFF2-40B4-BE49-F238E27FC236}">
                      <a16:creationId xmlns:a16="http://schemas.microsoft.com/office/drawing/2014/main" id="{8BFBC81D-EBC0-6566-613A-BF237FD59761}"/>
                    </a:ext>
                  </a:extLst>
                </p:cNvPr>
                <p:cNvPicPr/>
                <p:nvPr/>
              </p:nvPicPr>
              <p:blipFill>
                <a:blip r:embed="rId117"/>
                <a:stretch>
                  <a:fillRect/>
                </a:stretch>
              </p:blipFill>
              <p:spPr>
                <a:xfrm>
                  <a:off x="1012343" y="1803441"/>
                  <a:ext cx="4829040" cy="1851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219A2EAE-F13A-08F6-F0A8-57E52C83EDE6}"/>
                    </a:ext>
                  </a:extLst>
                </p14:cNvPr>
                <p14:cNvContentPartPr/>
                <p14:nvPr/>
              </p14:nvContentPartPr>
              <p14:xfrm>
                <a:off x="913343" y="3587961"/>
                <a:ext cx="85680" cy="83160"/>
              </p14:xfrm>
            </p:contentPart>
          </mc:Choice>
          <mc:Fallback>
            <p:pic>
              <p:nvPicPr>
                <p:cNvPr id="68" name="Ink 67">
                  <a:extLst>
                    <a:ext uri="{FF2B5EF4-FFF2-40B4-BE49-F238E27FC236}">
                      <a16:creationId xmlns:a16="http://schemas.microsoft.com/office/drawing/2014/main" id="{219A2EAE-F13A-08F6-F0A8-57E52C83EDE6}"/>
                    </a:ext>
                  </a:extLst>
                </p:cNvPr>
                <p:cNvPicPr/>
                <p:nvPr/>
              </p:nvPicPr>
              <p:blipFill>
                <a:blip r:embed="rId119"/>
                <a:stretch>
                  <a:fillRect/>
                </a:stretch>
              </p:blipFill>
              <p:spPr>
                <a:xfrm>
                  <a:off x="904343" y="3578961"/>
                  <a:ext cx="103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1654A6AF-08D2-5532-42DB-CE5045AA68A3}"/>
                    </a:ext>
                  </a:extLst>
                </p14:cNvPr>
                <p14:cNvContentPartPr/>
                <p14:nvPr/>
              </p14:nvContentPartPr>
              <p14:xfrm>
                <a:off x="1027463" y="3574281"/>
                <a:ext cx="133920" cy="103320"/>
              </p14:xfrm>
            </p:contentPart>
          </mc:Choice>
          <mc:Fallback>
            <p:pic>
              <p:nvPicPr>
                <p:cNvPr id="69" name="Ink 68">
                  <a:extLst>
                    <a:ext uri="{FF2B5EF4-FFF2-40B4-BE49-F238E27FC236}">
                      <a16:creationId xmlns:a16="http://schemas.microsoft.com/office/drawing/2014/main" id="{1654A6AF-08D2-5532-42DB-CE5045AA68A3}"/>
                    </a:ext>
                  </a:extLst>
                </p:cNvPr>
                <p:cNvPicPr/>
                <p:nvPr/>
              </p:nvPicPr>
              <p:blipFill>
                <a:blip r:embed="rId121"/>
                <a:stretch>
                  <a:fillRect/>
                </a:stretch>
              </p:blipFill>
              <p:spPr>
                <a:xfrm>
                  <a:off x="1018823" y="3565641"/>
                  <a:ext cx="1515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16531C63-3B0A-F101-EF5C-7BC13D8E8FCB}"/>
                    </a:ext>
                  </a:extLst>
                </p14:cNvPr>
                <p14:cNvContentPartPr/>
                <p14:nvPr/>
              </p14:nvContentPartPr>
              <p14:xfrm>
                <a:off x="444263" y="3720081"/>
                <a:ext cx="1668960" cy="2239920"/>
              </p14:xfrm>
            </p:contentPart>
          </mc:Choice>
          <mc:Fallback>
            <p:pic>
              <p:nvPicPr>
                <p:cNvPr id="70" name="Ink 69">
                  <a:extLst>
                    <a:ext uri="{FF2B5EF4-FFF2-40B4-BE49-F238E27FC236}">
                      <a16:creationId xmlns:a16="http://schemas.microsoft.com/office/drawing/2014/main" id="{16531C63-3B0A-F101-EF5C-7BC13D8E8FCB}"/>
                    </a:ext>
                  </a:extLst>
                </p:cNvPr>
                <p:cNvPicPr/>
                <p:nvPr/>
              </p:nvPicPr>
              <p:blipFill>
                <a:blip r:embed="rId123"/>
                <a:stretch>
                  <a:fillRect/>
                </a:stretch>
              </p:blipFill>
              <p:spPr>
                <a:xfrm>
                  <a:off x="435623" y="3711081"/>
                  <a:ext cx="1686600" cy="2257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9BB58919-EAA9-EF3F-2FAB-918735F2B6B1}"/>
                    </a:ext>
                  </a:extLst>
                </p14:cNvPr>
                <p14:cNvContentPartPr/>
                <p14:nvPr/>
              </p14:nvContentPartPr>
              <p14:xfrm>
                <a:off x="533903" y="3611361"/>
                <a:ext cx="1749960" cy="2343960"/>
              </p14:xfrm>
            </p:contentPart>
          </mc:Choice>
          <mc:Fallback>
            <p:pic>
              <p:nvPicPr>
                <p:cNvPr id="71" name="Ink 70">
                  <a:extLst>
                    <a:ext uri="{FF2B5EF4-FFF2-40B4-BE49-F238E27FC236}">
                      <a16:creationId xmlns:a16="http://schemas.microsoft.com/office/drawing/2014/main" id="{9BB58919-EAA9-EF3F-2FAB-918735F2B6B1}"/>
                    </a:ext>
                  </a:extLst>
                </p:cNvPr>
                <p:cNvPicPr/>
                <p:nvPr/>
              </p:nvPicPr>
              <p:blipFill>
                <a:blip r:embed="rId125"/>
                <a:stretch>
                  <a:fillRect/>
                </a:stretch>
              </p:blipFill>
              <p:spPr>
                <a:xfrm>
                  <a:off x="525263" y="3602361"/>
                  <a:ext cx="1767600" cy="2361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D2E9CB9A-CC13-C271-4861-E93A40E2B98C}"/>
                    </a:ext>
                  </a:extLst>
                </p14:cNvPr>
                <p14:cNvContentPartPr/>
                <p14:nvPr/>
              </p14:nvContentPartPr>
              <p14:xfrm>
                <a:off x="960863" y="5563641"/>
                <a:ext cx="18360" cy="277560"/>
              </p14:xfrm>
            </p:contentPart>
          </mc:Choice>
          <mc:Fallback>
            <p:pic>
              <p:nvPicPr>
                <p:cNvPr id="73" name="Ink 72">
                  <a:extLst>
                    <a:ext uri="{FF2B5EF4-FFF2-40B4-BE49-F238E27FC236}">
                      <a16:creationId xmlns:a16="http://schemas.microsoft.com/office/drawing/2014/main" id="{D2E9CB9A-CC13-C271-4861-E93A40E2B98C}"/>
                    </a:ext>
                  </a:extLst>
                </p:cNvPr>
                <p:cNvPicPr/>
                <p:nvPr/>
              </p:nvPicPr>
              <p:blipFill>
                <a:blip r:embed="rId127"/>
                <a:stretch>
                  <a:fillRect/>
                </a:stretch>
              </p:blipFill>
              <p:spPr>
                <a:xfrm>
                  <a:off x="951863" y="5554641"/>
                  <a:ext cx="36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C4E81DF6-274F-D30D-9C3D-6A82E714928D}"/>
                    </a:ext>
                  </a:extLst>
                </p14:cNvPr>
                <p14:cNvContentPartPr/>
                <p14:nvPr/>
              </p14:nvContentPartPr>
              <p14:xfrm>
                <a:off x="774383" y="5533041"/>
                <a:ext cx="379800" cy="313200"/>
              </p14:xfrm>
            </p:contentPart>
          </mc:Choice>
          <mc:Fallback>
            <p:pic>
              <p:nvPicPr>
                <p:cNvPr id="74" name="Ink 73">
                  <a:extLst>
                    <a:ext uri="{FF2B5EF4-FFF2-40B4-BE49-F238E27FC236}">
                      <a16:creationId xmlns:a16="http://schemas.microsoft.com/office/drawing/2014/main" id="{C4E81DF6-274F-D30D-9C3D-6A82E714928D}"/>
                    </a:ext>
                  </a:extLst>
                </p:cNvPr>
                <p:cNvPicPr/>
                <p:nvPr/>
              </p:nvPicPr>
              <p:blipFill>
                <a:blip r:embed="rId129"/>
                <a:stretch>
                  <a:fillRect/>
                </a:stretch>
              </p:blipFill>
              <p:spPr>
                <a:xfrm>
                  <a:off x="765383" y="5524401"/>
                  <a:ext cx="39744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B20D2CFB-8573-2327-9ED6-66CD55035401}"/>
                    </a:ext>
                  </a:extLst>
                </p14:cNvPr>
                <p14:cNvContentPartPr/>
                <p14:nvPr/>
              </p14:nvContentPartPr>
              <p14:xfrm>
                <a:off x="1174703" y="5619441"/>
                <a:ext cx="136080" cy="178560"/>
              </p14:xfrm>
            </p:contentPart>
          </mc:Choice>
          <mc:Fallback>
            <p:pic>
              <p:nvPicPr>
                <p:cNvPr id="75" name="Ink 74">
                  <a:extLst>
                    <a:ext uri="{FF2B5EF4-FFF2-40B4-BE49-F238E27FC236}">
                      <a16:creationId xmlns:a16="http://schemas.microsoft.com/office/drawing/2014/main" id="{B20D2CFB-8573-2327-9ED6-66CD55035401}"/>
                    </a:ext>
                  </a:extLst>
                </p:cNvPr>
                <p:cNvPicPr/>
                <p:nvPr/>
              </p:nvPicPr>
              <p:blipFill>
                <a:blip r:embed="rId131"/>
                <a:stretch>
                  <a:fillRect/>
                </a:stretch>
              </p:blipFill>
              <p:spPr>
                <a:xfrm>
                  <a:off x="1165703" y="5610801"/>
                  <a:ext cx="1537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9508D628-2CF0-8069-7F34-19214B73132B}"/>
                    </a:ext>
                  </a:extLst>
                </p14:cNvPr>
                <p14:cNvContentPartPr/>
                <p14:nvPr/>
              </p14:nvContentPartPr>
              <p14:xfrm>
                <a:off x="1348223" y="5567961"/>
                <a:ext cx="128160" cy="226440"/>
              </p14:xfrm>
            </p:contentPart>
          </mc:Choice>
          <mc:Fallback>
            <p:pic>
              <p:nvPicPr>
                <p:cNvPr id="76" name="Ink 75">
                  <a:extLst>
                    <a:ext uri="{FF2B5EF4-FFF2-40B4-BE49-F238E27FC236}">
                      <a16:creationId xmlns:a16="http://schemas.microsoft.com/office/drawing/2014/main" id="{9508D628-2CF0-8069-7F34-19214B73132B}"/>
                    </a:ext>
                  </a:extLst>
                </p:cNvPr>
                <p:cNvPicPr/>
                <p:nvPr/>
              </p:nvPicPr>
              <p:blipFill>
                <a:blip r:embed="rId133"/>
                <a:stretch>
                  <a:fillRect/>
                </a:stretch>
              </p:blipFill>
              <p:spPr>
                <a:xfrm>
                  <a:off x="1339223" y="5559321"/>
                  <a:ext cx="1458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F595A41E-3CF9-496E-C88C-48AEBD4AC3B9}"/>
                    </a:ext>
                  </a:extLst>
                </p14:cNvPr>
                <p14:cNvContentPartPr/>
                <p14:nvPr/>
              </p14:nvContentPartPr>
              <p14:xfrm>
                <a:off x="1159223" y="5918241"/>
                <a:ext cx="24480" cy="199800"/>
              </p14:xfrm>
            </p:contentPart>
          </mc:Choice>
          <mc:Fallback>
            <p:pic>
              <p:nvPicPr>
                <p:cNvPr id="78" name="Ink 77">
                  <a:extLst>
                    <a:ext uri="{FF2B5EF4-FFF2-40B4-BE49-F238E27FC236}">
                      <a16:creationId xmlns:a16="http://schemas.microsoft.com/office/drawing/2014/main" id="{F595A41E-3CF9-496E-C88C-48AEBD4AC3B9}"/>
                    </a:ext>
                  </a:extLst>
                </p:cNvPr>
                <p:cNvPicPr/>
                <p:nvPr/>
              </p:nvPicPr>
              <p:blipFill>
                <a:blip r:embed="rId135"/>
                <a:stretch>
                  <a:fillRect/>
                </a:stretch>
              </p:blipFill>
              <p:spPr>
                <a:xfrm>
                  <a:off x="1150583" y="5909241"/>
                  <a:ext cx="421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29ADDEF1-921B-8A23-B74F-1E603A27F4BB}"/>
                    </a:ext>
                  </a:extLst>
                </p14:cNvPr>
                <p14:cNvContentPartPr/>
                <p14:nvPr/>
              </p14:nvContentPartPr>
              <p14:xfrm>
                <a:off x="1091903" y="6060441"/>
                <a:ext cx="196200" cy="191520"/>
              </p14:xfrm>
            </p:contentPart>
          </mc:Choice>
          <mc:Fallback>
            <p:pic>
              <p:nvPicPr>
                <p:cNvPr id="79" name="Ink 78">
                  <a:extLst>
                    <a:ext uri="{FF2B5EF4-FFF2-40B4-BE49-F238E27FC236}">
                      <a16:creationId xmlns:a16="http://schemas.microsoft.com/office/drawing/2014/main" id="{29ADDEF1-921B-8A23-B74F-1E603A27F4BB}"/>
                    </a:ext>
                  </a:extLst>
                </p:cNvPr>
                <p:cNvPicPr/>
                <p:nvPr/>
              </p:nvPicPr>
              <p:blipFill>
                <a:blip r:embed="rId137"/>
                <a:stretch>
                  <a:fillRect/>
                </a:stretch>
              </p:blipFill>
              <p:spPr>
                <a:xfrm>
                  <a:off x="1083263" y="6051441"/>
                  <a:ext cx="2138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50CEC06F-A30A-5AB0-2321-6223D4947575}"/>
                    </a:ext>
                  </a:extLst>
                </p14:cNvPr>
                <p14:cNvContentPartPr/>
                <p14:nvPr/>
              </p14:nvContentPartPr>
              <p14:xfrm>
                <a:off x="810383" y="6173841"/>
                <a:ext cx="326160" cy="23760"/>
              </p14:xfrm>
            </p:contentPart>
          </mc:Choice>
          <mc:Fallback>
            <p:pic>
              <p:nvPicPr>
                <p:cNvPr id="80" name="Ink 79">
                  <a:extLst>
                    <a:ext uri="{FF2B5EF4-FFF2-40B4-BE49-F238E27FC236}">
                      <a16:creationId xmlns:a16="http://schemas.microsoft.com/office/drawing/2014/main" id="{50CEC06F-A30A-5AB0-2321-6223D4947575}"/>
                    </a:ext>
                  </a:extLst>
                </p:cNvPr>
                <p:cNvPicPr/>
                <p:nvPr/>
              </p:nvPicPr>
              <p:blipFill>
                <a:blip r:embed="rId139"/>
                <a:stretch>
                  <a:fillRect/>
                </a:stretch>
              </p:blipFill>
              <p:spPr>
                <a:xfrm>
                  <a:off x="801383" y="6164841"/>
                  <a:ext cx="343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0A888991-5323-FF96-493A-EC2AEDD74339}"/>
                    </a:ext>
                  </a:extLst>
                </p14:cNvPr>
                <p14:cNvContentPartPr/>
                <p14:nvPr/>
              </p14:nvContentPartPr>
              <p14:xfrm>
                <a:off x="1298183" y="6174561"/>
                <a:ext cx="293040" cy="14760"/>
              </p14:xfrm>
            </p:contentPart>
          </mc:Choice>
          <mc:Fallback>
            <p:pic>
              <p:nvPicPr>
                <p:cNvPr id="81" name="Ink 80">
                  <a:extLst>
                    <a:ext uri="{FF2B5EF4-FFF2-40B4-BE49-F238E27FC236}">
                      <a16:creationId xmlns:a16="http://schemas.microsoft.com/office/drawing/2014/main" id="{0A888991-5323-FF96-493A-EC2AEDD74339}"/>
                    </a:ext>
                  </a:extLst>
                </p:cNvPr>
                <p:cNvPicPr/>
                <p:nvPr/>
              </p:nvPicPr>
              <p:blipFill>
                <a:blip r:embed="rId141"/>
                <a:stretch>
                  <a:fillRect/>
                </a:stretch>
              </p:blipFill>
              <p:spPr>
                <a:xfrm>
                  <a:off x="1289543" y="6165921"/>
                  <a:ext cx="3106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4BF61E88-3B6C-5F61-3163-E29D0258ED31}"/>
                    </a:ext>
                  </a:extLst>
                </p14:cNvPr>
                <p14:cNvContentPartPr/>
                <p14:nvPr/>
              </p14:nvContentPartPr>
              <p14:xfrm>
                <a:off x="816503" y="4050201"/>
                <a:ext cx="29160" cy="6840"/>
              </p14:xfrm>
            </p:contentPart>
          </mc:Choice>
          <mc:Fallback>
            <p:pic>
              <p:nvPicPr>
                <p:cNvPr id="83" name="Ink 82">
                  <a:extLst>
                    <a:ext uri="{FF2B5EF4-FFF2-40B4-BE49-F238E27FC236}">
                      <a16:creationId xmlns:a16="http://schemas.microsoft.com/office/drawing/2014/main" id="{4BF61E88-3B6C-5F61-3163-E29D0258ED31}"/>
                    </a:ext>
                  </a:extLst>
                </p:cNvPr>
                <p:cNvPicPr/>
                <p:nvPr/>
              </p:nvPicPr>
              <p:blipFill>
                <a:blip r:embed="rId143"/>
                <a:stretch>
                  <a:fillRect/>
                </a:stretch>
              </p:blipFill>
              <p:spPr>
                <a:xfrm>
                  <a:off x="807503" y="4041561"/>
                  <a:ext cx="46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C5DA9561-48EC-A808-2644-C86988EA6EC5}"/>
                    </a:ext>
                  </a:extLst>
                </p14:cNvPr>
                <p14:cNvContentPartPr/>
                <p14:nvPr/>
              </p14:nvContentPartPr>
              <p14:xfrm>
                <a:off x="676463" y="4003761"/>
                <a:ext cx="113760" cy="637920"/>
              </p14:xfrm>
            </p:contentPart>
          </mc:Choice>
          <mc:Fallback>
            <p:pic>
              <p:nvPicPr>
                <p:cNvPr id="84" name="Ink 83">
                  <a:extLst>
                    <a:ext uri="{FF2B5EF4-FFF2-40B4-BE49-F238E27FC236}">
                      <a16:creationId xmlns:a16="http://schemas.microsoft.com/office/drawing/2014/main" id="{C5DA9561-48EC-A808-2644-C86988EA6EC5}"/>
                    </a:ext>
                  </a:extLst>
                </p:cNvPr>
                <p:cNvPicPr/>
                <p:nvPr/>
              </p:nvPicPr>
              <p:blipFill>
                <a:blip r:embed="rId145"/>
                <a:stretch>
                  <a:fillRect/>
                </a:stretch>
              </p:blipFill>
              <p:spPr>
                <a:xfrm>
                  <a:off x="667823" y="3994761"/>
                  <a:ext cx="13140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C4EC967E-E41C-AD3F-35C0-00EB5DF1C052}"/>
                    </a:ext>
                  </a:extLst>
                </p14:cNvPr>
                <p14:cNvContentPartPr/>
                <p14:nvPr/>
              </p14:nvContentPartPr>
              <p14:xfrm>
                <a:off x="696263" y="4645641"/>
                <a:ext cx="1567800" cy="70920"/>
              </p14:xfrm>
            </p:contentPart>
          </mc:Choice>
          <mc:Fallback>
            <p:pic>
              <p:nvPicPr>
                <p:cNvPr id="85" name="Ink 84">
                  <a:extLst>
                    <a:ext uri="{FF2B5EF4-FFF2-40B4-BE49-F238E27FC236}">
                      <a16:creationId xmlns:a16="http://schemas.microsoft.com/office/drawing/2014/main" id="{C4EC967E-E41C-AD3F-35C0-00EB5DF1C052}"/>
                    </a:ext>
                  </a:extLst>
                </p:cNvPr>
                <p:cNvPicPr/>
                <p:nvPr/>
              </p:nvPicPr>
              <p:blipFill>
                <a:blip r:embed="rId147"/>
                <a:stretch>
                  <a:fillRect/>
                </a:stretch>
              </p:blipFill>
              <p:spPr>
                <a:xfrm>
                  <a:off x="687263" y="4636641"/>
                  <a:ext cx="15854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131B558C-E81C-248B-8512-3FA2CE59ED17}"/>
                    </a:ext>
                  </a:extLst>
                </p14:cNvPr>
                <p14:cNvContentPartPr/>
                <p14:nvPr/>
              </p14:nvContentPartPr>
              <p14:xfrm>
                <a:off x="746303" y="4036161"/>
                <a:ext cx="1401480" cy="36000"/>
              </p14:xfrm>
            </p:contentPart>
          </mc:Choice>
          <mc:Fallback>
            <p:pic>
              <p:nvPicPr>
                <p:cNvPr id="86" name="Ink 85">
                  <a:extLst>
                    <a:ext uri="{FF2B5EF4-FFF2-40B4-BE49-F238E27FC236}">
                      <a16:creationId xmlns:a16="http://schemas.microsoft.com/office/drawing/2014/main" id="{131B558C-E81C-248B-8512-3FA2CE59ED17}"/>
                    </a:ext>
                  </a:extLst>
                </p:cNvPr>
                <p:cNvPicPr/>
                <p:nvPr/>
              </p:nvPicPr>
              <p:blipFill>
                <a:blip r:embed="rId149"/>
                <a:stretch>
                  <a:fillRect/>
                </a:stretch>
              </p:blipFill>
              <p:spPr>
                <a:xfrm>
                  <a:off x="737303" y="4027161"/>
                  <a:ext cx="1419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346B6EEB-74FE-A7B3-4875-DF8A9345E4EF}"/>
                    </a:ext>
                  </a:extLst>
                </p14:cNvPr>
                <p14:cNvContentPartPr/>
                <p14:nvPr/>
              </p14:nvContentPartPr>
              <p14:xfrm>
                <a:off x="2060303" y="4031121"/>
                <a:ext cx="101520" cy="649080"/>
              </p14:xfrm>
            </p:contentPart>
          </mc:Choice>
          <mc:Fallback>
            <p:pic>
              <p:nvPicPr>
                <p:cNvPr id="87" name="Ink 86">
                  <a:extLst>
                    <a:ext uri="{FF2B5EF4-FFF2-40B4-BE49-F238E27FC236}">
                      <a16:creationId xmlns:a16="http://schemas.microsoft.com/office/drawing/2014/main" id="{346B6EEB-74FE-A7B3-4875-DF8A9345E4EF}"/>
                    </a:ext>
                  </a:extLst>
                </p:cNvPr>
                <p:cNvPicPr/>
                <p:nvPr/>
              </p:nvPicPr>
              <p:blipFill>
                <a:blip r:embed="rId151"/>
                <a:stretch>
                  <a:fillRect/>
                </a:stretch>
              </p:blipFill>
              <p:spPr>
                <a:xfrm>
                  <a:off x="2051663" y="4022481"/>
                  <a:ext cx="11916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739EB8E5-03AE-8996-847A-ACF5038931CF}"/>
                    </a:ext>
                  </a:extLst>
                </p14:cNvPr>
                <p14:cNvContentPartPr/>
                <p14:nvPr/>
              </p14:nvContentPartPr>
              <p14:xfrm>
                <a:off x="835943" y="4286361"/>
                <a:ext cx="17280" cy="180720"/>
              </p14:xfrm>
            </p:contentPart>
          </mc:Choice>
          <mc:Fallback>
            <p:pic>
              <p:nvPicPr>
                <p:cNvPr id="88" name="Ink 87">
                  <a:extLst>
                    <a:ext uri="{FF2B5EF4-FFF2-40B4-BE49-F238E27FC236}">
                      <a16:creationId xmlns:a16="http://schemas.microsoft.com/office/drawing/2014/main" id="{739EB8E5-03AE-8996-847A-ACF5038931CF}"/>
                    </a:ext>
                  </a:extLst>
                </p:cNvPr>
                <p:cNvPicPr/>
                <p:nvPr/>
              </p:nvPicPr>
              <p:blipFill>
                <a:blip r:embed="rId153"/>
                <a:stretch>
                  <a:fillRect/>
                </a:stretch>
              </p:blipFill>
              <p:spPr>
                <a:xfrm>
                  <a:off x="826943" y="4277361"/>
                  <a:ext cx="349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Ink 88">
                  <a:extLst>
                    <a:ext uri="{FF2B5EF4-FFF2-40B4-BE49-F238E27FC236}">
                      <a16:creationId xmlns:a16="http://schemas.microsoft.com/office/drawing/2014/main" id="{F1C18F90-AA76-8367-FF46-121D9B0AD532}"/>
                    </a:ext>
                  </a:extLst>
                </p14:cNvPr>
                <p14:cNvContentPartPr/>
                <p14:nvPr/>
              </p14:nvContentPartPr>
              <p14:xfrm>
                <a:off x="799223" y="4174761"/>
                <a:ext cx="236880" cy="354240"/>
              </p14:xfrm>
            </p:contentPart>
          </mc:Choice>
          <mc:Fallback>
            <p:pic>
              <p:nvPicPr>
                <p:cNvPr id="89" name="Ink 88">
                  <a:extLst>
                    <a:ext uri="{FF2B5EF4-FFF2-40B4-BE49-F238E27FC236}">
                      <a16:creationId xmlns:a16="http://schemas.microsoft.com/office/drawing/2014/main" id="{F1C18F90-AA76-8367-FF46-121D9B0AD532}"/>
                    </a:ext>
                  </a:extLst>
                </p:cNvPr>
                <p:cNvPicPr/>
                <p:nvPr/>
              </p:nvPicPr>
              <p:blipFill>
                <a:blip r:embed="rId155"/>
                <a:stretch>
                  <a:fillRect/>
                </a:stretch>
              </p:blipFill>
              <p:spPr>
                <a:xfrm>
                  <a:off x="790223" y="4166121"/>
                  <a:ext cx="2545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0" name="Ink 89">
                  <a:extLst>
                    <a:ext uri="{FF2B5EF4-FFF2-40B4-BE49-F238E27FC236}">
                      <a16:creationId xmlns:a16="http://schemas.microsoft.com/office/drawing/2014/main" id="{E4701B7A-A5BC-4A23-FC54-BC554B1519F2}"/>
                    </a:ext>
                  </a:extLst>
                </p14:cNvPr>
                <p14:cNvContentPartPr/>
                <p14:nvPr/>
              </p14:nvContentPartPr>
              <p14:xfrm>
                <a:off x="1065983" y="4209681"/>
                <a:ext cx="139680" cy="270720"/>
              </p14:xfrm>
            </p:contentPart>
          </mc:Choice>
          <mc:Fallback>
            <p:pic>
              <p:nvPicPr>
                <p:cNvPr id="90" name="Ink 89">
                  <a:extLst>
                    <a:ext uri="{FF2B5EF4-FFF2-40B4-BE49-F238E27FC236}">
                      <a16:creationId xmlns:a16="http://schemas.microsoft.com/office/drawing/2014/main" id="{E4701B7A-A5BC-4A23-FC54-BC554B1519F2}"/>
                    </a:ext>
                  </a:extLst>
                </p:cNvPr>
                <p:cNvPicPr/>
                <p:nvPr/>
              </p:nvPicPr>
              <p:blipFill>
                <a:blip r:embed="rId157"/>
                <a:stretch>
                  <a:fillRect/>
                </a:stretch>
              </p:blipFill>
              <p:spPr>
                <a:xfrm>
                  <a:off x="1056983" y="4201041"/>
                  <a:ext cx="1573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1" name="Ink 90">
                  <a:extLst>
                    <a:ext uri="{FF2B5EF4-FFF2-40B4-BE49-F238E27FC236}">
                      <a16:creationId xmlns:a16="http://schemas.microsoft.com/office/drawing/2014/main" id="{9F4F9B46-3E76-09E6-B71F-59DAFC443C66}"/>
                    </a:ext>
                  </a:extLst>
                </p14:cNvPr>
                <p14:cNvContentPartPr/>
                <p14:nvPr/>
              </p14:nvContentPartPr>
              <p14:xfrm>
                <a:off x="1230143" y="4210041"/>
                <a:ext cx="145080" cy="294480"/>
              </p14:xfrm>
            </p:contentPart>
          </mc:Choice>
          <mc:Fallback>
            <p:pic>
              <p:nvPicPr>
                <p:cNvPr id="91" name="Ink 90">
                  <a:extLst>
                    <a:ext uri="{FF2B5EF4-FFF2-40B4-BE49-F238E27FC236}">
                      <a16:creationId xmlns:a16="http://schemas.microsoft.com/office/drawing/2014/main" id="{9F4F9B46-3E76-09E6-B71F-59DAFC443C66}"/>
                    </a:ext>
                  </a:extLst>
                </p:cNvPr>
                <p:cNvPicPr/>
                <p:nvPr/>
              </p:nvPicPr>
              <p:blipFill>
                <a:blip r:embed="rId159"/>
                <a:stretch>
                  <a:fillRect/>
                </a:stretch>
              </p:blipFill>
              <p:spPr>
                <a:xfrm>
                  <a:off x="1221503" y="4201041"/>
                  <a:ext cx="1627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 name="Ink 91">
                  <a:extLst>
                    <a:ext uri="{FF2B5EF4-FFF2-40B4-BE49-F238E27FC236}">
                      <a16:creationId xmlns:a16="http://schemas.microsoft.com/office/drawing/2014/main" id="{C2093B4B-050A-C61F-6485-C3862F68A4BB}"/>
                    </a:ext>
                  </a:extLst>
                </p14:cNvPr>
                <p14:cNvContentPartPr/>
                <p14:nvPr/>
              </p14:nvContentPartPr>
              <p14:xfrm>
                <a:off x="1467743" y="4208241"/>
                <a:ext cx="132840" cy="304920"/>
              </p14:xfrm>
            </p:contentPart>
          </mc:Choice>
          <mc:Fallback>
            <p:pic>
              <p:nvPicPr>
                <p:cNvPr id="92" name="Ink 91">
                  <a:extLst>
                    <a:ext uri="{FF2B5EF4-FFF2-40B4-BE49-F238E27FC236}">
                      <a16:creationId xmlns:a16="http://schemas.microsoft.com/office/drawing/2014/main" id="{C2093B4B-050A-C61F-6485-C3862F68A4BB}"/>
                    </a:ext>
                  </a:extLst>
                </p:cNvPr>
                <p:cNvPicPr/>
                <p:nvPr/>
              </p:nvPicPr>
              <p:blipFill>
                <a:blip r:embed="rId161"/>
                <a:stretch>
                  <a:fillRect/>
                </a:stretch>
              </p:blipFill>
              <p:spPr>
                <a:xfrm>
                  <a:off x="1459103" y="4199241"/>
                  <a:ext cx="1504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3" name="Ink 92">
                  <a:extLst>
                    <a:ext uri="{FF2B5EF4-FFF2-40B4-BE49-F238E27FC236}">
                      <a16:creationId xmlns:a16="http://schemas.microsoft.com/office/drawing/2014/main" id="{94B92A59-4AEC-0FFE-0314-2E8E24076C9F}"/>
                    </a:ext>
                  </a:extLst>
                </p14:cNvPr>
                <p14:cNvContentPartPr/>
                <p14:nvPr/>
              </p14:nvContentPartPr>
              <p14:xfrm>
                <a:off x="1478543" y="4366641"/>
                <a:ext cx="145800" cy="38520"/>
              </p14:xfrm>
            </p:contentPart>
          </mc:Choice>
          <mc:Fallback>
            <p:pic>
              <p:nvPicPr>
                <p:cNvPr id="93" name="Ink 92">
                  <a:extLst>
                    <a:ext uri="{FF2B5EF4-FFF2-40B4-BE49-F238E27FC236}">
                      <a16:creationId xmlns:a16="http://schemas.microsoft.com/office/drawing/2014/main" id="{94B92A59-4AEC-0FFE-0314-2E8E24076C9F}"/>
                    </a:ext>
                  </a:extLst>
                </p:cNvPr>
                <p:cNvPicPr/>
                <p:nvPr/>
              </p:nvPicPr>
              <p:blipFill>
                <a:blip r:embed="rId163"/>
                <a:stretch>
                  <a:fillRect/>
                </a:stretch>
              </p:blipFill>
              <p:spPr>
                <a:xfrm>
                  <a:off x="1469543" y="4358001"/>
                  <a:ext cx="163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Ink 93">
                  <a:extLst>
                    <a:ext uri="{FF2B5EF4-FFF2-40B4-BE49-F238E27FC236}">
                      <a16:creationId xmlns:a16="http://schemas.microsoft.com/office/drawing/2014/main" id="{4F39E88F-6424-2751-DDFD-D8A8A575C4B3}"/>
                    </a:ext>
                  </a:extLst>
                </p14:cNvPr>
                <p14:cNvContentPartPr/>
                <p14:nvPr/>
              </p14:nvContentPartPr>
              <p14:xfrm>
                <a:off x="1667183" y="4342161"/>
                <a:ext cx="77040" cy="240840"/>
              </p14:xfrm>
            </p:contentPart>
          </mc:Choice>
          <mc:Fallback>
            <p:pic>
              <p:nvPicPr>
                <p:cNvPr id="94" name="Ink 93">
                  <a:extLst>
                    <a:ext uri="{FF2B5EF4-FFF2-40B4-BE49-F238E27FC236}">
                      <a16:creationId xmlns:a16="http://schemas.microsoft.com/office/drawing/2014/main" id="{4F39E88F-6424-2751-DDFD-D8A8A575C4B3}"/>
                    </a:ext>
                  </a:extLst>
                </p:cNvPr>
                <p:cNvPicPr/>
                <p:nvPr/>
              </p:nvPicPr>
              <p:blipFill>
                <a:blip r:embed="rId165"/>
                <a:stretch>
                  <a:fillRect/>
                </a:stretch>
              </p:blipFill>
              <p:spPr>
                <a:xfrm>
                  <a:off x="1658183" y="4333521"/>
                  <a:ext cx="946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5" name="Ink 94">
                  <a:extLst>
                    <a:ext uri="{FF2B5EF4-FFF2-40B4-BE49-F238E27FC236}">
                      <a16:creationId xmlns:a16="http://schemas.microsoft.com/office/drawing/2014/main" id="{0E6CF34E-7E85-00D4-5A35-7198976ABCD8}"/>
                    </a:ext>
                  </a:extLst>
                </p14:cNvPr>
                <p14:cNvContentPartPr/>
                <p14:nvPr/>
              </p14:nvContentPartPr>
              <p14:xfrm>
                <a:off x="1814783" y="4315521"/>
                <a:ext cx="110520" cy="287280"/>
              </p14:xfrm>
            </p:contentPart>
          </mc:Choice>
          <mc:Fallback>
            <p:pic>
              <p:nvPicPr>
                <p:cNvPr id="95" name="Ink 94">
                  <a:extLst>
                    <a:ext uri="{FF2B5EF4-FFF2-40B4-BE49-F238E27FC236}">
                      <a16:creationId xmlns:a16="http://schemas.microsoft.com/office/drawing/2014/main" id="{0E6CF34E-7E85-00D4-5A35-7198976ABCD8}"/>
                    </a:ext>
                  </a:extLst>
                </p:cNvPr>
                <p:cNvPicPr/>
                <p:nvPr/>
              </p:nvPicPr>
              <p:blipFill>
                <a:blip r:embed="rId167"/>
                <a:stretch>
                  <a:fillRect/>
                </a:stretch>
              </p:blipFill>
              <p:spPr>
                <a:xfrm>
                  <a:off x="1805783" y="4306521"/>
                  <a:ext cx="1281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CD90A7C5-1616-1808-E5BE-C8CB553B1460}"/>
                    </a:ext>
                  </a:extLst>
                </p14:cNvPr>
                <p14:cNvContentPartPr/>
                <p14:nvPr/>
              </p14:nvContentPartPr>
              <p14:xfrm>
                <a:off x="1216103" y="4806921"/>
                <a:ext cx="1157040" cy="416160"/>
              </p14:xfrm>
            </p:contentPart>
          </mc:Choice>
          <mc:Fallback>
            <p:pic>
              <p:nvPicPr>
                <p:cNvPr id="97" name="Ink 96">
                  <a:extLst>
                    <a:ext uri="{FF2B5EF4-FFF2-40B4-BE49-F238E27FC236}">
                      <a16:creationId xmlns:a16="http://schemas.microsoft.com/office/drawing/2014/main" id="{CD90A7C5-1616-1808-E5BE-C8CB553B1460}"/>
                    </a:ext>
                  </a:extLst>
                </p:cNvPr>
                <p:cNvPicPr/>
                <p:nvPr/>
              </p:nvPicPr>
              <p:blipFill>
                <a:blip r:embed="rId169"/>
                <a:stretch>
                  <a:fillRect/>
                </a:stretch>
              </p:blipFill>
              <p:spPr>
                <a:xfrm>
                  <a:off x="1207463" y="4798281"/>
                  <a:ext cx="11746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Ink 97">
                  <a:extLst>
                    <a:ext uri="{FF2B5EF4-FFF2-40B4-BE49-F238E27FC236}">
                      <a16:creationId xmlns:a16="http://schemas.microsoft.com/office/drawing/2014/main" id="{844939B5-75C7-8F1A-414E-2BC78AF3CD61}"/>
                    </a:ext>
                  </a:extLst>
                </p14:cNvPr>
                <p14:cNvContentPartPr/>
                <p14:nvPr/>
              </p14:nvContentPartPr>
              <p14:xfrm>
                <a:off x="1387463" y="4928961"/>
                <a:ext cx="221760" cy="78120"/>
              </p14:xfrm>
            </p:contentPart>
          </mc:Choice>
          <mc:Fallback>
            <p:pic>
              <p:nvPicPr>
                <p:cNvPr id="98" name="Ink 97">
                  <a:extLst>
                    <a:ext uri="{FF2B5EF4-FFF2-40B4-BE49-F238E27FC236}">
                      <a16:creationId xmlns:a16="http://schemas.microsoft.com/office/drawing/2014/main" id="{844939B5-75C7-8F1A-414E-2BC78AF3CD61}"/>
                    </a:ext>
                  </a:extLst>
                </p:cNvPr>
                <p:cNvPicPr/>
                <p:nvPr/>
              </p:nvPicPr>
              <p:blipFill>
                <a:blip r:embed="rId171"/>
                <a:stretch>
                  <a:fillRect/>
                </a:stretch>
              </p:blipFill>
              <p:spPr>
                <a:xfrm>
                  <a:off x="1378463" y="4920321"/>
                  <a:ext cx="2394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9" name="Ink 98">
                  <a:extLst>
                    <a:ext uri="{FF2B5EF4-FFF2-40B4-BE49-F238E27FC236}">
                      <a16:creationId xmlns:a16="http://schemas.microsoft.com/office/drawing/2014/main" id="{035B0656-4D8E-2B37-93F7-8AC71C60C8AA}"/>
                    </a:ext>
                  </a:extLst>
                </p14:cNvPr>
                <p14:cNvContentPartPr/>
                <p14:nvPr/>
              </p14:nvContentPartPr>
              <p14:xfrm>
                <a:off x="1445423" y="4955961"/>
                <a:ext cx="54360" cy="188640"/>
              </p14:xfrm>
            </p:contentPart>
          </mc:Choice>
          <mc:Fallback>
            <p:pic>
              <p:nvPicPr>
                <p:cNvPr id="99" name="Ink 98">
                  <a:extLst>
                    <a:ext uri="{FF2B5EF4-FFF2-40B4-BE49-F238E27FC236}">
                      <a16:creationId xmlns:a16="http://schemas.microsoft.com/office/drawing/2014/main" id="{035B0656-4D8E-2B37-93F7-8AC71C60C8AA}"/>
                    </a:ext>
                  </a:extLst>
                </p:cNvPr>
                <p:cNvPicPr/>
                <p:nvPr/>
              </p:nvPicPr>
              <p:blipFill>
                <a:blip r:embed="rId173"/>
                <a:stretch>
                  <a:fillRect/>
                </a:stretch>
              </p:blipFill>
              <p:spPr>
                <a:xfrm>
                  <a:off x="1436423" y="4946961"/>
                  <a:ext cx="720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Ink 99">
                  <a:extLst>
                    <a:ext uri="{FF2B5EF4-FFF2-40B4-BE49-F238E27FC236}">
                      <a16:creationId xmlns:a16="http://schemas.microsoft.com/office/drawing/2014/main" id="{C0E452E4-E5B3-DFB0-7A9E-C9317FB671D5}"/>
                    </a:ext>
                  </a:extLst>
                </p14:cNvPr>
                <p14:cNvContentPartPr/>
                <p14:nvPr/>
              </p14:nvContentPartPr>
              <p14:xfrm>
                <a:off x="1534343" y="5021121"/>
                <a:ext cx="133200" cy="103320"/>
              </p14:xfrm>
            </p:contentPart>
          </mc:Choice>
          <mc:Fallback>
            <p:pic>
              <p:nvPicPr>
                <p:cNvPr id="100" name="Ink 99">
                  <a:extLst>
                    <a:ext uri="{FF2B5EF4-FFF2-40B4-BE49-F238E27FC236}">
                      <a16:creationId xmlns:a16="http://schemas.microsoft.com/office/drawing/2014/main" id="{C0E452E4-E5B3-DFB0-7A9E-C9317FB671D5}"/>
                    </a:ext>
                  </a:extLst>
                </p:cNvPr>
                <p:cNvPicPr/>
                <p:nvPr/>
              </p:nvPicPr>
              <p:blipFill>
                <a:blip r:embed="rId175"/>
                <a:stretch>
                  <a:fillRect/>
                </a:stretch>
              </p:blipFill>
              <p:spPr>
                <a:xfrm>
                  <a:off x="1525343" y="5012481"/>
                  <a:ext cx="1508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1" name="Ink 100">
                  <a:extLst>
                    <a:ext uri="{FF2B5EF4-FFF2-40B4-BE49-F238E27FC236}">
                      <a16:creationId xmlns:a16="http://schemas.microsoft.com/office/drawing/2014/main" id="{FC5B8862-D4A7-2C6C-3543-A2EF7EDAA484}"/>
                    </a:ext>
                  </a:extLst>
                </p14:cNvPr>
                <p14:cNvContentPartPr/>
                <p14:nvPr/>
              </p14:nvContentPartPr>
              <p14:xfrm>
                <a:off x="1686983" y="5030481"/>
                <a:ext cx="108000" cy="97920"/>
              </p14:xfrm>
            </p:contentPart>
          </mc:Choice>
          <mc:Fallback>
            <p:pic>
              <p:nvPicPr>
                <p:cNvPr id="101" name="Ink 100">
                  <a:extLst>
                    <a:ext uri="{FF2B5EF4-FFF2-40B4-BE49-F238E27FC236}">
                      <a16:creationId xmlns:a16="http://schemas.microsoft.com/office/drawing/2014/main" id="{FC5B8862-D4A7-2C6C-3543-A2EF7EDAA484}"/>
                    </a:ext>
                  </a:extLst>
                </p:cNvPr>
                <p:cNvPicPr/>
                <p:nvPr/>
              </p:nvPicPr>
              <p:blipFill>
                <a:blip r:embed="rId177"/>
                <a:stretch>
                  <a:fillRect/>
                </a:stretch>
              </p:blipFill>
              <p:spPr>
                <a:xfrm>
                  <a:off x="1678343" y="5021481"/>
                  <a:ext cx="125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2" name="Ink 101">
                  <a:extLst>
                    <a:ext uri="{FF2B5EF4-FFF2-40B4-BE49-F238E27FC236}">
                      <a16:creationId xmlns:a16="http://schemas.microsoft.com/office/drawing/2014/main" id="{D5F36425-BD2D-0365-685A-C1158301C446}"/>
                    </a:ext>
                  </a:extLst>
                </p14:cNvPr>
                <p14:cNvContentPartPr/>
                <p14:nvPr/>
              </p14:nvContentPartPr>
              <p14:xfrm>
                <a:off x="1796783" y="4966761"/>
                <a:ext cx="224640" cy="168480"/>
              </p14:xfrm>
            </p:contentPart>
          </mc:Choice>
          <mc:Fallback>
            <p:pic>
              <p:nvPicPr>
                <p:cNvPr id="102" name="Ink 101">
                  <a:extLst>
                    <a:ext uri="{FF2B5EF4-FFF2-40B4-BE49-F238E27FC236}">
                      <a16:creationId xmlns:a16="http://schemas.microsoft.com/office/drawing/2014/main" id="{D5F36425-BD2D-0365-685A-C1158301C446}"/>
                    </a:ext>
                  </a:extLst>
                </p:cNvPr>
                <p:cNvPicPr/>
                <p:nvPr/>
              </p:nvPicPr>
              <p:blipFill>
                <a:blip r:embed="rId179"/>
                <a:stretch>
                  <a:fillRect/>
                </a:stretch>
              </p:blipFill>
              <p:spPr>
                <a:xfrm>
                  <a:off x="1788143" y="4957761"/>
                  <a:ext cx="2422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3" name="Ink 102">
                  <a:extLst>
                    <a:ext uri="{FF2B5EF4-FFF2-40B4-BE49-F238E27FC236}">
                      <a16:creationId xmlns:a16="http://schemas.microsoft.com/office/drawing/2014/main" id="{783263D5-4569-6003-1FFC-E3A861851176}"/>
                    </a:ext>
                  </a:extLst>
                </p14:cNvPr>
                <p14:cNvContentPartPr/>
                <p14:nvPr/>
              </p14:nvContentPartPr>
              <p14:xfrm>
                <a:off x="2028983" y="4960281"/>
                <a:ext cx="33480" cy="177480"/>
              </p14:xfrm>
            </p:contentPart>
          </mc:Choice>
          <mc:Fallback>
            <p:pic>
              <p:nvPicPr>
                <p:cNvPr id="103" name="Ink 102">
                  <a:extLst>
                    <a:ext uri="{FF2B5EF4-FFF2-40B4-BE49-F238E27FC236}">
                      <a16:creationId xmlns:a16="http://schemas.microsoft.com/office/drawing/2014/main" id="{783263D5-4569-6003-1FFC-E3A861851176}"/>
                    </a:ext>
                  </a:extLst>
                </p:cNvPr>
                <p:cNvPicPr/>
                <p:nvPr/>
              </p:nvPicPr>
              <p:blipFill>
                <a:blip r:embed="rId181"/>
                <a:stretch>
                  <a:fillRect/>
                </a:stretch>
              </p:blipFill>
              <p:spPr>
                <a:xfrm>
                  <a:off x="2019983" y="4951641"/>
                  <a:ext cx="511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4" name="Ink 103">
                  <a:extLst>
                    <a:ext uri="{FF2B5EF4-FFF2-40B4-BE49-F238E27FC236}">
                      <a16:creationId xmlns:a16="http://schemas.microsoft.com/office/drawing/2014/main" id="{C76D06EE-5820-3CEF-5D36-E8EEB6A695C0}"/>
                    </a:ext>
                  </a:extLst>
                </p14:cNvPr>
                <p14:cNvContentPartPr/>
                <p14:nvPr/>
              </p14:nvContentPartPr>
              <p14:xfrm>
                <a:off x="2063543" y="4995201"/>
                <a:ext cx="62280" cy="74880"/>
              </p14:xfrm>
            </p:contentPart>
          </mc:Choice>
          <mc:Fallback>
            <p:pic>
              <p:nvPicPr>
                <p:cNvPr id="104" name="Ink 103">
                  <a:extLst>
                    <a:ext uri="{FF2B5EF4-FFF2-40B4-BE49-F238E27FC236}">
                      <a16:creationId xmlns:a16="http://schemas.microsoft.com/office/drawing/2014/main" id="{C76D06EE-5820-3CEF-5D36-E8EEB6A695C0}"/>
                    </a:ext>
                  </a:extLst>
                </p:cNvPr>
                <p:cNvPicPr/>
                <p:nvPr/>
              </p:nvPicPr>
              <p:blipFill>
                <a:blip r:embed="rId183"/>
                <a:stretch>
                  <a:fillRect/>
                </a:stretch>
              </p:blipFill>
              <p:spPr>
                <a:xfrm>
                  <a:off x="2054903" y="4986201"/>
                  <a:ext cx="799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5" name="Ink 104">
                  <a:extLst>
                    <a:ext uri="{FF2B5EF4-FFF2-40B4-BE49-F238E27FC236}">
                      <a16:creationId xmlns:a16="http://schemas.microsoft.com/office/drawing/2014/main" id="{997C20E1-FDA7-47DD-7D16-02706541FF64}"/>
                    </a:ext>
                  </a:extLst>
                </p14:cNvPr>
                <p14:cNvContentPartPr/>
                <p14:nvPr/>
              </p14:nvContentPartPr>
              <p14:xfrm>
                <a:off x="2121143" y="4840761"/>
                <a:ext cx="90000" cy="232560"/>
              </p14:xfrm>
            </p:contentPart>
          </mc:Choice>
          <mc:Fallback>
            <p:pic>
              <p:nvPicPr>
                <p:cNvPr id="105" name="Ink 104">
                  <a:extLst>
                    <a:ext uri="{FF2B5EF4-FFF2-40B4-BE49-F238E27FC236}">
                      <a16:creationId xmlns:a16="http://schemas.microsoft.com/office/drawing/2014/main" id="{997C20E1-FDA7-47DD-7D16-02706541FF64}"/>
                    </a:ext>
                  </a:extLst>
                </p:cNvPr>
                <p:cNvPicPr/>
                <p:nvPr/>
              </p:nvPicPr>
              <p:blipFill>
                <a:blip r:embed="rId185"/>
                <a:stretch>
                  <a:fillRect/>
                </a:stretch>
              </p:blipFill>
              <p:spPr>
                <a:xfrm>
                  <a:off x="2112503" y="4831761"/>
                  <a:ext cx="1076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6" name="Ink 105">
                  <a:extLst>
                    <a:ext uri="{FF2B5EF4-FFF2-40B4-BE49-F238E27FC236}">
                      <a16:creationId xmlns:a16="http://schemas.microsoft.com/office/drawing/2014/main" id="{B529A374-826F-836B-F4B7-54B806DA89DA}"/>
                    </a:ext>
                  </a:extLst>
                </p14:cNvPr>
                <p14:cNvContentPartPr/>
                <p14:nvPr/>
              </p14:nvContentPartPr>
              <p14:xfrm>
                <a:off x="2178023" y="4948761"/>
                <a:ext cx="64440" cy="15840"/>
              </p14:xfrm>
            </p:contentPart>
          </mc:Choice>
          <mc:Fallback>
            <p:pic>
              <p:nvPicPr>
                <p:cNvPr id="106" name="Ink 105">
                  <a:extLst>
                    <a:ext uri="{FF2B5EF4-FFF2-40B4-BE49-F238E27FC236}">
                      <a16:creationId xmlns:a16="http://schemas.microsoft.com/office/drawing/2014/main" id="{B529A374-826F-836B-F4B7-54B806DA89DA}"/>
                    </a:ext>
                  </a:extLst>
                </p:cNvPr>
                <p:cNvPicPr/>
                <p:nvPr/>
              </p:nvPicPr>
              <p:blipFill>
                <a:blip r:embed="rId187"/>
                <a:stretch>
                  <a:fillRect/>
                </a:stretch>
              </p:blipFill>
              <p:spPr>
                <a:xfrm>
                  <a:off x="2169383" y="4939761"/>
                  <a:ext cx="820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8" name="Ink 107">
                  <a:extLst>
                    <a:ext uri="{FF2B5EF4-FFF2-40B4-BE49-F238E27FC236}">
                      <a16:creationId xmlns:a16="http://schemas.microsoft.com/office/drawing/2014/main" id="{D44076F8-1878-69D4-46E3-7C160D9FA549}"/>
                    </a:ext>
                  </a:extLst>
                </p14:cNvPr>
                <p14:cNvContentPartPr/>
                <p14:nvPr/>
              </p14:nvContentPartPr>
              <p14:xfrm>
                <a:off x="2412023" y="4941201"/>
                <a:ext cx="1208880" cy="103680"/>
              </p14:xfrm>
            </p:contentPart>
          </mc:Choice>
          <mc:Fallback>
            <p:pic>
              <p:nvPicPr>
                <p:cNvPr id="108" name="Ink 107">
                  <a:extLst>
                    <a:ext uri="{FF2B5EF4-FFF2-40B4-BE49-F238E27FC236}">
                      <a16:creationId xmlns:a16="http://schemas.microsoft.com/office/drawing/2014/main" id="{D44076F8-1878-69D4-46E3-7C160D9FA549}"/>
                    </a:ext>
                  </a:extLst>
                </p:cNvPr>
                <p:cNvPicPr/>
                <p:nvPr/>
              </p:nvPicPr>
              <p:blipFill>
                <a:blip r:embed="rId189"/>
                <a:stretch>
                  <a:fillRect/>
                </a:stretch>
              </p:blipFill>
              <p:spPr>
                <a:xfrm>
                  <a:off x="2403383" y="4932561"/>
                  <a:ext cx="12265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FF6957B0-99BE-946D-CC9C-CCE541E1382D}"/>
                    </a:ext>
                  </a:extLst>
                </p14:cNvPr>
                <p14:cNvContentPartPr/>
                <p14:nvPr/>
              </p14:nvContentPartPr>
              <p14:xfrm>
                <a:off x="3321383" y="4912761"/>
                <a:ext cx="207000" cy="223560"/>
              </p14:xfrm>
            </p:contentPart>
          </mc:Choice>
          <mc:Fallback>
            <p:pic>
              <p:nvPicPr>
                <p:cNvPr id="109" name="Ink 108">
                  <a:extLst>
                    <a:ext uri="{FF2B5EF4-FFF2-40B4-BE49-F238E27FC236}">
                      <a16:creationId xmlns:a16="http://schemas.microsoft.com/office/drawing/2014/main" id="{FF6957B0-99BE-946D-CC9C-CCE541E1382D}"/>
                    </a:ext>
                  </a:extLst>
                </p:cNvPr>
                <p:cNvPicPr/>
                <p:nvPr/>
              </p:nvPicPr>
              <p:blipFill>
                <a:blip r:embed="rId191"/>
                <a:stretch>
                  <a:fillRect/>
                </a:stretch>
              </p:blipFill>
              <p:spPr>
                <a:xfrm>
                  <a:off x="3312743" y="4903761"/>
                  <a:ext cx="2246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BE58916E-2918-EB14-1774-C70A2DE47A8B}"/>
                    </a:ext>
                  </a:extLst>
                </p14:cNvPr>
                <p14:cNvContentPartPr/>
                <p14:nvPr/>
              </p14:nvContentPartPr>
              <p14:xfrm>
                <a:off x="3117983" y="3515961"/>
                <a:ext cx="2040840" cy="2769840"/>
              </p14:xfrm>
            </p:contentPart>
          </mc:Choice>
          <mc:Fallback>
            <p:pic>
              <p:nvPicPr>
                <p:cNvPr id="111" name="Ink 110">
                  <a:extLst>
                    <a:ext uri="{FF2B5EF4-FFF2-40B4-BE49-F238E27FC236}">
                      <a16:creationId xmlns:a16="http://schemas.microsoft.com/office/drawing/2014/main" id="{BE58916E-2918-EB14-1774-C70A2DE47A8B}"/>
                    </a:ext>
                  </a:extLst>
                </p:cNvPr>
                <p:cNvPicPr/>
                <p:nvPr/>
              </p:nvPicPr>
              <p:blipFill>
                <a:blip r:embed="rId193"/>
                <a:stretch>
                  <a:fillRect/>
                </a:stretch>
              </p:blipFill>
              <p:spPr>
                <a:xfrm>
                  <a:off x="3108983" y="3507321"/>
                  <a:ext cx="2058480" cy="2787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6DBDF1FB-7BC5-1F9E-CCCA-643139A081C8}"/>
                    </a:ext>
                  </a:extLst>
                </p14:cNvPr>
                <p14:cNvContentPartPr/>
                <p14:nvPr/>
              </p14:nvContentPartPr>
              <p14:xfrm>
                <a:off x="3300143" y="3465921"/>
                <a:ext cx="2027160" cy="2635560"/>
              </p14:xfrm>
            </p:contentPart>
          </mc:Choice>
          <mc:Fallback>
            <p:pic>
              <p:nvPicPr>
                <p:cNvPr id="112" name="Ink 111">
                  <a:extLst>
                    <a:ext uri="{FF2B5EF4-FFF2-40B4-BE49-F238E27FC236}">
                      <a16:creationId xmlns:a16="http://schemas.microsoft.com/office/drawing/2014/main" id="{6DBDF1FB-7BC5-1F9E-CCCA-643139A081C8}"/>
                    </a:ext>
                  </a:extLst>
                </p:cNvPr>
                <p:cNvPicPr/>
                <p:nvPr/>
              </p:nvPicPr>
              <p:blipFill>
                <a:blip r:embed="rId195"/>
                <a:stretch>
                  <a:fillRect/>
                </a:stretch>
              </p:blipFill>
              <p:spPr>
                <a:xfrm>
                  <a:off x="3291503" y="3456921"/>
                  <a:ext cx="2044800" cy="265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8AA1875F-68B0-3DE6-158B-1933E57A178C}"/>
                    </a:ext>
                  </a:extLst>
                </p14:cNvPr>
                <p14:cNvContentPartPr/>
                <p14:nvPr/>
              </p14:nvContentPartPr>
              <p14:xfrm>
                <a:off x="3700103" y="5707641"/>
                <a:ext cx="250560" cy="304560"/>
              </p14:xfrm>
            </p:contentPart>
          </mc:Choice>
          <mc:Fallback>
            <p:pic>
              <p:nvPicPr>
                <p:cNvPr id="113" name="Ink 112">
                  <a:extLst>
                    <a:ext uri="{FF2B5EF4-FFF2-40B4-BE49-F238E27FC236}">
                      <a16:creationId xmlns:a16="http://schemas.microsoft.com/office/drawing/2014/main" id="{8AA1875F-68B0-3DE6-158B-1933E57A178C}"/>
                    </a:ext>
                  </a:extLst>
                </p:cNvPr>
                <p:cNvPicPr/>
                <p:nvPr/>
              </p:nvPicPr>
              <p:blipFill>
                <a:blip r:embed="rId197"/>
                <a:stretch>
                  <a:fillRect/>
                </a:stretch>
              </p:blipFill>
              <p:spPr>
                <a:xfrm>
                  <a:off x="3691103" y="5698641"/>
                  <a:ext cx="2682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8E912E8A-F9CC-7037-27E5-344681425D04}"/>
                    </a:ext>
                  </a:extLst>
                </p14:cNvPr>
                <p14:cNvContentPartPr/>
                <p14:nvPr/>
              </p14:nvContentPartPr>
              <p14:xfrm>
                <a:off x="3838343" y="5886921"/>
                <a:ext cx="113040" cy="183600"/>
              </p14:xfrm>
            </p:contentPart>
          </mc:Choice>
          <mc:Fallback>
            <p:pic>
              <p:nvPicPr>
                <p:cNvPr id="114" name="Ink 113">
                  <a:extLst>
                    <a:ext uri="{FF2B5EF4-FFF2-40B4-BE49-F238E27FC236}">
                      <a16:creationId xmlns:a16="http://schemas.microsoft.com/office/drawing/2014/main" id="{8E912E8A-F9CC-7037-27E5-344681425D04}"/>
                    </a:ext>
                  </a:extLst>
                </p:cNvPr>
                <p:cNvPicPr/>
                <p:nvPr/>
              </p:nvPicPr>
              <p:blipFill>
                <a:blip r:embed="rId199"/>
                <a:stretch>
                  <a:fillRect/>
                </a:stretch>
              </p:blipFill>
              <p:spPr>
                <a:xfrm>
                  <a:off x="3829703" y="5877921"/>
                  <a:ext cx="1306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75B7CA2F-36FF-E1E7-C689-2DE1643D56DF}"/>
                    </a:ext>
                  </a:extLst>
                </p14:cNvPr>
                <p14:cNvContentPartPr/>
                <p14:nvPr/>
              </p14:nvContentPartPr>
              <p14:xfrm>
                <a:off x="4037063" y="5803761"/>
                <a:ext cx="153360" cy="203760"/>
              </p14:xfrm>
            </p:contentPart>
          </mc:Choice>
          <mc:Fallback>
            <p:pic>
              <p:nvPicPr>
                <p:cNvPr id="115" name="Ink 114">
                  <a:extLst>
                    <a:ext uri="{FF2B5EF4-FFF2-40B4-BE49-F238E27FC236}">
                      <a16:creationId xmlns:a16="http://schemas.microsoft.com/office/drawing/2014/main" id="{75B7CA2F-36FF-E1E7-C689-2DE1643D56DF}"/>
                    </a:ext>
                  </a:extLst>
                </p:cNvPr>
                <p:cNvPicPr/>
                <p:nvPr/>
              </p:nvPicPr>
              <p:blipFill>
                <a:blip r:embed="rId201"/>
                <a:stretch>
                  <a:fillRect/>
                </a:stretch>
              </p:blipFill>
              <p:spPr>
                <a:xfrm>
                  <a:off x="4028423" y="5794761"/>
                  <a:ext cx="1710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6" name="Ink 115">
                  <a:extLst>
                    <a:ext uri="{FF2B5EF4-FFF2-40B4-BE49-F238E27FC236}">
                      <a16:creationId xmlns:a16="http://schemas.microsoft.com/office/drawing/2014/main" id="{1D00A25C-E0BB-4556-6E9D-803EE885DADE}"/>
                    </a:ext>
                  </a:extLst>
                </p14:cNvPr>
                <p14:cNvContentPartPr/>
                <p14:nvPr/>
              </p14:nvContentPartPr>
              <p14:xfrm>
                <a:off x="4224983" y="5763441"/>
                <a:ext cx="189720" cy="218880"/>
              </p14:xfrm>
            </p:contentPart>
          </mc:Choice>
          <mc:Fallback>
            <p:pic>
              <p:nvPicPr>
                <p:cNvPr id="116" name="Ink 115">
                  <a:extLst>
                    <a:ext uri="{FF2B5EF4-FFF2-40B4-BE49-F238E27FC236}">
                      <a16:creationId xmlns:a16="http://schemas.microsoft.com/office/drawing/2014/main" id="{1D00A25C-E0BB-4556-6E9D-803EE885DADE}"/>
                    </a:ext>
                  </a:extLst>
                </p:cNvPr>
                <p:cNvPicPr/>
                <p:nvPr/>
              </p:nvPicPr>
              <p:blipFill>
                <a:blip r:embed="rId203"/>
                <a:stretch>
                  <a:fillRect/>
                </a:stretch>
              </p:blipFill>
              <p:spPr>
                <a:xfrm>
                  <a:off x="4215983" y="5754441"/>
                  <a:ext cx="2073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7" name="Ink 116">
                  <a:extLst>
                    <a:ext uri="{FF2B5EF4-FFF2-40B4-BE49-F238E27FC236}">
                      <a16:creationId xmlns:a16="http://schemas.microsoft.com/office/drawing/2014/main" id="{8D03F4EB-DBD0-F4E5-6CD0-D5798E42963C}"/>
                    </a:ext>
                  </a:extLst>
                </p14:cNvPr>
                <p14:cNvContentPartPr/>
                <p14:nvPr/>
              </p14:nvContentPartPr>
              <p14:xfrm>
                <a:off x="3947063" y="6284001"/>
                <a:ext cx="10440" cy="213120"/>
              </p14:xfrm>
            </p:contentPart>
          </mc:Choice>
          <mc:Fallback>
            <p:pic>
              <p:nvPicPr>
                <p:cNvPr id="117" name="Ink 116">
                  <a:extLst>
                    <a:ext uri="{FF2B5EF4-FFF2-40B4-BE49-F238E27FC236}">
                      <a16:creationId xmlns:a16="http://schemas.microsoft.com/office/drawing/2014/main" id="{8D03F4EB-DBD0-F4E5-6CD0-D5798E42963C}"/>
                    </a:ext>
                  </a:extLst>
                </p:cNvPr>
                <p:cNvPicPr/>
                <p:nvPr/>
              </p:nvPicPr>
              <p:blipFill>
                <a:blip r:embed="rId205"/>
                <a:stretch>
                  <a:fillRect/>
                </a:stretch>
              </p:blipFill>
              <p:spPr>
                <a:xfrm>
                  <a:off x="3938063" y="6275361"/>
                  <a:ext cx="280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8" name="Ink 117">
                  <a:extLst>
                    <a:ext uri="{FF2B5EF4-FFF2-40B4-BE49-F238E27FC236}">
                      <a16:creationId xmlns:a16="http://schemas.microsoft.com/office/drawing/2014/main" id="{1479AAE9-0164-1D3D-9B82-59FBC3C7ED08}"/>
                    </a:ext>
                  </a:extLst>
                </p14:cNvPr>
                <p14:cNvContentPartPr/>
                <p14:nvPr/>
              </p14:nvContentPartPr>
              <p14:xfrm>
                <a:off x="3796223" y="6465081"/>
                <a:ext cx="198360" cy="123480"/>
              </p14:xfrm>
            </p:contentPart>
          </mc:Choice>
          <mc:Fallback>
            <p:pic>
              <p:nvPicPr>
                <p:cNvPr id="118" name="Ink 117">
                  <a:extLst>
                    <a:ext uri="{FF2B5EF4-FFF2-40B4-BE49-F238E27FC236}">
                      <a16:creationId xmlns:a16="http://schemas.microsoft.com/office/drawing/2014/main" id="{1479AAE9-0164-1D3D-9B82-59FBC3C7ED08}"/>
                    </a:ext>
                  </a:extLst>
                </p:cNvPr>
                <p:cNvPicPr/>
                <p:nvPr/>
              </p:nvPicPr>
              <p:blipFill>
                <a:blip r:embed="rId207"/>
                <a:stretch>
                  <a:fillRect/>
                </a:stretch>
              </p:blipFill>
              <p:spPr>
                <a:xfrm>
                  <a:off x="3787223" y="6456441"/>
                  <a:ext cx="216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9" name="Ink 118">
                  <a:extLst>
                    <a:ext uri="{FF2B5EF4-FFF2-40B4-BE49-F238E27FC236}">
                      <a16:creationId xmlns:a16="http://schemas.microsoft.com/office/drawing/2014/main" id="{3C133E12-3B60-B9AE-B793-03255C98D2C5}"/>
                    </a:ext>
                  </a:extLst>
                </p14:cNvPr>
                <p14:cNvContentPartPr/>
                <p14:nvPr/>
              </p14:nvContentPartPr>
              <p14:xfrm>
                <a:off x="3572303" y="6513681"/>
                <a:ext cx="276480" cy="14040"/>
              </p14:xfrm>
            </p:contentPart>
          </mc:Choice>
          <mc:Fallback>
            <p:pic>
              <p:nvPicPr>
                <p:cNvPr id="119" name="Ink 118">
                  <a:extLst>
                    <a:ext uri="{FF2B5EF4-FFF2-40B4-BE49-F238E27FC236}">
                      <a16:creationId xmlns:a16="http://schemas.microsoft.com/office/drawing/2014/main" id="{3C133E12-3B60-B9AE-B793-03255C98D2C5}"/>
                    </a:ext>
                  </a:extLst>
                </p:cNvPr>
                <p:cNvPicPr/>
                <p:nvPr/>
              </p:nvPicPr>
              <p:blipFill>
                <a:blip r:embed="rId209"/>
                <a:stretch>
                  <a:fillRect/>
                </a:stretch>
              </p:blipFill>
              <p:spPr>
                <a:xfrm>
                  <a:off x="3563663" y="6504681"/>
                  <a:ext cx="2941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0" name="Ink 119">
                  <a:extLst>
                    <a:ext uri="{FF2B5EF4-FFF2-40B4-BE49-F238E27FC236}">
                      <a16:creationId xmlns:a16="http://schemas.microsoft.com/office/drawing/2014/main" id="{8041C708-F195-F68F-D39B-227A11BCF9B7}"/>
                    </a:ext>
                  </a:extLst>
                </p14:cNvPr>
                <p14:cNvContentPartPr/>
                <p14:nvPr/>
              </p14:nvContentPartPr>
              <p14:xfrm>
                <a:off x="4100063" y="6491361"/>
                <a:ext cx="169560" cy="37800"/>
              </p14:xfrm>
            </p:contentPart>
          </mc:Choice>
          <mc:Fallback>
            <p:pic>
              <p:nvPicPr>
                <p:cNvPr id="120" name="Ink 119">
                  <a:extLst>
                    <a:ext uri="{FF2B5EF4-FFF2-40B4-BE49-F238E27FC236}">
                      <a16:creationId xmlns:a16="http://schemas.microsoft.com/office/drawing/2014/main" id="{8041C708-F195-F68F-D39B-227A11BCF9B7}"/>
                    </a:ext>
                  </a:extLst>
                </p:cNvPr>
                <p:cNvPicPr/>
                <p:nvPr/>
              </p:nvPicPr>
              <p:blipFill>
                <a:blip r:embed="rId211"/>
                <a:stretch>
                  <a:fillRect/>
                </a:stretch>
              </p:blipFill>
              <p:spPr>
                <a:xfrm>
                  <a:off x="4091063" y="6482721"/>
                  <a:ext cx="1872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1" name="Ink 120">
                  <a:extLst>
                    <a:ext uri="{FF2B5EF4-FFF2-40B4-BE49-F238E27FC236}">
                      <a16:creationId xmlns:a16="http://schemas.microsoft.com/office/drawing/2014/main" id="{C3326769-85FA-7088-AEBC-EFA4148218A6}"/>
                    </a:ext>
                  </a:extLst>
                </p14:cNvPr>
                <p14:cNvContentPartPr/>
                <p14:nvPr/>
              </p14:nvContentPartPr>
              <p14:xfrm>
                <a:off x="3630983" y="4822401"/>
                <a:ext cx="1083240" cy="493200"/>
              </p14:xfrm>
            </p:contentPart>
          </mc:Choice>
          <mc:Fallback>
            <p:pic>
              <p:nvPicPr>
                <p:cNvPr id="121" name="Ink 120">
                  <a:extLst>
                    <a:ext uri="{FF2B5EF4-FFF2-40B4-BE49-F238E27FC236}">
                      <a16:creationId xmlns:a16="http://schemas.microsoft.com/office/drawing/2014/main" id="{C3326769-85FA-7088-AEBC-EFA4148218A6}"/>
                    </a:ext>
                  </a:extLst>
                </p:cNvPr>
                <p:cNvPicPr/>
                <p:nvPr/>
              </p:nvPicPr>
              <p:blipFill>
                <a:blip r:embed="rId213"/>
                <a:stretch>
                  <a:fillRect/>
                </a:stretch>
              </p:blipFill>
              <p:spPr>
                <a:xfrm>
                  <a:off x="3622343" y="4813761"/>
                  <a:ext cx="110088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1145FFF3-9278-2CBF-8340-936E1B4E4605}"/>
                    </a:ext>
                  </a:extLst>
                </p14:cNvPr>
                <p14:cNvContentPartPr/>
                <p14:nvPr/>
              </p14:nvContentPartPr>
              <p14:xfrm>
                <a:off x="3750143" y="4966041"/>
                <a:ext cx="200160" cy="205200"/>
              </p14:xfrm>
            </p:contentPart>
          </mc:Choice>
          <mc:Fallback>
            <p:pic>
              <p:nvPicPr>
                <p:cNvPr id="123" name="Ink 122">
                  <a:extLst>
                    <a:ext uri="{FF2B5EF4-FFF2-40B4-BE49-F238E27FC236}">
                      <a16:creationId xmlns:a16="http://schemas.microsoft.com/office/drawing/2014/main" id="{1145FFF3-9278-2CBF-8340-936E1B4E4605}"/>
                    </a:ext>
                  </a:extLst>
                </p:cNvPr>
                <p:cNvPicPr/>
                <p:nvPr/>
              </p:nvPicPr>
              <p:blipFill>
                <a:blip r:embed="rId215"/>
                <a:stretch>
                  <a:fillRect/>
                </a:stretch>
              </p:blipFill>
              <p:spPr>
                <a:xfrm>
                  <a:off x="3741143" y="4957401"/>
                  <a:ext cx="2178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 name="Ink 123">
                  <a:extLst>
                    <a:ext uri="{FF2B5EF4-FFF2-40B4-BE49-F238E27FC236}">
                      <a16:creationId xmlns:a16="http://schemas.microsoft.com/office/drawing/2014/main" id="{3D64AABC-1AAC-F9E2-2C97-191270A9E7FC}"/>
                    </a:ext>
                  </a:extLst>
                </p14:cNvPr>
                <p14:cNvContentPartPr/>
                <p14:nvPr/>
              </p14:nvContentPartPr>
              <p14:xfrm>
                <a:off x="3942383" y="5018961"/>
                <a:ext cx="108720" cy="142920"/>
              </p14:xfrm>
            </p:contentPart>
          </mc:Choice>
          <mc:Fallback>
            <p:pic>
              <p:nvPicPr>
                <p:cNvPr id="124" name="Ink 123">
                  <a:extLst>
                    <a:ext uri="{FF2B5EF4-FFF2-40B4-BE49-F238E27FC236}">
                      <a16:creationId xmlns:a16="http://schemas.microsoft.com/office/drawing/2014/main" id="{3D64AABC-1AAC-F9E2-2C97-191270A9E7FC}"/>
                    </a:ext>
                  </a:extLst>
                </p:cNvPr>
                <p:cNvPicPr/>
                <p:nvPr/>
              </p:nvPicPr>
              <p:blipFill>
                <a:blip r:embed="rId217"/>
                <a:stretch>
                  <a:fillRect/>
                </a:stretch>
              </p:blipFill>
              <p:spPr>
                <a:xfrm>
                  <a:off x="3933743" y="5010321"/>
                  <a:ext cx="126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5" name="Ink 124">
                  <a:extLst>
                    <a:ext uri="{FF2B5EF4-FFF2-40B4-BE49-F238E27FC236}">
                      <a16:creationId xmlns:a16="http://schemas.microsoft.com/office/drawing/2014/main" id="{5DDD1280-7301-B7F1-0A85-993D615C8B7B}"/>
                    </a:ext>
                  </a:extLst>
                </p14:cNvPr>
                <p14:cNvContentPartPr/>
                <p14:nvPr/>
              </p14:nvContentPartPr>
              <p14:xfrm>
                <a:off x="4039943" y="5016801"/>
                <a:ext cx="128520" cy="193680"/>
              </p14:xfrm>
            </p:contentPart>
          </mc:Choice>
          <mc:Fallback>
            <p:pic>
              <p:nvPicPr>
                <p:cNvPr id="125" name="Ink 124">
                  <a:extLst>
                    <a:ext uri="{FF2B5EF4-FFF2-40B4-BE49-F238E27FC236}">
                      <a16:creationId xmlns:a16="http://schemas.microsoft.com/office/drawing/2014/main" id="{5DDD1280-7301-B7F1-0A85-993D615C8B7B}"/>
                    </a:ext>
                  </a:extLst>
                </p:cNvPr>
                <p:cNvPicPr/>
                <p:nvPr/>
              </p:nvPicPr>
              <p:blipFill>
                <a:blip r:embed="rId219"/>
                <a:stretch>
                  <a:fillRect/>
                </a:stretch>
              </p:blipFill>
              <p:spPr>
                <a:xfrm>
                  <a:off x="4031303" y="5007801"/>
                  <a:ext cx="1461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3F7FDA22-F483-3A69-023C-D91593F06CAC}"/>
                    </a:ext>
                  </a:extLst>
                </p14:cNvPr>
                <p14:cNvContentPartPr/>
                <p14:nvPr/>
              </p14:nvContentPartPr>
              <p14:xfrm>
                <a:off x="4241543" y="5020041"/>
                <a:ext cx="141120" cy="199080"/>
              </p14:xfrm>
            </p:contentPart>
          </mc:Choice>
          <mc:Fallback>
            <p:pic>
              <p:nvPicPr>
                <p:cNvPr id="127" name="Ink 126">
                  <a:extLst>
                    <a:ext uri="{FF2B5EF4-FFF2-40B4-BE49-F238E27FC236}">
                      <a16:creationId xmlns:a16="http://schemas.microsoft.com/office/drawing/2014/main" id="{3F7FDA22-F483-3A69-023C-D91593F06CAC}"/>
                    </a:ext>
                  </a:extLst>
                </p:cNvPr>
                <p:cNvPicPr/>
                <p:nvPr/>
              </p:nvPicPr>
              <p:blipFill>
                <a:blip r:embed="rId221"/>
                <a:stretch>
                  <a:fillRect/>
                </a:stretch>
              </p:blipFill>
              <p:spPr>
                <a:xfrm>
                  <a:off x="4232543" y="5011041"/>
                  <a:ext cx="1587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Ink 127">
                  <a:extLst>
                    <a:ext uri="{FF2B5EF4-FFF2-40B4-BE49-F238E27FC236}">
                      <a16:creationId xmlns:a16="http://schemas.microsoft.com/office/drawing/2014/main" id="{B0EE6D01-B129-5EA5-6530-222574F8A8DD}"/>
                    </a:ext>
                  </a:extLst>
                </p14:cNvPr>
                <p14:cNvContentPartPr/>
                <p14:nvPr/>
              </p14:nvContentPartPr>
              <p14:xfrm>
                <a:off x="4261343" y="5084841"/>
                <a:ext cx="209520" cy="164880"/>
              </p14:xfrm>
            </p:contentPart>
          </mc:Choice>
          <mc:Fallback>
            <p:pic>
              <p:nvPicPr>
                <p:cNvPr id="128" name="Ink 127">
                  <a:extLst>
                    <a:ext uri="{FF2B5EF4-FFF2-40B4-BE49-F238E27FC236}">
                      <a16:creationId xmlns:a16="http://schemas.microsoft.com/office/drawing/2014/main" id="{B0EE6D01-B129-5EA5-6530-222574F8A8DD}"/>
                    </a:ext>
                  </a:extLst>
                </p:cNvPr>
                <p:cNvPicPr/>
                <p:nvPr/>
              </p:nvPicPr>
              <p:blipFill>
                <a:blip r:embed="rId223"/>
                <a:stretch>
                  <a:fillRect/>
                </a:stretch>
              </p:blipFill>
              <p:spPr>
                <a:xfrm>
                  <a:off x="4252343" y="5076201"/>
                  <a:ext cx="2271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9" name="Ink 128">
                  <a:extLst>
                    <a:ext uri="{FF2B5EF4-FFF2-40B4-BE49-F238E27FC236}">
                      <a16:creationId xmlns:a16="http://schemas.microsoft.com/office/drawing/2014/main" id="{421597F9-B7D4-F87C-5D2F-460F15A2E558}"/>
                    </a:ext>
                  </a:extLst>
                </p14:cNvPr>
                <p14:cNvContentPartPr/>
                <p14:nvPr/>
              </p14:nvContentPartPr>
              <p14:xfrm>
                <a:off x="4428743" y="5084121"/>
                <a:ext cx="124200" cy="158400"/>
              </p14:xfrm>
            </p:contentPart>
          </mc:Choice>
          <mc:Fallback>
            <p:pic>
              <p:nvPicPr>
                <p:cNvPr id="129" name="Ink 128">
                  <a:extLst>
                    <a:ext uri="{FF2B5EF4-FFF2-40B4-BE49-F238E27FC236}">
                      <a16:creationId xmlns:a16="http://schemas.microsoft.com/office/drawing/2014/main" id="{421597F9-B7D4-F87C-5D2F-460F15A2E558}"/>
                    </a:ext>
                  </a:extLst>
                </p:cNvPr>
                <p:cNvPicPr/>
                <p:nvPr/>
              </p:nvPicPr>
              <p:blipFill>
                <a:blip r:embed="rId225"/>
                <a:stretch>
                  <a:fillRect/>
                </a:stretch>
              </p:blipFill>
              <p:spPr>
                <a:xfrm>
                  <a:off x="4419743" y="5075121"/>
                  <a:ext cx="1418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Ink 129">
                  <a:extLst>
                    <a:ext uri="{FF2B5EF4-FFF2-40B4-BE49-F238E27FC236}">
                      <a16:creationId xmlns:a16="http://schemas.microsoft.com/office/drawing/2014/main" id="{8BBB5DF2-7EB9-1AFC-464B-32283F095C5F}"/>
                    </a:ext>
                  </a:extLst>
                </p14:cNvPr>
                <p14:cNvContentPartPr/>
                <p14:nvPr/>
              </p14:nvContentPartPr>
              <p14:xfrm>
                <a:off x="4698383" y="5089881"/>
                <a:ext cx="1621800" cy="67320"/>
              </p14:xfrm>
            </p:contentPart>
          </mc:Choice>
          <mc:Fallback>
            <p:pic>
              <p:nvPicPr>
                <p:cNvPr id="130" name="Ink 129">
                  <a:extLst>
                    <a:ext uri="{FF2B5EF4-FFF2-40B4-BE49-F238E27FC236}">
                      <a16:creationId xmlns:a16="http://schemas.microsoft.com/office/drawing/2014/main" id="{8BBB5DF2-7EB9-1AFC-464B-32283F095C5F}"/>
                    </a:ext>
                  </a:extLst>
                </p:cNvPr>
                <p:cNvPicPr/>
                <p:nvPr/>
              </p:nvPicPr>
              <p:blipFill>
                <a:blip r:embed="rId227"/>
                <a:stretch>
                  <a:fillRect/>
                </a:stretch>
              </p:blipFill>
              <p:spPr>
                <a:xfrm>
                  <a:off x="4689743" y="5080881"/>
                  <a:ext cx="16394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1" name="Ink 130">
                  <a:extLst>
                    <a:ext uri="{FF2B5EF4-FFF2-40B4-BE49-F238E27FC236}">
                      <a16:creationId xmlns:a16="http://schemas.microsoft.com/office/drawing/2014/main" id="{5149372F-993A-3068-3BD5-D1D630E4FF95}"/>
                    </a:ext>
                  </a:extLst>
                </p14:cNvPr>
                <p14:cNvContentPartPr/>
                <p14:nvPr/>
              </p14:nvContentPartPr>
              <p14:xfrm>
                <a:off x="6214343" y="5065401"/>
                <a:ext cx="39600" cy="72720"/>
              </p14:xfrm>
            </p:contentPart>
          </mc:Choice>
          <mc:Fallback>
            <p:pic>
              <p:nvPicPr>
                <p:cNvPr id="131" name="Ink 130">
                  <a:extLst>
                    <a:ext uri="{FF2B5EF4-FFF2-40B4-BE49-F238E27FC236}">
                      <a16:creationId xmlns:a16="http://schemas.microsoft.com/office/drawing/2014/main" id="{5149372F-993A-3068-3BD5-D1D630E4FF95}"/>
                    </a:ext>
                  </a:extLst>
                </p:cNvPr>
                <p:cNvPicPr/>
                <p:nvPr/>
              </p:nvPicPr>
              <p:blipFill>
                <a:blip r:embed="rId229"/>
                <a:stretch>
                  <a:fillRect/>
                </a:stretch>
              </p:blipFill>
              <p:spPr>
                <a:xfrm>
                  <a:off x="6205343" y="5056401"/>
                  <a:ext cx="572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2" name="Ink 131">
                  <a:extLst>
                    <a:ext uri="{FF2B5EF4-FFF2-40B4-BE49-F238E27FC236}">
                      <a16:creationId xmlns:a16="http://schemas.microsoft.com/office/drawing/2014/main" id="{6331AB1F-AFC2-7EEB-C859-AFBAA4FA0907}"/>
                    </a:ext>
                  </a:extLst>
                </p14:cNvPr>
                <p14:cNvContentPartPr/>
                <p14:nvPr/>
              </p14:nvContentPartPr>
              <p14:xfrm>
                <a:off x="6197423" y="3610641"/>
                <a:ext cx="2258280" cy="2341800"/>
              </p14:xfrm>
            </p:contentPart>
          </mc:Choice>
          <mc:Fallback>
            <p:pic>
              <p:nvPicPr>
                <p:cNvPr id="132" name="Ink 131">
                  <a:extLst>
                    <a:ext uri="{FF2B5EF4-FFF2-40B4-BE49-F238E27FC236}">
                      <a16:creationId xmlns:a16="http://schemas.microsoft.com/office/drawing/2014/main" id="{6331AB1F-AFC2-7EEB-C859-AFBAA4FA0907}"/>
                    </a:ext>
                  </a:extLst>
                </p:cNvPr>
                <p:cNvPicPr/>
                <p:nvPr/>
              </p:nvPicPr>
              <p:blipFill>
                <a:blip r:embed="rId231"/>
                <a:stretch>
                  <a:fillRect/>
                </a:stretch>
              </p:blipFill>
              <p:spPr>
                <a:xfrm>
                  <a:off x="6188783" y="3602001"/>
                  <a:ext cx="2275920" cy="2359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91687C6D-742E-7C09-EEAE-53826C5A380B}"/>
                    </a:ext>
                  </a:extLst>
                </p14:cNvPr>
                <p14:cNvContentPartPr/>
                <p14:nvPr/>
              </p14:nvContentPartPr>
              <p14:xfrm>
                <a:off x="6351863" y="3528201"/>
                <a:ext cx="2101320" cy="2428560"/>
              </p14:xfrm>
            </p:contentPart>
          </mc:Choice>
          <mc:Fallback>
            <p:pic>
              <p:nvPicPr>
                <p:cNvPr id="134" name="Ink 133">
                  <a:extLst>
                    <a:ext uri="{FF2B5EF4-FFF2-40B4-BE49-F238E27FC236}">
                      <a16:creationId xmlns:a16="http://schemas.microsoft.com/office/drawing/2014/main" id="{91687C6D-742E-7C09-EEAE-53826C5A380B}"/>
                    </a:ext>
                  </a:extLst>
                </p:cNvPr>
                <p:cNvPicPr/>
                <p:nvPr/>
              </p:nvPicPr>
              <p:blipFill>
                <a:blip r:embed="rId233"/>
                <a:stretch>
                  <a:fillRect/>
                </a:stretch>
              </p:blipFill>
              <p:spPr>
                <a:xfrm>
                  <a:off x="6343223" y="3519561"/>
                  <a:ext cx="2118960" cy="2446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80B6E142-DF28-E79E-F705-E19BA678DD96}"/>
                    </a:ext>
                  </a:extLst>
                </p14:cNvPr>
                <p14:cNvContentPartPr/>
                <p14:nvPr/>
              </p14:nvContentPartPr>
              <p14:xfrm>
                <a:off x="7335383" y="5971521"/>
                <a:ext cx="12600" cy="295920"/>
              </p14:xfrm>
            </p:contentPart>
          </mc:Choice>
          <mc:Fallback>
            <p:pic>
              <p:nvPicPr>
                <p:cNvPr id="135" name="Ink 134">
                  <a:extLst>
                    <a:ext uri="{FF2B5EF4-FFF2-40B4-BE49-F238E27FC236}">
                      <a16:creationId xmlns:a16="http://schemas.microsoft.com/office/drawing/2014/main" id="{80B6E142-DF28-E79E-F705-E19BA678DD96}"/>
                    </a:ext>
                  </a:extLst>
                </p:cNvPr>
                <p:cNvPicPr/>
                <p:nvPr/>
              </p:nvPicPr>
              <p:blipFill>
                <a:blip r:embed="rId235"/>
                <a:stretch>
                  <a:fillRect/>
                </a:stretch>
              </p:blipFill>
              <p:spPr>
                <a:xfrm>
                  <a:off x="7326743" y="5962521"/>
                  <a:ext cx="302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3E9BC02F-735D-5853-3EE3-CDFDE498FAA5}"/>
                    </a:ext>
                  </a:extLst>
                </p14:cNvPr>
                <p14:cNvContentPartPr/>
                <p14:nvPr/>
              </p14:nvContentPartPr>
              <p14:xfrm>
                <a:off x="7246463" y="6170601"/>
                <a:ext cx="205920" cy="142560"/>
              </p14:xfrm>
            </p:contentPart>
          </mc:Choice>
          <mc:Fallback>
            <p:pic>
              <p:nvPicPr>
                <p:cNvPr id="136" name="Ink 135">
                  <a:extLst>
                    <a:ext uri="{FF2B5EF4-FFF2-40B4-BE49-F238E27FC236}">
                      <a16:creationId xmlns:a16="http://schemas.microsoft.com/office/drawing/2014/main" id="{3E9BC02F-735D-5853-3EE3-CDFDE498FAA5}"/>
                    </a:ext>
                  </a:extLst>
                </p:cNvPr>
                <p:cNvPicPr/>
                <p:nvPr/>
              </p:nvPicPr>
              <p:blipFill>
                <a:blip r:embed="rId237"/>
                <a:stretch>
                  <a:fillRect/>
                </a:stretch>
              </p:blipFill>
              <p:spPr>
                <a:xfrm>
                  <a:off x="7237823" y="6161601"/>
                  <a:ext cx="2235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14664C95-0F31-901E-10EA-3E1B8E3846D5}"/>
                    </a:ext>
                  </a:extLst>
                </p14:cNvPr>
                <p14:cNvContentPartPr/>
                <p14:nvPr/>
              </p14:nvContentPartPr>
              <p14:xfrm>
                <a:off x="6929663" y="6291561"/>
                <a:ext cx="397440" cy="27360"/>
              </p14:xfrm>
            </p:contentPart>
          </mc:Choice>
          <mc:Fallback>
            <p:pic>
              <p:nvPicPr>
                <p:cNvPr id="137" name="Ink 136">
                  <a:extLst>
                    <a:ext uri="{FF2B5EF4-FFF2-40B4-BE49-F238E27FC236}">
                      <a16:creationId xmlns:a16="http://schemas.microsoft.com/office/drawing/2014/main" id="{14664C95-0F31-901E-10EA-3E1B8E3846D5}"/>
                    </a:ext>
                  </a:extLst>
                </p:cNvPr>
                <p:cNvPicPr/>
                <p:nvPr/>
              </p:nvPicPr>
              <p:blipFill>
                <a:blip r:embed="rId239"/>
                <a:stretch>
                  <a:fillRect/>
                </a:stretch>
              </p:blipFill>
              <p:spPr>
                <a:xfrm>
                  <a:off x="6921023" y="6282561"/>
                  <a:ext cx="4150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BEA8E62A-C696-AA20-7539-F0B543E2A76B}"/>
                    </a:ext>
                  </a:extLst>
                </p14:cNvPr>
                <p14:cNvContentPartPr/>
                <p14:nvPr/>
              </p14:nvContentPartPr>
              <p14:xfrm>
                <a:off x="7598903" y="6246921"/>
                <a:ext cx="258480" cy="38520"/>
              </p14:xfrm>
            </p:contentPart>
          </mc:Choice>
          <mc:Fallback>
            <p:pic>
              <p:nvPicPr>
                <p:cNvPr id="138" name="Ink 137">
                  <a:extLst>
                    <a:ext uri="{FF2B5EF4-FFF2-40B4-BE49-F238E27FC236}">
                      <a16:creationId xmlns:a16="http://schemas.microsoft.com/office/drawing/2014/main" id="{BEA8E62A-C696-AA20-7539-F0B543E2A76B}"/>
                    </a:ext>
                  </a:extLst>
                </p:cNvPr>
                <p:cNvPicPr/>
                <p:nvPr/>
              </p:nvPicPr>
              <p:blipFill>
                <a:blip r:embed="rId241"/>
                <a:stretch>
                  <a:fillRect/>
                </a:stretch>
              </p:blipFill>
              <p:spPr>
                <a:xfrm>
                  <a:off x="7589903" y="6237921"/>
                  <a:ext cx="2761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9" name="Ink 138">
                  <a:extLst>
                    <a:ext uri="{FF2B5EF4-FFF2-40B4-BE49-F238E27FC236}">
                      <a16:creationId xmlns:a16="http://schemas.microsoft.com/office/drawing/2014/main" id="{388D613E-BA1F-72E7-13E3-991AD1E190C7}"/>
                    </a:ext>
                  </a:extLst>
                </p14:cNvPr>
                <p14:cNvContentPartPr/>
                <p14:nvPr/>
              </p14:nvContentPartPr>
              <p14:xfrm>
                <a:off x="6675863" y="5562201"/>
                <a:ext cx="14400" cy="229680"/>
              </p14:xfrm>
            </p:contentPart>
          </mc:Choice>
          <mc:Fallback>
            <p:pic>
              <p:nvPicPr>
                <p:cNvPr id="139" name="Ink 138">
                  <a:extLst>
                    <a:ext uri="{FF2B5EF4-FFF2-40B4-BE49-F238E27FC236}">
                      <a16:creationId xmlns:a16="http://schemas.microsoft.com/office/drawing/2014/main" id="{388D613E-BA1F-72E7-13E3-991AD1E190C7}"/>
                    </a:ext>
                  </a:extLst>
                </p:cNvPr>
                <p:cNvPicPr/>
                <p:nvPr/>
              </p:nvPicPr>
              <p:blipFill>
                <a:blip r:embed="rId243"/>
                <a:stretch>
                  <a:fillRect/>
                </a:stretch>
              </p:blipFill>
              <p:spPr>
                <a:xfrm>
                  <a:off x="6666863" y="5553561"/>
                  <a:ext cx="32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0" name="Ink 139">
                  <a:extLst>
                    <a:ext uri="{FF2B5EF4-FFF2-40B4-BE49-F238E27FC236}">
                      <a16:creationId xmlns:a16="http://schemas.microsoft.com/office/drawing/2014/main" id="{402170F6-ADB1-0E1E-5FC6-FE09F0DD26CE}"/>
                    </a:ext>
                  </a:extLst>
                </p14:cNvPr>
                <p14:cNvContentPartPr/>
                <p14:nvPr/>
              </p14:nvContentPartPr>
              <p14:xfrm>
                <a:off x="6655343" y="5362041"/>
                <a:ext cx="223560" cy="212400"/>
              </p14:xfrm>
            </p:contentPart>
          </mc:Choice>
          <mc:Fallback>
            <p:pic>
              <p:nvPicPr>
                <p:cNvPr id="140" name="Ink 139">
                  <a:extLst>
                    <a:ext uri="{FF2B5EF4-FFF2-40B4-BE49-F238E27FC236}">
                      <a16:creationId xmlns:a16="http://schemas.microsoft.com/office/drawing/2014/main" id="{402170F6-ADB1-0E1E-5FC6-FE09F0DD26CE}"/>
                    </a:ext>
                  </a:extLst>
                </p:cNvPr>
                <p:cNvPicPr/>
                <p:nvPr/>
              </p:nvPicPr>
              <p:blipFill>
                <a:blip r:embed="rId245"/>
                <a:stretch>
                  <a:fillRect/>
                </a:stretch>
              </p:blipFill>
              <p:spPr>
                <a:xfrm>
                  <a:off x="6646703" y="5353401"/>
                  <a:ext cx="2412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1" name="Ink 140">
                  <a:extLst>
                    <a:ext uri="{FF2B5EF4-FFF2-40B4-BE49-F238E27FC236}">
                      <a16:creationId xmlns:a16="http://schemas.microsoft.com/office/drawing/2014/main" id="{80B671AA-4F5C-C289-2637-9E2193BE520B}"/>
                    </a:ext>
                  </a:extLst>
                </p14:cNvPr>
                <p14:cNvContentPartPr/>
                <p14:nvPr/>
              </p14:nvContentPartPr>
              <p14:xfrm>
                <a:off x="6850823" y="5570121"/>
                <a:ext cx="257760" cy="144720"/>
              </p14:xfrm>
            </p:contentPart>
          </mc:Choice>
          <mc:Fallback>
            <p:pic>
              <p:nvPicPr>
                <p:cNvPr id="141" name="Ink 140">
                  <a:extLst>
                    <a:ext uri="{FF2B5EF4-FFF2-40B4-BE49-F238E27FC236}">
                      <a16:creationId xmlns:a16="http://schemas.microsoft.com/office/drawing/2014/main" id="{80B671AA-4F5C-C289-2637-9E2193BE520B}"/>
                    </a:ext>
                  </a:extLst>
                </p:cNvPr>
                <p:cNvPicPr/>
                <p:nvPr/>
              </p:nvPicPr>
              <p:blipFill>
                <a:blip r:embed="rId247"/>
                <a:stretch>
                  <a:fillRect/>
                </a:stretch>
              </p:blipFill>
              <p:spPr>
                <a:xfrm>
                  <a:off x="6841823" y="5561481"/>
                  <a:ext cx="2754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2" name="Ink 141">
                  <a:extLst>
                    <a:ext uri="{FF2B5EF4-FFF2-40B4-BE49-F238E27FC236}">
                      <a16:creationId xmlns:a16="http://schemas.microsoft.com/office/drawing/2014/main" id="{7A2FB802-A4B5-B3C0-5AE0-FD00FBBEECC6}"/>
                    </a:ext>
                  </a:extLst>
                </p14:cNvPr>
                <p14:cNvContentPartPr/>
                <p14:nvPr/>
              </p14:nvContentPartPr>
              <p14:xfrm>
                <a:off x="7108583" y="5446281"/>
                <a:ext cx="426960" cy="361080"/>
              </p14:xfrm>
            </p:contentPart>
          </mc:Choice>
          <mc:Fallback>
            <p:pic>
              <p:nvPicPr>
                <p:cNvPr id="142" name="Ink 141">
                  <a:extLst>
                    <a:ext uri="{FF2B5EF4-FFF2-40B4-BE49-F238E27FC236}">
                      <a16:creationId xmlns:a16="http://schemas.microsoft.com/office/drawing/2014/main" id="{7A2FB802-A4B5-B3C0-5AE0-FD00FBBEECC6}"/>
                    </a:ext>
                  </a:extLst>
                </p:cNvPr>
                <p:cNvPicPr/>
                <p:nvPr/>
              </p:nvPicPr>
              <p:blipFill>
                <a:blip r:embed="rId249"/>
                <a:stretch>
                  <a:fillRect/>
                </a:stretch>
              </p:blipFill>
              <p:spPr>
                <a:xfrm>
                  <a:off x="7099943" y="5437641"/>
                  <a:ext cx="44460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4" name="Ink 143">
                  <a:extLst>
                    <a:ext uri="{FF2B5EF4-FFF2-40B4-BE49-F238E27FC236}">
                      <a16:creationId xmlns:a16="http://schemas.microsoft.com/office/drawing/2014/main" id="{99EA522A-5FFB-59EB-E94B-EB161BB7C60C}"/>
                    </a:ext>
                  </a:extLst>
                </p14:cNvPr>
                <p14:cNvContentPartPr/>
                <p14:nvPr/>
              </p14:nvContentPartPr>
              <p14:xfrm>
                <a:off x="7098503" y="4809081"/>
                <a:ext cx="1042200" cy="387000"/>
              </p14:xfrm>
            </p:contentPart>
          </mc:Choice>
          <mc:Fallback>
            <p:pic>
              <p:nvPicPr>
                <p:cNvPr id="144" name="Ink 143">
                  <a:extLst>
                    <a:ext uri="{FF2B5EF4-FFF2-40B4-BE49-F238E27FC236}">
                      <a16:creationId xmlns:a16="http://schemas.microsoft.com/office/drawing/2014/main" id="{99EA522A-5FFB-59EB-E94B-EB161BB7C60C}"/>
                    </a:ext>
                  </a:extLst>
                </p:cNvPr>
                <p:cNvPicPr/>
                <p:nvPr/>
              </p:nvPicPr>
              <p:blipFill>
                <a:blip r:embed="rId251"/>
                <a:stretch>
                  <a:fillRect/>
                </a:stretch>
              </p:blipFill>
              <p:spPr>
                <a:xfrm>
                  <a:off x="7089503" y="4800081"/>
                  <a:ext cx="10598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AA57E933-C042-16CA-8A86-A7D9CBA3A099}"/>
                    </a:ext>
                  </a:extLst>
                </p14:cNvPr>
                <p14:cNvContentPartPr/>
                <p14:nvPr/>
              </p14:nvContentPartPr>
              <p14:xfrm>
                <a:off x="7172663" y="4761561"/>
                <a:ext cx="1127880" cy="439200"/>
              </p14:xfrm>
            </p:contentPart>
          </mc:Choice>
          <mc:Fallback>
            <p:pic>
              <p:nvPicPr>
                <p:cNvPr id="146" name="Ink 145">
                  <a:extLst>
                    <a:ext uri="{FF2B5EF4-FFF2-40B4-BE49-F238E27FC236}">
                      <a16:creationId xmlns:a16="http://schemas.microsoft.com/office/drawing/2014/main" id="{AA57E933-C042-16CA-8A86-A7D9CBA3A099}"/>
                    </a:ext>
                  </a:extLst>
                </p:cNvPr>
                <p:cNvPicPr/>
                <p:nvPr/>
              </p:nvPicPr>
              <p:blipFill>
                <a:blip r:embed="rId253"/>
                <a:stretch>
                  <a:fillRect/>
                </a:stretch>
              </p:blipFill>
              <p:spPr>
                <a:xfrm>
                  <a:off x="7164023" y="4752921"/>
                  <a:ext cx="114552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7" name="Ink 146">
                  <a:extLst>
                    <a:ext uri="{FF2B5EF4-FFF2-40B4-BE49-F238E27FC236}">
                      <a16:creationId xmlns:a16="http://schemas.microsoft.com/office/drawing/2014/main" id="{C2ECEB04-F168-86C9-DAA9-47A89B1C7EA8}"/>
                    </a:ext>
                  </a:extLst>
                </p14:cNvPr>
                <p14:cNvContentPartPr/>
                <p14:nvPr/>
              </p14:nvContentPartPr>
              <p14:xfrm>
                <a:off x="7159703" y="4885401"/>
                <a:ext cx="176040" cy="267120"/>
              </p14:xfrm>
            </p:contentPart>
          </mc:Choice>
          <mc:Fallback>
            <p:pic>
              <p:nvPicPr>
                <p:cNvPr id="147" name="Ink 146">
                  <a:extLst>
                    <a:ext uri="{FF2B5EF4-FFF2-40B4-BE49-F238E27FC236}">
                      <a16:creationId xmlns:a16="http://schemas.microsoft.com/office/drawing/2014/main" id="{C2ECEB04-F168-86C9-DAA9-47A89B1C7EA8}"/>
                    </a:ext>
                  </a:extLst>
                </p:cNvPr>
                <p:cNvPicPr/>
                <p:nvPr/>
              </p:nvPicPr>
              <p:blipFill>
                <a:blip r:embed="rId255"/>
                <a:stretch>
                  <a:fillRect/>
                </a:stretch>
              </p:blipFill>
              <p:spPr>
                <a:xfrm>
                  <a:off x="7151063" y="4876761"/>
                  <a:ext cx="1936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8" name="Ink 147">
                  <a:extLst>
                    <a:ext uri="{FF2B5EF4-FFF2-40B4-BE49-F238E27FC236}">
                      <a16:creationId xmlns:a16="http://schemas.microsoft.com/office/drawing/2014/main" id="{D57F5B17-F98B-6A1C-1EAC-AE29B35F0499}"/>
                    </a:ext>
                  </a:extLst>
                </p14:cNvPr>
                <p14:cNvContentPartPr/>
                <p14:nvPr/>
              </p14:nvContentPartPr>
              <p14:xfrm>
                <a:off x="7227383" y="4953081"/>
                <a:ext cx="326520" cy="231840"/>
              </p14:xfrm>
            </p:contentPart>
          </mc:Choice>
          <mc:Fallback>
            <p:pic>
              <p:nvPicPr>
                <p:cNvPr id="148" name="Ink 147">
                  <a:extLst>
                    <a:ext uri="{FF2B5EF4-FFF2-40B4-BE49-F238E27FC236}">
                      <a16:creationId xmlns:a16="http://schemas.microsoft.com/office/drawing/2014/main" id="{D57F5B17-F98B-6A1C-1EAC-AE29B35F0499}"/>
                    </a:ext>
                  </a:extLst>
                </p:cNvPr>
                <p:cNvPicPr/>
                <p:nvPr/>
              </p:nvPicPr>
              <p:blipFill>
                <a:blip r:embed="rId257"/>
                <a:stretch>
                  <a:fillRect/>
                </a:stretch>
              </p:blipFill>
              <p:spPr>
                <a:xfrm>
                  <a:off x="7218383" y="4944441"/>
                  <a:ext cx="3441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9" name="Ink 148">
                  <a:extLst>
                    <a:ext uri="{FF2B5EF4-FFF2-40B4-BE49-F238E27FC236}">
                      <a16:creationId xmlns:a16="http://schemas.microsoft.com/office/drawing/2014/main" id="{2935354C-CD6C-732D-0202-167B35345A50}"/>
                    </a:ext>
                  </a:extLst>
                </p14:cNvPr>
                <p14:cNvContentPartPr/>
                <p14:nvPr/>
              </p14:nvContentPartPr>
              <p14:xfrm>
                <a:off x="7588463" y="4957401"/>
                <a:ext cx="114840" cy="236160"/>
              </p14:xfrm>
            </p:contentPart>
          </mc:Choice>
          <mc:Fallback>
            <p:pic>
              <p:nvPicPr>
                <p:cNvPr id="149" name="Ink 148">
                  <a:extLst>
                    <a:ext uri="{FF2B5EF4-FFF2-40B4-BE49-F238E27FC236}">
                      <a16:creationId xmlns:a16="http://schemas.microsoft.com/office/drawing/2014/main" id="{2935354C-CD6C-732D-0202-167B35345A50}"/>
                    </a:ext>
                  </a:extLst>
                </p:cNvPr>
                <p:cNvPicPr/>
                <p:nvPr/>
              </p:nvPicPr>
              <p:blipFill>
                <a:blip r:embed="rId259"/>
                <a:stretch>
                  <a:fillRect/>
                </a:stretch>
              </p:blipFill>
              <p:spPr>
                <a:xfrm>
                  <a:off x="7579823" y="4948761"/>
                  <a:ext cx="1324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0" name="Ink 149">
                  <a:extLst>
                    <a:ext uri="{FF2B5EF4-FFF2-40B4-BE49-F238E27FC236}">
                      <a16:creationId xmlns:a16="http://schemas.microsoft.com/office/drawing/2014/main" id="{BB9B79E8-F548-7180-06D5-D87BADDF7CCE}"/>
                    </a:ext>
                  </a:extLst>
                </p14:cNvPr>
                <p14:cNvContentPartPr/>
                <p14:nvPr/>
              </p14:nvContentPartPr>
              <p14:xfrm>
                <a:off x="8223503" y="5026881"/>
                <a:ext cx="422280" cy="312840"/>
              </p14:xfrm>
            </p:contentPart>
          </mc:Choice>
          <mc:Fallback>
            <p:pic>
              <p:nvPicPr>
                <p:cNvPr id="150" name="Ink 149">
                  <a:extLst>
                    <a:ext uri="{FF2B5EF4-FFF2-40B4-BE49-F238E27FC236}">
                      <a16:creationId xmlns:a16="http://schemas.microsoft.com/office/drawing/2014/main" id="{BB9B79E8-F548-7180-06D5-D87BADDF7CCE}"/>
                    </a:ext>
                  </a:extLst>
                </p:cNvPr>
                <p:cNvPicPr/>
                <p:nvPr/>
              </p:nvPicPr>
              <p:blipFill>
                <a:blip r:embed="rId261"/>
                <a:stretch>
                  <a:fillRect/>
                </a:stretch>
              </p:blipFill>
              <p:spPr>
                <a:xfrm>
                  <a:off x="8214863" y="5018241"/>
                  <a:ext cx="4399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1" name="Ink 150">
                  <a:extLst>
                    <a:ext uri="{FF2B5EF4-FFF2-40B4-BE49-F238E27FC236}">
                      <a16:creationId xmlns:a16="http://schemas.microsoft.com/office/drawing/2014/main" id="{EC754B86-CC40-E6BB-EB0D-B2DFA9F34530}"/>
                    </a:ext>
                  </a:extLst>
                </p14:cNvPr>
                <p14:cNvContentPartPr/>
                <p14:nvPr/>
              </p14:nvContentPartPr>
              <p14:xfrm>
                <a:off x="8748743" y="5213721"/>
                <a:ext cx="111240" cy="133560"/>
              </p14:xfrm>
            </p:contentPart>
          </mc:Choice>
          <mc:Fallback>
            <p:pic>
              <p:nvPicPr>
                <p:cNvPr id="151" name="Ink 150">
                  <a:extLst>
                    <a:ext uri="{FF2B5EF4-FFF2-40B4-BE49-F238E27FC236}">
                      <a16:creationId xmlns:a16="http://schemas.microsoft.com/office/drawing/2014/main" id="{EC754B86-CC40-E6BB-EB0D-B2DFA9F34530}"/>
                    </a:ext>
                  </a:extLst>
                </p:cNvPr>
                <p:cNvPicPr/>
                <p:nvPr/>
              </p:nvPicPr>
              <p:blipFill>
                <a:blip r:embed="rId263"/>
                <a:stretch>
                  <a:fillRect/>
                </a:stretch>
              </p:blipFill>
              <p:spPr>
                <a:xfrm>
                  <a:off x="8739743" y="5205081"/>
                  <a:ext cx="128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2" name="Ink 151">
                  <a:extLst>
                    <a:ext uri="{FF2B5EF4-FFF2-40B4-BE49-F238E27FC236}">
                      <a16:creationId xmlns:a16="http://schemas.microsoft.com/office/drawing/2014/main" id="{BDB67B8F-FBAF-E5CD-93BA-B3B26C4F8220}"/>
                    </a:ext>
                  </a:extLst>
                </p14:cNvPr>
                <p14:cNvContentPartPr/>
                <p14:nvPr/>
              </p14:nvContentPartPr>
              <p14:xfrm>
                <a:off x="8900303" y="5193201"/>
                <a:ext cx="96480" cy="102960"/>
              </p14:xfrm>
            </p:contentPart>
          </mc:Choice>
          <mc:Fallback>
            <p:pic>
              <p:nvPicPr>
                <p:cNvPr id="152" name="Ink 151">
                  <a:extLst>
                    <a:ext uri="{FF2B5EF4-FFF2-40B4-BE49-F238E27FC236}">
                      <a16:creationId xmlns:a16="http://schemas.microsoft.com/office/drawing/2014/main" id="{BDB67B8F-FBAF-E5CD-93BA-B3B26C4F8220}"/>
                    </a:ext>
                  </a:extLst>
                </p:cNvPr>
                <p:cNvPicPr/>
                <p:nvPr/>
              </p:nvPicPr>
              <p:blipFill>
                <a:blip r:embed="rId265"/>
                <a:stretch>
                  <a:fillRect/>
                </a:stretch>
              </p:blipFill>
              <p:spPr>
                <a:xfrm>
                  <a:off x="8891303" y="5184561"/>
                  <a:ext cx="1141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3" name="Ink 152">
                  <a:extLst>
                    <a:ext uri="{FF2B5EF4-FFF2-40B4-BE49-F238E27FC236}">
                      <a16:creationId xmlns:a16="http://schemas.microsoft.com/office/drawing/2014/main" id="{E85A285B-CB18-C2BF-F1DC-C7AFFE530F8A}"/>
                    </a:ext>
                  </a:extLst>
                </p14:cNvPr>
                <p14:cNvContentPartPr/>
                <p14:nvPr/>
              </p14:nvContentPartPr>
              <p14:xfrm>
                <a:off x="9004343" y="5172321"/>
                <a:ext cx="24480" cy="151560"/>
              </p14:xfrm>
            </p:contentPart>
          </mc:Choice>
          <mc:Fallback>
            <p:pic>
              <p:nvPicPr>
                <p:cNvPr id="153" name="Ink 152">
                  <a:extLst>
                    <a:ext uri="{FF2B5EF4-FFF2-40B4-BE49-F238E27FC236}">
                      <a16:creationId xmlns:a16="http://schemas.microsoft.com/office/drawing/2014/main" id="{E85A285B-CB18-C2BF-F1DC-C7AFFE530F8A}"/>
                    </a:ext>
                  </a:extLst>
                </p:cNvPr>
                <p:cNvPicPr/>
                <p:nvPr/>
              </p:nvPicPr>
              <p:blipFill>
                <a:blip r:embed="rId267"/>
                <a:stretch>
                  <a:fillRect/>
                </a:stretch>
              </p:blipFill>
              <p:spPr>
                <a:xfrm>
                  <a:off x="8995703" y="5163681"/>
                  <a:ext cx="421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5" name="Ink 154">
                  <a:extLst>
                    <a:ext uri="{FF2B5EF4-FFF2-40B4-BE49-F238E27FC236}">
                      <a16:creationId xmlns:a16="http://schemas.microsoft.com/office/drawing/2014/main" id="{0C61162B-AC7B-0228-E964-7D785D08600F}"/>
                    </a:ext>
                  </a:extLst>
                </p14:cNvPr>
                <p14:cNvContentPartPr/>
                <p14:nvPr/>
              </p14:nvContentPartPr>
              <p14:xfrm>
                <a:off x="7207943" y="5159361"/>
                <a:ext cx="1463400" cy="217440"/>
              </p14:xfrm>
            </p:contentPart>
          </mc:Choice>
          <mc:Fallback>
            <p:pic>
              <p:nvPicPr>
                <p:cNvPr id="155" name="Ink 154">
                  <a:extLst>
                    <a:ext uri="{FF2B5EF4-FFF2-40B4-BE49-F238E27FC236}">
                      <a16:creationId xmlns:a16="http://schemas.microsoft.com/office/drawing/2014/main" id="{0C61162B-AC7B-0228-E964-7D785D08600F}"/>
                    </a:ext>
                  </a:extLst>
                </p:cNvPr>
                <p:cNvPicPr/>
                <p:nvPr/>
              </p:nvPicPr>
              <p:blipFill>
                <a:blip r:embed="rId269"/>
                <a:stretch>
                  <a:fillRect/>
                </a:stretch>
              </p:blipFill>
              <p:spPr>
                <a:xfrm>
                  <a:off x="7199303" y="5150361"/>
                  <a:ext cx="14810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6" name="Ink 155">
                  <a:extLst>
                    <a:ext uri="{FF2B5EF4-FFF2-40B4-BE49-F238E27FC236}">
                      <a16:creationId xmlns:a16="http://schemas.microsoft.com/office/drawing/2014/main" id="{826365A7-0178-AF9A-1931-64DBE807739A}"/>
                    </a:ext>
                  </a:extLst>
                </p14:cNvPr>
                <p14:cNvContentPartPr/>
                <p14:nvPr/>
              </p14:nvContentPartPr>
              <p14:xfrm>
                <a:off x="8342663" y="4875321"/>
                <a:ext cx="118800" cy="382680"/>
              </p14:xfrm>
            </p:contentPart>
          </mc:Choice>
          <mc:Fallback>
            <p:pic>
              <p:nvPicPr>
                <p:cNvPr id="156" name="Ink 155">
                  <a:extLst>
                    <a:ext uri="{FF2B5EF4-FFF2-40B4-BE49-F238E27FC236}">
                      <a16:creationId xmlns:a16="http://schemas.microsoft.com/office/drawing/2014/main" id="{826365A7-0178-AF9A-1931-64DBE807739A}"/>
                    </a:ext>
                  </a:extLst>
                </p:cNvPr>
                <p:cNvPicPr/>
                <p:nvPr/>
              </p:nvPicPr>
              <p:blipFill>
                <a:blip r:embed="rId271"/>
                <a:stretch>
                  <a:fillRect/>
                </a:stretch>
              </p:blipFill>
              <p:spPr>
                <a:xfrm>
                  <a:off x="8333663" y="4866321"/>
                  <a:ext cx="1364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8" name="Ink 157">
                  <a:extLst>
                    <a:ext uri="{FF2B5EF4-FFF2-40B4-BE49-F238E27FC236}">
                      <a16:creationId xmlns:a16="http://schemas.microsoft.com/office/drawing/2014/main" id="{A64EE294-CA67-2F96-B3BE-0F2E22996141}"/>
                    </a:ext>
                  </a:extLst>
                </p14:cNvPr>
                <p14:cNvContentPartPr/>
                <p14:nvPr/>
              </p14:nvContentPartPr>
              <p14:xfrm>
                <a:off x="7395143" y="5043801"/>
                <a:ext cx="992880" cy="275400"/>
              </p14:xfrm>
            </p:contentPart>
          </mc:Choice>
          <mc:Fallback>
            <p:pic>
              <p:nvPicPr>
                <p:cNvPr id="158" name="Ink 157">
                  <a:extLst>
                    <a:ext uri="{FF2B5EF4-FFF2-40B4-BE49-F238E27FC236}">
                      <a16:creationId xmlns:a16="http://schemas.microsoft.com/office/drawing/2014/main" id="{A64EE294-CA67-2F96-B3BE-0F2E22996141}"/>
                    </a:ext>
                  </a:extLst>
                </p:cNvPr>
                <p:cNvPicPr/>
                <p:nvPr/>
              </p:nvPicPr>
              <p:blipFill>
                <a:blip r:embed="rId273"/>
                <a:stretch>
                  <a:fillRect/>
                </a:stretch>
              </p:blipFill>
              <p:spPr>
                <a:xfrm>
                  <a:off x="7386503" y="5034801"/>
                  <a:ext cx="10105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9" name="Ink 158">
                  <a:extLst>
                    <a:ext uri="{FF2B5EF4-FFF2-40B4-BE49-F238E27FC236}">
                      <a16:creationId xmlns:a16="http://schemas.microsoft.com/office/drawing/2014/main" id="{3A2ADE8D-C4B0-40A8-F570-FF66CEBD2E0E}"/>
                    </a:ext>
                  </a:extLst>
                </p14:cNvPr>
                <p14:cNvContentPartPr/>
                <p14:nvPr/>
              </p14:nvContentPartPr>
              <p14:xfrm>
                <a:off x="7518623" y="5156481"/>
                <a:ext cx="847440" cy="117360"/>
              </p14:xfrm>
            </p:contentPart>
          </mc:Choice>
          <mc:Fallback>
            <p:pic>
              <p:nvPicPr>
                <p:cNvPr id="159" name="Ink 158">
                  <a:extLst>
                    <a:ext uri="{FF2B5EF4-FFF2-40B4-BE49-F238E27FC236}">
                      <a16:creationId xmlns:a16="http://schemas.microsoft.com/office/drawing/2014/main" id="{3A2ADE8D-C4B0-40A8-F570-FF66CEBD2E0E}"/>
                    </a:ext>
                  </a:extLst>
                </p:cNvPr>
                <p:cNvPicPr/>
                <p:nvPr/>
              </p:nvPicPr>
              <p:blipFill>
                <a:blip r:embed="rId275"/>
                <a:stretch>
                  <a:fillRect/>
                </a:stretch>
              </p:blipFill>
              <p:spPr>
                <a:xfrm>
                  <a:off x="7509623" y="5147481"/>
                  <a:ext cx="8650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1" name="Ink 160">
                  <a:extLst>
                    <a:ext uri="{FF2B5EF4-FFF2-40B4-BE49-F238E27FC236}">
                      <a16:creationId xmlns:a16="http://schemas.microsoft.com/office/drawing/2014/main" id="{A18D2496-759E-2FC6-3A42-5CE049428551}"/>
                    </a:ext>
                  </a:extLst>
                </p14:cNvPr>
                <p14:cNvContentPartPr/>
                <p14:nvPr/>
              </p14:nvContentPartPr>
              <p14:xfrm>
                <a:off x="9209543" y="5167641"/>
                <a:ext cx="168120" cy="163440"/>
              </p14:xfrm>
            </p:contentPart>
          </mc:Choice>
          <mc:Fallback>
            <p:pic>
              <p:nvPicPr>
                <p:cNvPr id="161" name="Ink 160">
                  <a:extLst>
                    <a:ext uri="{FF2B5EF4-FFF2-40B4-BE49-F238E27FC236}">
                      <a16:creationId xmlns:a16="http://schemas.microsoft.com/office/drawing/2014/main" id="{A18D2496-759E-2FC6-3A42-5CE049428551}"/>
                    </a:ext>
                  </a:extLst>
                </p:cNvPr>
                <p:cNvPicPr/>
                <p:nvPr/>
              </p:nvPicPr>
              <p:blipFill>
                <a:blip r:embed="rId277"/>
                <a:stretch>
                  <a:fillRect/>
                </a:stretch>
              </p:blipFill>
              <p:spPr>
                <a:xfrm>
                  <a:off x="9200543" y="5159001"/>
                  <a:ext cx="1857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2" name="Ink 161">
                  <a:extLst>
                    <a:ext uri="{FF2B5EF4-FFF2-40B4-BE49-F238E27FC236}">
                      <a16:creationId xmlns:a16="http://schemas.microsoft.com/office/drawing/2014/main" id="{6A6FFB16-924C-44B8-03B0-1A7042BD4DE7}"/>
                    </a:ext>
                  </a:extLst>
                </p14:cNvPr>
                <p14:cNvContentPartPr/>
                <p14:nvPr/>
              </p14:nvContentPartPr>
              <p14:xfrm>
                <a:off x="9251663" y="5169441"/>
                <a:ext cx="440640" cy="119520"/>
              </p14:xfrm>
            </p:contentPart>
          </mc:Choice>
          <mc:Fallback>
            <p:pic>
              <p:nvPicPr>
                <p:cNvPr id="162" name="Ink 161">
                  <a:extLst>
                    <a:ext uri="{FF2B5EF4-FFF2-40B4-BE49-F238E27FC236}">
                      <a16:creationId xmlns:a16="http://schemas.microsoft.com/office/drawing/2014/main" id="{6A6FFB16-924C-44B8-03B0-1A7042BD4DE7}"/>
                    </a:ext>
                  </a:extLst>
                </p:cNvPr>
                <p:cNvPicPr/>
                <p:nvPr/>
              </p:nvPicPr>
              <p:blipFill>
                <a:blip r:embed="rId279"/>
                <a:stretch>
                  <a:fillRect/>
                </a:stretch>
              </p:blipFill>
              <p:spPr>
                <a:xfrm>
                  <a:off x="9243023" y="5160801"/>
                  <a:ext cx="4582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3" name="Ink 162">
                  <a:extLst>
                    <a:ext uri="{FF2B5EF4-FFF2-40B4-BE49-F238E27FC236}">
                      <a16:creationId xmlns:a16="http://schemas.microsoft.com/office/drawing/2014/main" id="{85B869EE-183F-FBC6-1A5F-2C24EAB80693}"/>
                    </a:ext>
                  </a:extLst>
                </p14:cNvPr>
                <p14:cNvContentPartPr/>
                <p14:nvPr/>
              </p14:nvContentPartPr>
              <p14:xfrm>
                <a:off x="9739463" y="5113281"/>
                <a:ext cx="111600" cy="205920"/>
              </p14:xfrm>
            </p:contentPart>
          </mc:Choice>
          <mc:Fallback>
            <p:pic>
              <p:nvPicPr>
                <p:cNvPr id="163" name="Ink 162">
                  <a:extLst>
                    <a:ext uri="{FF2B5EF4-FFF2-40B4-BE49-F238E27FC236}">
                      <a16:creationId xmlns:a16="http://schemas.microsoft.com/office/drawing/2014/main" id="{85B869EE-183F-FBC6-1A5F-2C24EAB80693}"/>
                    </a:ext>
                  </a:extLst>
                </p:cNvPr>
                <p:cNvPicPr/>
                <p:nvPr/>
              </p:nvPicPr>
              <p:blipFill>
                <a:blip r:embed="rId281"/>
                <a:stretch>
                  <a:fillRect/>
                </a:stretch>
              </p:blipFill>
              <p:spPr>
                <a:xfrm>
                  <a:off x="9730463" y="5104641"/>
                  <a:ext cx="1292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4" name="Ink 163">
                  <a:extLst>
                    <a:ext uri="{FF2B5EF4-FFF2-40B4-BE49-F238E27FC236}">
                      <a16:creationId xmlns:a16="http://schemas.microsoft.com/office/drawing/2014/main" id="{DE85D4D4-9848-D6BF-4953-27BEAA866BD2}"/>
                    </a:ext>
                  </a:extLst>
                </p14:cNvPr>
                <p14:cNvContentPartPr/>
                <p14:nvPr/>
              </p14:nvContentPartPr>
              <p14:xfrm>
                <a:off x="9764663" y="5192481"/>
                <a:ext cx="196200" cy="174960"/>
              </p14:xfrm>
            </p:contentPart>
          </mc:Choice>
          <mc:Fallback>
            <p:pic>
              <p:nvPicPr>
                <p:cNvPr id="164" name="Ink 163">
                  <a:extLst>
                    <a:ext uri="{FF2B5EF4-FFF2-40B4-BE49-F238E27FC236}">
                      <a16:creationId xmlns:a16="http://schemas.microsoft.com/office/drawing/2014/main" id="{DE85D4D4-9848-D6BF-4953-27BEAA866BD2}"/>
                    </a:ext>
                  </a:extLst>
                </p:cNvPr>
                <p:cNvPicPr/>
                <p:nvPr/>
              </p:nvPicPr>
              <p:blipFill>
                <a:blip r:embed="rId283"/>
                <a:stretch>
                  <a:fillRect/>
                </a:stretch>
              </p:blipFill>
              <p:spPr>
                <a:xfrm>
                  <a:off x="9756023" y="5183481"/>
                  <a:ext cx="2138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5" name="Ink 164">
                  <a:extLst>
                    <a:ext uri="{FF2B5EF4-FFF2-40B4-BE49-F238E27FC236}">
                      <a16:creationId xmlns:a16="http://schemas.microsoft.com/office/drawing/2014/main" id="{D553B576-114B-181C-D791-ACE1EA17982E}"/>
                    </a:ext>
                  </a:extLst>
                </p14:cNvPr>
                <p14:cNvContentPartPr/>
                <p14:nvPr/>
              </p14:nvContentPartPr>
              <p14:xfrm>
                <a:off x="10006583" y="5194641"/>
                <a:ext cx="81720" cy="163800"/>
              </p14:xfrm>
            </p:contentPart>
          </mc:Choice>
          <mc:Fallback>
            <p:pic>
              <p:nvPicPr>
                <p:cNvPr id="165" name="Ink 164">
                  <a:extLst>
                    <a:ext uri="{FF2B5EF4-FFF2-40B4-BE49-F238E27FC236}">
                      <a16:creationId xmlns:a16="http://schemas.microsoft.com/office/drawing/2014/main" id="{D553B576-114B-181C-D791-ACE1EA17982E}"/>
                    </a:ext>
                  </a:extLst>
                </p:cNvPr>
                <p:cNvPicPr/>
                <p:nvPr/>
              </p:nvPicPr>
              <p:blipFill>
                <a:blip r:embed="rId285"/>
                <a:stretch>
                  <a:fillRect/>
                </a:stretch>
              </p:blipFill>
              <p:spPr>
                <a:xfrm>
                  <a:off x="9997943" y="5185641"/>
                  <a:ext cx="993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6" name="Ink 165">
                  <a:extLst>
                    <a:ext uri="{FF2B5EF4-FFF2-40B4-BE49-F238E27FC236}">
                      <a16:creationId xmlns:a16="http://schemas.microsoft.com/office/drawing/2014/main" id="{0B51B32F-94A7-3FA1-94BC-CF5204B21FB7}"/>
                    </a:ext>
                  </a:extLst>
                </p14:cNvPr>
                <p14:cNvContentPartPr/>
                <p14:nvPr/>
              </p14:nvContentPartPr>
              <p14:xfrm>
                <a:off x="10141223" y="5160801"/>
                <a:ext cx="103680" cy="122400"/>
              </p14:xfrm>
            </p:contentPart>
          </mc:Choice>
          <mc:Fallback>
            <p:pic>
              <p:nvPicPr>
                <p:cNvPr id="166" name="Ink 165">
                  <a:extLst>
                    <a:ext uri="{FF2B5EF4-FFF2-40B4-BE49-F238E27FC236}">
                      <a16:creationId xmlns:a16="http://schemas.microsoft.com/office/drawing/2014/main" id="{0B51B32F-94A7-3FA1-94BC-CF5204B21FB7}"/>
                    </a:ext>
                  </a:extLst>
                </p:cNvPr>
                <p:cNvPicPr/>
                <p:nvPr/>
              </p:nvPicPr>
              <p:blipFill>
                <a:blip r:embed="rId287"/>
                <a:stretch>
                  <a:fillRect/>
                </a:stretch>
              </p:blipFill>
              <p:spPr>
                <a:xfrm>
                  <a:off x="10132583" y="5151801"/>
                  <a:ext cx="121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7" name="Ink 166">
                  <a:extLst>
                    <a:ext uri="{FF2B5EF4-FFF2-40B4-BE49-F238E27FC236}">
                      <a16:creationId xmlns:a16="http://schemas.microsoft.com/office/drawing/2014/main" id="{369A42C5-0985-A73E-C35A-B8D86BC7B9B3}"/>
                    </a:ext>
                  </a:extLst>
                </p14:cNvPr>
                <p14:cNvContentPartPr/>
                <p14:nvPr/>
              </p14:nvContentPartPr>
              <p14:xfrm>
                <a:off x="10347503" y="5178441"/>
                <a:ext cx="78840" cy="19800"/>
              </p14:xfrm>
            </p:contentPart>
          </mc:Choice>
          <mc:Fallback>
            <p:pic>
              <p:nvPicPr>
                <p:cNvPr id="167" name="Ink 166">
                  <a:extLst>
                    <a:ext uri="{FF2B5EF4-FFF2-40B4-BE49-F238E27FC236}">
                      <a16:creationId xmlns:a16="http://schemas.microsoft.com/office/drawing/2014/main" id="{369A42C5-0985-A73E-C35A-B8D86BC7B9B3}"/>
                    </a:ext>
                  </a:extLst>
                </p:cNvPr>
                <p:cNvPicPr/>
                <p:nvPr/>
              </p:nvPicPr>
              <p:blipFill>
                <a:blip r:embed="rId289"/>
                <a:stretch>
                  <a:fillRect/>
                </a:stretch>
              </p:blipFill>
              <p:spPr>
                <a:xfrm>
                  <a:off x="10338503" y="5169801"/>
                  <a:ext cx="964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8" name="Ink 167">
                  <a:extLst>
                    <a:ext uri="{FF2B5EF4-FFF2-40B4-BE49-F238E27FC236}">
                      <a16:creationId xmlns:a16="http://schemas.microsoft.com/office/drawing/2014/main" id="{91C6EFD7-A32A-30D6-69A4-E822ED8830C7}"/>
                    </a:ext>
                  </a:extLst>
                </p14:cNvPr>
                <p14:cNvContentPartPr/>
                <p14:nvPr/>
              </p14:nvContentPartPr>
              <p14:xfrm>
                <a:off x="10335983" y="5238561"/>
                <a:ext cx="100800" cy="17640"/>
              </p14:xfrm>
            </p:contentPart>
          </mc:Choice>
          <mc:Fallback>
            <p:pic>
              <p:nvPicPr>
                <p:cNvPr id="168" name="Ink 167">
                  <a:extLst>
                    <a:ext uri="{FF2B5EF4-FFF2-40B4-BE49-F238E27FC236}">
                      <a16:creationId xmlns:a16="http://schemas.microsoft.com/office/drawing/2014/main" id="{91C6EFD7-A32A-30D6-69A4-E822ED8830C7}"/>
                    </a:ext>
                  </a:extLst>
                </p:cNvPr>
                <p:cNvPicPr/>
                <p:nvPr/>
              </p:nvPicPr>
              <p:blipFill>
                <a:blip r:embed="rId291"/>
                <a:stretch>
                  <a:fillRect/>
                </a:stretch>
              </p:blipFill>
              <p:spPr>
                <a:xfrm>
                  <a:off x="10326983" y="5229561"/>
                  <a:ext cx="118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9" name="Ink 168">
                  <a:extLst>
                    <a:ext uri="{FF2B5EF4-FFF2-40B4-BE49-F238E27FC236}">
                      <a16:creationId xmlns:a16="http://schemas.microsoft.com/office/drawing/2014/main" id="{65FBF111-5C3A-D817-4745-D4C8ABF76118}"/>
                    </a:ext>
                  </a:extLst>
                </p14:cNvPr>
                <p14:cNvContentPartPr/>
                <p14:nvPr/>
              </p14:nvContentPartPr>
              <p14:xfrm>
                <a:off x="10541183" y="5151081"/>
                <a:ext cx="173520" cy="150120"/>
              </p14:xfrm>
            </p:contentPart>
          </mc:Choice>
          <mc:Fallback>
            <p:pic>
              <p:nvPicPr>
                <p:cNvPr id="169" name="Ink 168">
                  <a:extLst>
                    <a:ext uri="{FF2B5EF4-FFF2-40B4-BE49-F238E27FC236}">
                      <a16:creationId xmlns:a16="http://schemas.microsoft.com/office/drawing/2014/main" id="{65FBF111-5C3A-D817-4745-D4C8ABF76118}"/>
                    </a:ext>
                  </a:extLst>
                </p:cNvPr>
                <p:cNvPicPr/>
                <p:nvPr/>
              </p:nvPicPr>
              <p:blipFill>
                <a:blip r:embed="rId293"/>
                <a:stretch>
                  <a:fillRect/>
                </a:stretch>
              </p:blipFill>
              <p:spPr>
                <a:xfrm>
                  <a:off x="10532183" y="5142081"/>
                  <a:ext cx="1911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0" name="Ink 169">
                  <a:extLst>
                    <a:ext uri="{FF2B5EF4-FFF2-40B4-BE49-F238E27FC236}">
                      <a16:creationId xmlns:a16="http://schemas.microsoft.com/office/drawing/2014/main" id="{F3BD69FF-F8AF-6ADA-EAE9-1E663B3AF0F8}"/>
                    </a:ext>
                  </a:extLst>
                </p14:cNvPr>
                <p14:cNvContentPartPr/>
                <p14:nvPr/>
              </p14:nvContentPartPr>
              <p14:xfrm>
                <a:off x="10548023" y="5130921"/>
                <a:ext cx="178920" cy="33120"/>
              </p14:xfrm>
            </p:contentPart>
          </mc:Choice>
          <mc:Fallback>
            <p:pic>
              <p:nvPicPr>
                <p:cNvPr id="170" name="Ink 169">
                  <a:extLst>
                    <a:ext uri="{FF2B5EF4-FFF2-40B4-BE49-F238E27FC236}">
                      <a16:creationId xmlns:a16="http://schemas.microsoft.com/office/drawing/2014/main" id="{F3BD69FF-F8AF-6ADA-EAE9-1E663B3AF0F8}"/>
                    </a:ext>
                  </a:extLst>
                </p:cNvPr>
                <p:cNvPicPr/>
                <p:nvPr/>
              </p:nvPicPr>
              <p:blipFill>
                <a:blip r:embed="rId295"/>
                <a:stretch>
                  <a:fillRect/>
                </a:stretch>
              </p:blipFill>
              <p:spPr>
                <a:xfrm>
                  <a:off x="10539023" y="5122281"/>
                  <a:ext cx="1965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1" name="Ink 170">
                  <a:extLst>
                    <a:ext uri="{FF2B5EF4-FFF2-40B4-BE49-F238E27FC236}">
                      <a16:creationId xmlns:a16="http://schemas.microsoft.com/office/drawing/2014/main" id="{2CEBDB5A-399E-636F-8DCF-D9DE53636EDF}"/>
                    </a:ext>
                  </a:extLst>
                </p14:cNvPr>
                <p14:cNvContentPartPr/>
                <p14:nvPr/>
              </p14:nvContentPartPr>
              <p14:xfrm>
                <a:off x="10754303" y="5200401"/>
                <a:ext cx="74520" cy="87840"/>
              </p14:xfrm>
            </p:contentPart>
          </mc:Choice>
          <mc:Fallback>
            <p:pic>
              <p:nvPicPr>
                <p:cNvPr id="171" name="Ink 170">
                  <a:extLst>
                    <a:ext uri="{FF2B5EF4-FFF2-40B4-BE49-F238E27FC236}">
                      <a16:creationId xmlns:a16="http://schemas.microsoft.com/office/drawing/2014/main" id="{2CEBDB5A-399E-636F-8DCF-D9DE53636EDF}"/>
                    </a:ext>
                  </a:extLst>
                </p:cNvPr>
                <p:cNvPicPr/>
                <p:nvPr/>
              </p:nvPicPr>
              <p:blipFill>
                <a:blip r:embed="rId297"/>
                <a:stretch>
                  <a:fillRect/>
                </a:stretch>
              </p:blipFill>
              <p:spPr>
                <a:xfrm>
                  <a:off x="10745303" y="5191401"/>
                  <a:ext cx="92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2" name="Ink 171">
                  <a:extLst>
                    <a:ext uri="{FF2B5EF4-FFF2-40B4-BE49-F238E27FC236}">
                      <a16:creationId xmlns:a16="http://schemas.microsoft.com/office/drawing/2014/main" id="{DA3A46D5-7940-6D0C-7C2D-D250EED2489D}"/>
                    </a:ext>
                  </a:extLst>
                </p14:cNvPr>
                <p14:cNvContentPartPr/>
                <p14:nvPr/>
              </p14:nvContentPartPr>
              <p14:xfrm>
                <a:off x="10855823" y="5194641"/>
                <a:ext cx="82440" cy="103680"/>
              </p14:xfrm>
            </p:contentPart>
          </mc:Choice>
          <mc:Fallback>
            <p:pic>
              <p:nvPicPr>
                <p:cNvPr id="172" name="Ink 171">
                  <a:extLst>
                    <a:ext uri="{FF2B5EF4-FFF2-40B4-BE49-F238E27FC236}">
                      <a16:creationId xmlns:a16="http://schemas.microsoft.com/office/drawing/2014/main" id="{DA3A46D5-7940-6D0C-7C2D-D250EED2489D}"/>
                    </a:ext>
                  </a:extLst>
                </p:cNvPr>
                <p:cNvPicPr/>
                <p:nvPr/>
              </p:nvPicPr>
              <p:blipFill>
                <a:blip r:embed="rId299"/>
                <a:stretch>
                  <a:fillRect/>
                </a:stretch>
              </p:blipFill>
              <p:spPr>
                <a:xfrm>
                  <a:off x="10846823" y="5185641"/>
                  <a:ext cx="1000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3" name="Ink 172">
                  <a:extLst>
                    <a:ext uri="{FF2B5EF4-FFF2-40B4-BE49-F238E27FC236}">
                      <a16:creationId xmlns:a16="http://schemas.microsoft.com/office/drawing/2014/main" id="{0FBA35FD-C532-8E58-1B75-00904A82F92D}"/>
                    </a:ext>
                  </a:extLst>
                </p14:cNvPr>
                <p14:cNvContentPartPr/>
                <p14:nvPr/>
              </p14:nvContentPartPr>
              <p14:xfrm>
                <a:off x="11020343" y="5174481"/>
                <a:ext cx="132480" cy="122040"/>
              </p14:xfrm>
            </p:contentPart>
          </mc:Choice>
          <mc:Fallback>
            <p:pic>
              <p:nvPicPr>
                <p:cNvPr id="173" name="Ink 172">
                  <a:extLst>
                    <a:ext uri="{FF2B5EF4-FFF2-40B4-BE49-F238E27FC236}">
                      <a16:creationId xmlns:a16="http://schemas.microsoft.com/office/drawing/2014/main" id="{0FBA35FD-C532-8E58-1B75-00904A82F92D}"/>
                    </a:ext>
                  </a:extLst>
                </p:cNvPr>
                <p:cNvPicPr/>
                <p:nvPr/>
              </p:nvPicPr>
              <p:blipFill>
                <a:blip r:embed="rId301"/>
                <a:stretch>
                  <a:fillRect/>
                </a:stretch>
              </p:blipFill>
              <p:spPr>
                <a:xfrm>
                  <a:off x="11011343" y="5165481"/>
                  <a:ext cx="1501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4" name="Ink 173">
                  <a:extLst>
                    <a:ext uri="{FF2B5EF4-FFF2-40B4-BE49-F238E27FC236}">
                      <a16:creationId xmlns:a16="http://schemas.microsoft.com/office/drawing/2014/main" id="{16BB1E27-8237-6331-096A-DCAF9F0E0798}"/>
                    </a:ext>
                  </a:extLst>
                </p14:cNvPr>
                <p14:cNvContentPartPr/>
                <p14:nvPr/>
              </p14:nvContentPartPr>
              <p14:xfrm>
                <a:off x="11156063" y="5169801"/>
                <a:ext cx="160920" cy="116640"/>
              </p14:xfrm>
            </p:contentPart>
          </mc:Choice>
          <mc:Fallback>
            <p:pic>
              <p:nvPicPr>
                <p:cNvPr id="174" name="Ink 173">
                  <a:extLst>
                    <a:ext uri="{FF2B5EF4-FFF2-40B4-BE49-F238E27FC236}">
                      <a16:creationId xmlns:a16="http://schemas.microsoft.com/office/drawing/2014/main" id="{16BB1E27-8237-6331-096A-DCAF9F0E0798}"/>
                    </a:ext>
                  </a:extLst>
                </p:cNvPr>
                <p:cNvPicPr/>
                <p:nvPr/>
              </p:nvPicPr>
              <p:blipFill>
                <a:blip r:embed="rId303"/>
                <a:stretch>
                  <a:fillRect/>
                </a:stretch>
              </p:blipFill>
              <p:spPr>
                <a:xfrm>
                  <a:off x="11147063" y="5161161"/>
                  <a:ext cx="178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5" name="Ink 174">
                  <a:extLst>
                    <a:ext uri="{FF2B5EF4-FFF2-40B4-BE49-F238E27FC236}">
                      <a16:creationId xmlns:a16="http://schemas.microsoft.com/office/drawing/2014/main" id="{5990F298-5321-4D51-8772-D82B0FE719D2}"/>
                    </a:ext>
                  </a:extLst>
                </p14:cNvPr>
                <p14:cNvContentPartPr/>
                <p14:nvPr/>
              </p14:nvContentPartPr>
              <p14:xfrm>
                <a:off x="11311943" y="5080881"/>
                <a:ext cx="107640" cy="214200"/>
              </p14:xfrm>
            </p:contentPart>
          </mc:Choice>
          <mc:Fallback>
            <p:pic>
              <p:nvPicPr>
                <p:cNvPr id="175" name="Ink 174">
                  <a:extLst>
                    <a:ext uri="{FF2B5EF4-FFF2-40B4-BE49-F238E27FC236}">
                      <a16:creationId xmlns:a16="http://schemas.microsoft.com/office/drawing/2014/main" id="{5990F298-5321-4D51-8772-D82B0FE719D2}"/>
                    </a:ext>
                  </a:extLst>
                </p:cNvPr>
                <p:cNvPicPr/>
                <p:nvPr/>
              </p:nvPicPr>
              <p:blipFill>
                <a:blip r:embed="rId305"/>
                <a:stretch>
                  <a:fillRect/>
                </a:stretch>
              </p:blipFill>
              <p:spPr>
                <a:xfrm>
                  <a:off x="11302943" y="5071881"/>
                  <a:ext cx="1252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7" name="Ink 176">
                  <a:extLst>
                    <a:ext uri="{FF2B5EF4-FFF2-40B4-BE49-F238E27FC236}">
                      <a16:creationId xmlns:a16="http://schemas.microsoft.com/office/drawing/2014/main" id="{B1702EAD-EEA5-EC01-9753-EEA24E48AC5E}"/>
                    </a:ext>
                  </a:extLst>
                </p14:cNvPr>
                <p14:cNvContentPartPr/>
                <p14:nvPr/>
              </p14:nvContentPartPr>
              <p14:xfrm>
                <a:off x="10707143" y="4629441"/>
                <a:ext cx="713160" cy="385200"/>
              </p14:xfrm>
            </p:contentPart>
          </mc:Choice>
          <mc:Fallback>
            <p:pic>
              <p:nvPicPr>
                <p:cNvPr id="177" name="Ink 176">
                  <a:extLst>
                    <a:ext uri="{FF2B5EF4-FFF2-40B4-BE49-F238E27FC236}">
                      <a16:creationId xmlns:a16="http://schemas.microsoft.com/office/drawing/2014/main" id="{B1702EAD-EEA5-EC01-9753-EEA24E48AC5E}"/>
                    </a:ext>
                  </a:extLst>
                </p:cNvPr>
                <p:cNvPicPr/>
                <p:nvPr/>
              </p:nvPicPr>
              <p:blipFill>
                <a:blip r:embed="rId307"/>
                <a:stretch>
                  <a:fillRect/>
                </a:stretch>
              </p:blipFill>
              <p:spPr>
                <a:xfrm>
                  <a:off x="10698503" y="4620801"/>
                  <a:ext cx="73080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8" name="Ink 177">
                  <a:extLst>
                    <a:ext uri="{FF2B5EF4-FFF2-40B4-BE49-F238E27FC236}">
                      <a16:creationId xmlns:a16="http://schemas.microsoft.com/office/drawing/2014/main" id="{06C8F53D-0CBF-D219-0EA6-564D7AD15D81}"/>
                    </a:ext>
                  </a:extLst>
                </p14:cNvPr>
                <p14:cNvContentPartPr/>
                <p14:nvPr/>
              </p14:nvContentPartPr>
              <p14:xfrm>
                <a:off x="10756463" y="4641321"/>
                <a:ext cx="661320" cy="346680"/>
              </p14:xfrm>
            </p:contentPart>
          </mc:Choice>
          <mc:Fallback>
            <p:pic>
              <p:nvPicPr>
                <p:cNvPr id="178" name="Ink 177">
                  <a:extLst>
                    <a:ext uri="{FF2B5EF4-FFF2-40B4-BE49-F238E27FC236}">
                      <a16:creationId xmlns:a16="http://schemas.microsoft.com/office/drawing/2014/main" id="{06C8F53D-0CBF-D219-0EA6-564D7AD15D81}"/>
                    </a:ext>
                  </a:extLst>
                </p:cNvPr>
                <p:cNvPicPr/>
                <p:nvPr/>
              </p:nvPicPr>
              <p:blipFill>
                <a:blip r:embed="rId309"/>
                <a:stretch>
                  <a:fillRect/>
                </a:stretch>
              </p:blipFill>
              <p:spPr>
                <a:xfrm>
                  <a:off x="10747463" y="4632681"/>
                  <a:ext cx="67896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9" name="Ink 178">
                  <a:extLst>
                    <a:ext uri="{FF2B5EF4-FFF2-40B4-BE49-F238E27FC236}">
                      <a16:creationId xmlns:a16="http://schemas.microsoft.com/office/drawing/2014/main" id="{CC04D07E-4E0A-BD92-C219-0459FF5C2DB1}"/>
                    </a:ext>
                  </a:extLst>
                </p14:cNvPr>
                <p14:cNvContentPartPr/>
                <p14:nvPr/>
              </p14:nvContentPartPr>
              <p14:xfrm>
                <a:off x="10825223" y="4614681"/>
                <a:ext cx="630360" cy="209880"/>
              </p14:xfrm>
            </p:contentPart>
          </mc:Choice>
          <mc:Fallback>
            <p:pic>
              <p:nvPicPr>
                <p:cNvPr id="179" name="Ink 178">
                  <a:extLst>
                    <a:ext uri="{FF2B5EF4-FFF2-40B4-BE49-F238E27FC236}">
                      <a16:creationId xmlns:a16="http://schemas.microsoft.com/office/drawing/2014/main" id="{CC04D07E-4E0A-BD92-C219-0459FF5C2DB1}"/>
                    </a:ext>
                  </a:extLst>
                </p:cNvPr>
                <p:cNvPicPr/>
                <p:nvPr/>
              </p:nvPicPr>
              <p:blipFill>
                <a:blip r:embed="rId311"/>
                <a:stretch>
                  <a:fillRect/>
                </a:stretch>
              </p:blipFill>
              <p:spPr>
                <a:xfrm>
                  <a:off x="10816583" y="4606041"/>
                  <a:ext cx="648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1" name="Ink 180">
                  <a:extLst>
                    <a:ext uri="{FF2B5EF4-FFF2-40B4-BE49-F238E27FC236}">
                      <a16:creationId xmlns:a16="http://schemas.microsoft.com/office/drawing/2014/main" id="{AF6DB899-654C-ADF7-9B3B-E6261CD199D5}"/>
                    </a:ext>
                  </a:extLst>
                </p14:cNvPr>
                <p14:cNvContentPartPr/>
                <p14:nvPr/>
              </p14:nvContentPartPr>
              <p14:xfrm>
                <a:off x="11074343" y="3841761"/>
                <a:ext cx="230040" cy="770760"/>
              </p14:xfrm>
            </p:contentPart>
          </mc:Choice>
          <mc:Fallback>
            <p:pic>
              <p:nvPicPr>
                <p:cNvPr id="181" name="Ink 180">
                  <a:extLst>
                    <a:ext uri="{FF2B5EF4-FFF2-40B4-BE49-F238E27FC236}">
                      <a16:creationId xmlns:a16="http://schemas.microsoft.com/office/drawing/2014/main" id="{AF6DB899-654C-ADF7-9B3B-E6261CD199D5}"/>
                    </a:ext>
                  </a:extLst>
                </p:cNvPr>
                <p:cNvPicPr/>
                <p:nvPr/>
              </p:nvPicPr>
              <p:blipFill>
                <a:blip r:embed="rId313"/>
                <a:stretch>
                  <a:fillRect/>
                </a:stretch>
              </p:blipFill>
              <p:spPr>
                <a:xfrm>
                  <a:off x="11065343" y="3832761"/>
                  <a:ext cx="247680" cy="788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6422AA15-F708-1361-C48B-34B8AAD7CD37}"/>
                    </a:ext>
                  </a:extLst>
                </p14:cNvPr>
                <p14:cNvContentPartPr/>
                <p14:nvPr/>
              </p14:nvContentPartPr>
              <p14:xfrm>
                <a:off x="11163263" y="3809721"/>
                <a:ext cx="187560" cy="171720"/>
              </p14:xfrm>
            </p:contentPart>
          </mc:Choice>
          <mc:Fallback>
            <p:pic>
              <p:nvPicPr>
                <p:cNvPr id="182" name="Ink 181">
                  <a:extLst>
                    <a:ext uri="{FF2B5EF4-FFF2-40B4-BE49-F238E27FC236}">
                      <a16:creationId xmlns:a16="http://schemas.microsoft.com/office/drawing/2014/main" id="{6422AA15-F708-1361-C48B-34B8AAD7CD37}"/>
                    </a:ext>
                  </a:extLst>
                </p:cNvPr>
                <p:cNvPicPr/>
                <p:nvPr/>
              </p:nvPicPr>
              <p:blipFill>
                <a:blip r:embed="rId315"/>
                <a:stretch>
                  <a:fillRect/>
                </a:stretch>
              </p:blipFill>
              <p:spPr>
                <a:xfrm>
                  <a:off x="11154623" y="3800721"/>
                  <a:ext cx="2052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4" name="Ink 183">
                  <a:extLst>
                    <a:ext uri="{FF2B5EF4-FFF2-40B4-BE49-F238E27FC236}">
                      <a16:creationId xmlns:a16="http://schemas.microsoft.com/office/drawing/2014/main" id="{D5DCD61E-EBA6-60A6-1CB9-4C2AB3256C86}"/>
                    </a:ext>
                  </a:extLst>
                </p14:cNvPr>
                <p14:cNvContentPartPr/>
                <p14:nvPr/>
              </p14:nvContentPartPr>
              <p14:xfrm>
                <a:off x="11108903" y="3326241"/>
                <a:ext cx="491040" cy="456840"/>
              </p14:xfrm>
            </p:contentPart>
          </mc:Choice>
          <mc:Fallback>
            <p:pic>
              <p:nvPicPr>
                <p:cNvPr id="184" name="Ink 183">
                  <a:extLst>
                    <a:ext uri="{FF2B5EF4-FFF2-40B4-BE49-F238E27FC236}">
                      <a16:creationId xmlns:a16="http://schemas.microsoft.com/office/drawing/2014/main" id="{D5DCD61E-EBA6-60A6-1CB9-4C2AB3256C86}"/>
                    </a:ext>
                  </a:extLst>
                </p:cNvPr>
                <p:cNvPicPr/>
                <p:nvPr/>
              </p:nvPicPr>
              <p:blipFill>
                <a:blip r:embed="rId317"/>
                <a:stretch>
                  <a:fillRect/>
                </a:stretch>
              </p:blipFill>
              <p:spPr>
                <a:xfrm>
                  <a:off x="11100263" y="3317241"/>
                  <a:ext cx="50868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5" name="Ink 184">
                  <a:extLst>
                    <a:ext uri="{FF2B5EF4-FFF2-40B4-BE49-F238E27FC236}">
                      <a16:creationId xmlns:a16="http://schemas.microsoft.com/office/drawing/2014/main" id="{86DA9505-A3E3-ED39-175C-D62C49822767}"/>
                    </a:ext>
                  </a:extLst>
                </p14:cNvPr>
                <p14:cNvContentPartPr/>
                <p14:nvPr/>
              </p14:nvContentPartPr>
              <p14:xfrm>
                <a:off x="11236703" y="3454041"/>
                <a:ext cx="258480" cy="321480"/>
              </p14:xfrm>
            </p:contentPart>
          </mc:Choice>
          <mc:Fallback>
            <p:pic>
              <p:nvPicPr>
                <p:cNvPr id="185" name="Ink 184">
                  <a:extLst>
                    <a:ext uri="{FF2B5EF4-FFF2-40B4-BE49-F238E27FC236}">
                      <a16:creationId xmlns:a16="http://schemas.microsoft.com/office/drawing/2014/main" id="{86DA9505-A3E3-ED39-175C-D62C49822767}"/>
                    </a:ext>
                  </a:extLst>
                </p:cNvPr>
                <p:cNvPicPr/>
                <p:nvPr/>
              </p:nvPicPr>
              <p:blipFill>
                <a:blip r:embed="rId319"/>
                <a:stretch>
                  <a:fillRect/>
                </a:stretch>
              </p:blipFill>
              <p:spPr>
                <a:xfrm>
                  <a:off x="11228063" y="3445401"/>
                  <a:ext cx="2761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6" name="Ink 185">
                  <a:extLst>
                    <a:ext uri="{FF2B5EF4-FFF2-40B4-BE49-F238E27FC236}">
                      <a16:creationId xmlns:a16="http://schemas.microsoft.com/office/drawing/2014/main" id="{A811AAD2-7335-F98A-E852-9031DD526ADE}"/>
                    </a:ext>
                  </a:extLst>
                </p14:cNvPr>
                <p14:cNvContentPartPr/>
                <p14:nvPr/>
              </p14:nvContentPartPr>
              <p14:xfrm>
                <a:off x="11162543" y="3412641"/>
                <a:ext cx="360360" cy="323640"/>
              </p14:xfrm>
            </p:contentPart>
          </mc:Choice>
          <mc:Fallback>
            <p:pic>
              <p:nvPicPr>
                <p:cNvPr id="186" name="Ink 185">
                  <a:extLst>
                    <a:ext uri="{FF2B5EF4-FFF2-40B4-BE49-F238E27FC236}">
                      <a16:creationId xmlns:a16="http://schemas.microsoft.com/office/drawing/2014/main" id="{A811AAD2-7335-F98A-E852-9031DD526ADE}"/>
                    </a:ext>
                  </a:extLst>
                </p:cNvPr>
                <p:cNvPicPr/>
                <p:nvPr/>
              </p:nvPicPr>
              <p:blipFill>
                <a:blip r:embed="rId321"/>
                <a:stretch>
                  <a:fillRect/>
                </a:stretch>
              </p:blipFill>
              <p:spPr>
                <a:xfrm>
                  <a:off x="11153543" y="3403641"/>
                  <a:ext cx="3780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7" name="Ink 186">
                  <a:extLst>
                    <a:ext uri="{FF2B5EF4-FFF2-40B4-BE49-F238E27FC236}">
                      <a16:creationId xmlns:a16="http://schemas.microsoft.com/office/drawing/2014/main" id="{A340C74E-2076-5917-D493-1C24516B32CF}"/>
                    </a:ext>
                  </a:extLst>
                </p14:cNvPr>
                <p14:cNvContentPartPr/>
                <p14:nvPr/>
              </p14:nvContentPartPr>
              <p14:xfrm>
                <a:off x="9403583" y="2011521"/>
                <a:ext cx="583200" cy="453600"/>
              </p14:xfrm>
            </p:contentPart>
          </mc:Choice>
          <mc:Fallback>
            <p:pic>
              <p:nvPicPr>
                <p:cNvPr id="187" name="Ink 186">
                  <a:extLst>
                    <a:ext uri="{FF2B5EF4-FFF2-40B4-BE49-F238E27FC236}">
                      <a16:creationId xmlns:a16="http://schemas.microsoft.com/office/drawing/2014/main" id="{A340C74E-2076-5917-D493-1C24516B32CF}"/>
                    </a:ext>
                  </a:extLst>
                </p:cNvPr>
                <p:cNvPicPr/>
                <p:nvPr/>
              </p:nvPicPr>
              <p:blipFill>
                <a:blip r:embed="rId323"/>
                <a:stretch>
                  <a:fillRect/>
                </a:stretch>
              </p:blipFill>
              <p:spPr>
                <a:xfrm>
                  <a:off x="9394943" y="2002521"/>
                  <a:ext cx="6008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8" name="Ink 187">
                  <a:extLst>
                    <a:ext uri="{FF2B5EF4-FFF2-40B4-BE49-F238E27FC236}">
                      <a16:creationId xmlns:a16="http://schemas.microsoft.com/office/drawing/2014/main" id="{D01D9FBD-C312-6DC2-B94C-5AA4D7FF231A}"/>
                    </a:ext>
                  </a:extLst>
                </p14:cNvPr>
                <p14:cNvContentPartPr/>
                <p14:nvPr/>
              </p14:nvContentPartPr>
              <p14:xfrm>
                <a:off x="9386663" y="2499321"/>
                <a:ext cx="516600" cy="301680"/>
              </p14:xfrm>
            </p:contentPart>
          </mc:Choice>
          <mc:Fallback>
            <p:pic>
              <p:nvPicPr>
                <p:cNvPr id="188" name="Ink 187">
                  <a:extLst>
                    <a:ext uri="{FF2B5EF4-FFF2-40B4-BE49-F238E27FC236}">
                      <a16:creationId xmlns:a16="http://schemas.microsoft.com/office/drawing/2014/main" id="{D01D9FBD-C312-6DC2-B94C-5AA4D7FF231A}"/>
                    </a:ext>
                  </a:extLst>
                </p:cNvPr>
                <p:cNvPicPr/>
                <p:nvPr/>
              </p:nvPicPr>
              <p:blipFill>
                <a:blip r:embed="rId325"/>
                <a:stretch>
                  <a:fillRect/>
                </a:stretch>
              </p:blipFill>
              <p:spPr>
                <a:xfrm>
                  <a:off x="9377663" y="2490681"/>
                  <a:ext cx="5342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9" name="Ink 188">
                  <a:extLst>
                    <a:ext uri="{FF2B5EF4-FFF2-40B4-BE49-F238E27FC236}">
                      <a16:creationId xmlns:a16="http://schemas.microsoft.com/office/drawing/2014/main" id="{06452226-4506-AC8F-9347-D6B456F1D014}"/>
                    </a:ext>
                  </a:extLst>
                </p14:cNvPr>
                <p14:cNvContentPartPr/>
                <p14:nvPr/>
              </p14:nvContentPartPr>
              <p14:xfrm>
                <a:off x="9997583" y="2020521"/>
                <a:ext cx="353880" cy="392760"/>
              </p14:xfrm>
            </p:contentPart>
          </mc:Choice>
          <mc:Fallback>
            <p:pic>
              <p:nvPicPr>
                <p:cNvPr id="189" name="Ink 188">
                  <a:extLst>
                    <a:ext uri="{FF2B5EF4-FFF2-40B4-BE49-F238E27FC236}">
                      <a16:creationId xmlns:a16="http://schemas.microsoft.com/office/drawing/2014/main" id="{06452226-4506-AC8F-9347-D6B456F1D014}"/>
                    </a:ext>
                  </a:extLst>
                </p:cNvPr>
                <p:cNvPicPr/>
                <p:nvPr/>
              </p:nvPicPr>
              <p:blipFill>
                <a:blip r:embed="rId327"/>
                <a:stretch>
                  <a:fillRect/>
                </a:stretch>
              </p:blipFill>
              <p:spPr>
                <a:xfrm>
                  <a:off x="9988583" y="2011521"/>
                  <a:ext cx="37152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0" name="Ink 189">
                  <a:extLst>
                    <a:ext uri="{FF2B5EF4-FFF2-40B4-BE49-F238E27FC236}">
                      <a16:creationId xmlns:a16="http://schemas.microsoft.com/office/drawing/2014/main" id="{EEC31920-02AD-D33C-BAB7-4D5CEAAF1AD5}"/>
                    </a:ext>
                  </a:extLst>
                </p14:cNvPr>
                <p14:cNvContentPartPr/>
                <p14:nvPr/>
              </p14:nvContentPartPr>
              <p14:xfrm>
                <a:off x="9848183" y="2425881"/>
                <a:ext cx="462960" cy="336240"/>
              </p14:xfrm>
            </p:contentPart>
          </mc:Choice>
          <mc:Fallback>
            <p:pic>
              <p:nvPicPr>
                <p:cNvPr id="190" name="Ink 189">
                  <a:extLst>
                    <a:ext uri="{FF2B5EF4-FFF2-40B4-BE49-F238E27FC236}">
                      <a16:creationId xmlns:a16="http://schemas.microsoft.com/office/drawing/2014/main" id="{EEC31920-02AD-D33C-BAB7-4D5CEAAF1AD5}"/>
                    </a:ext>
                  </a:extLst>
                </p:cNvPr>
                <p:cNvPicPr/>
                <p:nvPr/>
              </p:nvPicPr>
              <p:blipFill>
                <a:blip r:embed="rId329"/>
                <a:stretch>
                  <a:fillRect/>
                </a:stretch>
              </p:blipFill>
              <p:spPr>
                <a:xfrm>
                  <a:off x="9839183" y="2416881"/>
                  <a:ext cx="48060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1" name="Ink 190">
                  <a:extLst>
                    <a:ext uri="{FF2B5EF4-FFF2-40B4-BE49-F238E27FC236}">
                      <a16:creationId xmlns:a16="http://schemas.microsoft.com/office/drawing/2014/main" id="{8F396A40-C01F-99A3-E4C3-4E8C8D00F7F2}"/>
                    </a:ext>
                  </a:extLst>
                </p14:cNvPr>
                <p14:cNvContentPartPr/>
                <p14:nvPr/>
              </p14:nvContentPartPr>
              <p14:xfrm>
                <a:off x="10361183" y="2021601"/>
                <a:ext cx="378000" cy="479880"/>
              </p14:xfrm>
            </p:contentPart>
          </mc:Choice>
          <mc:Fallback>
            <p:pic>
              <p:nvPicPr>
                <p:cNvPr id="191" name="Ink 190">
                  <a:extLst>
                    <a:ext uri="{FF2B5EF4-FFF2-40B4-BE49-F238E27FC236}">
                      <a16:creationId xmlns:a16="http://schemas.microsoft.com/office/drawing/2014/main" id="{8F396A40-C01F-99A3-E4C3-4E8C8D00F7F2}"/>
                    </a:ext>
                  </a:extLst>
                </p:cNvPr>
                <p:cNvPicPr/>
                <p:nvPr/>
              </p:nvPicPr>
              <p:blipFill>
                <a:blip r:embed="rId331"/>
                <a:stretch>
                  <a:fillRect/>
                </a:stretch>
              </p:blipFill>
              <p:spPr>
                <a:xfrm>
                  <a:off x="10352543" y="2012961"/>
                  <a:ext cx="39564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2" name="Ink 191">
                  <a:extLst>
                    <a:ext uri="{FF2B5EF4-FFF2-40B4-BE49-F238E27FC236}">
                      <a16:creationId xmlns:a16="http://schemas.microsoft.com/office/drawing/2014/main" id="{D77CC62F-915F-DCBA-2BAC-CD12C32BE29E}"/>
                    </a:ext>
                  </a:extLst>
                </p14:cNvPr>
                <p14:cNvContentPartPr/>
                <p14:nvPr/>
              </p14:nvContentPartPr>
              <p14:xfrm>
                <a:off x="10281983" y="2470521"/>
                <a:ext cx="417960" cy="338760"/>
              </p14:xfrm>
            </p:contentPart>
          </mc:Choice>
          <mc:Fallback>
            <p:pic>
              <p:nvPicPr>
                <p:cNvPr id="192" name="Ink 191">
                  <a:extLst>
                    <a:ext uri="{FF2B5EF4-FFF2-40B4-BE49-F238E27FC236}">
                      <a16:creationId xmlns:a16="http://schemas.microsoft.com/office/drawing/2014/main" id="{D77CC62F-915F-DCBA-2BAC-CD12C32BE29E}"/>
                    </a:ext>
                  </a:extLst>
                </p:cNvPr>
                <p:cNvPicPr/>
                <p:nvPr/>
              </p:nvPicPr>
              <p:blipFill>
                <a:blip r:embed="rId333"/>
                <a:stretch>
                  <a:fillRect/>
                </a:stretch>
              </p:blipFill>
              <p:spPr>
                <a:xfrm>
                  <a:off x="10272983" y="2461881"/>
                  <a:ext cx="43560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5" name="Ink 194">
                  <a:extLst>
                    <a:ext uri="{FF2B5EF4-FFF2-40B4-BE49-F238E27FC236}">
                      <a16:creationId xmlns:a16="http://schemas.microsoft.com/office/drawing/2014/main" id="{63E557F3-6106-A6FE-94C0-FAD87754B07C}"/>
                    </a:ext>
                  </a:extLst>
                </p14:cNvPr>
                <p14:cNvContentPartPr/>
                <p14:nvPr/>
              </p14:nvContentPartPr>
              <p14:xfrm>
                <a:off x="10806143" y="2632161"/>
                <a:ext cx="195480" cy="271080"/>
              </p14:xfrm>
            </p:contentPart>
          </mc:Choice>
          <mc:Fallback>
            <p:pic>
              <p:nvPicPr>
                <p:cNvPr id="195" name="Ink 194">
                  <a:extLst>
                    <a:ext uri="{FF2B5EF4-FFF2-40B4-BE49-F238E27FC236}">
                      <a16:creationId xmlns:a16="http://schemas.microsoft.com/office/drawing/2014/main" id="{63E557F3-6106-A6FE-94C0-FAD87754B07C}"/>
                    </a:ext>
                  </a:extLst>
                </p:cNvPr>
                <p:cNvPicPr/>
                <p:nvPr/>
              </p:nvPicPr>
              <p:blipFill>
                <a:blip r:embed="rId335"/>
                <a:stretch>
                  <a:fillRect/>
                </a:stretch>
              </p:blipFill>
              <p:spPr>
                <a:xfrm>
                  <a:off x="10797503" y="2623161"/>
                  <a:ext cx="2131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6" name="Ink 195">
                  <a:extLst>
                    <a:ext uri="{FF2B5EF4-FFF2-40B4-BE49-F238E27FC236}">
                      <a16:creationId xmlns:a16="http://schemas.microsoft.com/office/drawing/2014/main" id="{3B61E0B8-169D-9D76-B62B-D6DD4A1462C3}"/>
                    </a:ext>
                  </a:extLst>
                </p14:cNvPr>
                <p14:cNvContentPartPr/>
                <p14:nvPr/>
              </p14:nvContentPartPr>
              <p14:xfrm>
                <a:off x="10992983" y="2749521"/>
                <a:ext cx="155160" cy="122040"/>
              </p14:xfrm>
            </p:contentPart>
          </mc:Choice>
          <mc:Fallback>
            <p:pic>
              <p:nvPicPr>
                <p:cNvPr id="196" name="Ink 195">
                  <a:extLst>
                    <a:ext uri="{FF2B5EF4-FFF2-40B4-BE49-F238E27FC236}">
                      <a16:creationId xmlns:a16="http://schemas.microsoft.com/office/drawing/2014/main" id="{3B61E0B8-169D-9D76-B62B-D6DD4A1462C3}"/>
                    </a:ext>
                  </a:extLst>
                </p:cNvPr>
                <p:cNvPicPr/>
                <p:nvPr/>
              </p:nvPicPr>
              <p:blipFill>
                <a:blip r:embed="rId337"/>
                <a:stretch>
                  <a:fillRect/>
                </a:stretch>
              </p:blipFill>
              <p:spPr>
                <a:xfrm>
                  <a:off x="10984343" y="2740881"/>
                  <a:ext cx="1728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7" name="Ink 196">
                  <a:extLst>
                    <a:ext uri="{FF2B5EF4-FFF2-40B4-BE49-F238E27FC236}">
                      <a16:creationId xmlns:a16="http://schemas.microsoft.com/office/drawing/2014/main" id="{4DF8EAB2-CA53-C522-2790-2F2EE0DA9C0B}"/>
                    </a:ext>
                  </a:extLst>
                </p14:cNvPr>
                <p14:cNvContentPartPr/>
                <p14:nvPr/>
              </p14:nvContentPartPr>
              <p14:xfrm>
                <a:off x="11171183" y="2624961"/>
                <a:ext cx="138240" cy="291600"/>
              </p14:xfrm>
            </p:contentPart>
          </mc:Choice>
          <mc:Fallback>
            <p:pic>
              <p:nvPicPr>
                <p:cNvPr id="197" name="Ink 196">
                  <a:extLst>
                    <a:ext uri="{FF2B5EF4-FFF2-40B4-BE49-F238E27FC236}">
                      <a16:creationId xmlns:a16="http://schemas.microsoft.com/office/drawing/2014/main" id="{4DF8EAB2-CA53-C522-2790-2F2EE0DA9C0B}"/>
                    </a:ext>
                  </a:extLst>
                </p:cNvPr>
                <p:cNvPicPr/>
                <p:nvPr/>
              </p:nvPicPr>
              <p:blipFill>
                <a:blip r:embed="rId339"/>
                <a:stretch>
                  <a:fillRect/>
                </a:stretch>
              </p:blipFill>
              <p:spPr>
                <a:xfrm>
                  <a:off x="11162183" y="2616321"/>
                  <a:ext cx="1558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8" name="Ink 197">
                  <a:extLst>
                    <a:ext uri="{FF2B5EF4-FFF2-40B4-BE49-F238E27FC236}">
                      <a16:creationId xmlns:a16="http://schemas.microsoft.com/office/drawing/2014/main" id="{C55F370F-A6CA-A70B-1089-0773B83DEEDF}"/>
                    </a:ext>
                  </a:extLst>
                </p14:cNvPr>
                <p14:cNvContentPartPr/>
                <p14:nvPr/>
              </p14:nvContentPartPr>
              <p14:xfrm>
                <a:off x="10858343" y="2943561"/>
                <a:ext cx="180000" cy="263880"/>
              </p14:xfrm>
            </p:contentPart>
          </mc:Choice>
          <mc:Fallback>
            <p:pic>
              <p:nvPicPr>
                <p:cNvPr id="198" name="Ink 197">
                  <a:extLst>
                    <a:ext uri="{FF2B5EF4-FFF2-40B4-BE49-F238E27FC236}">
                      <a16:creationId xmlns:a16="http://schemas.microsoft.com/office/drawing/2014/main" id="{C55F370F-A6CA-A70B-1089-0773B83DEEDF}"/>
                    </a:ext>
                  </a:extLst>
                </p:cNvPr>
                <p:cNvPicPr/>
                <p:nvPr/>
              </p:nvPicPr>
              <p:blipFill>
                <a:blip r:embed="rId341"/>
                <a:stretch>
                  <a:fillRect/>
                </a:stretch>
              </p:blipFill>
              <p:spPr>
                <a:xfrm>
                  <a:off x="10849343" y="2934561"/>
                  <a:ext cx="19764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9" name="Ink 198">
                  <a:extLst>
                    <a:ext uri="{FF2B5EF4-FFF2-40B4-BE49-F238E27FC236}">
                      <a16:creationId xmlns:a16="http://schemas.microsoft.com/office/drawing/2014/main" id="{7C98D96F-649E-899F-BF3C-28E5CF3A3169}"/>
                    </a:ext>
                  </a:extLst>
                </p14:cNvPr>
                <p14:cNvContentPartPr/>
                <p14:nvPr/>
              </p14:nvContentPartPr>
              <p14:xfrm>
                <a:off x="11079383" y="2973801"/>
                <a:ext cx="88200" cy="176760"/>
              </p14:xfrm>
            </p:contentPart>
          </mc:Choice>
          <mc:Fallback>
            <p:pic>
              <p:nvPicPr>
                <p:cNvPr id="199" name="Ink 198">
                  <a:extLst>
                    <a:ext uri="{FF2B5EF4-FFF2-40B4-BE49-F238E27FC236}">
                      <a16:creationId xmlns:a16="http://schemas.microsoft.com/office/drawing/2014/main" id="{7C98D96F-649E-899F-BF3C-28E5CF3A3169}"/>
                    </a:ext>
                  </a:extLst>
                </p:cNvPr>
                <p:cNvPicPr/>
                <p:nvPr/>
              </p:nvPicPr>
              <p:blipFill>
                <a:blip r:embed="rId343"/>
                <a:stretch>
                  <a:fillRect/>
                </a:stretch>
              </p:blipFill>
              <p:spPr>
                <a:xfrm>
                  <a:off x="11070743" y="2964801"/>
                  <a:ext cx="1058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0" name="Ink 199">
                  <a:extLst>
                    <a:ext uri="{FF2B5EF4-FFF2-40B4-BE49-F238E27FC236}">
                      <a16:creationId xmlns:a16="http://schemas.microsoft.com/office/drawing/2014/main" id="{C265318F-D69B-5EE6-E278-54DE66855954}"/>
                    </a:ext>
                  </a:extLst>
                </p14:cNvPr>
                <p14:cNvContentPartPr/>
                <p14:nvPr/>
              </p14:nvContentPartPr>
              <p14:xfrm>
                <a:off x="11201423" y="3006201"/>
                <a:ext cx="193320" cy="154080"/>
              </p14:xfrm>
            </p:contentPart>
          </mc:Choice>
          <mc:Fallback>
            <p:pic>
              <p:nvPicPr>
                <p:cNvPr id="200" name="Ink 199">
                  <a:extLst>
                    <a:ext uri="{FF2B5EF4-FFF2-40B4-BE49-F238E27FC236}">
                      <a16:creationId xmlns:a16="http://schemas.microsoft.com/office/drawing/2014/main" id="{C265318F-D69B-5EE6-E278-54DE66855954}"/>
                    </a:ext>
                  </a:extLst>
                </p:cNvPr>
                <p:cNvPicPr/>
                <p:nvPr/>
              </p:nvPicPr>
              <p:blipFill>
                <a:blip r:embed="rId345"/>
                <a:stretch>
                  <a:fillRect/>
                </a:stretch>
              </p:blipFill>
              <p:spPr>
                <a:xfrm>
                  <a:off x="11192423" y="2997201"/>
                  <a:ext cx="2109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1" name="Ink 200">
                  <a:extLst>
                    <a:ext uri="{FF2B5EF4-FFF2-40B4-BE49-F238E27FC236}">
                      <a16:creationId xmlns:a16="http://schemas.microsoft.com/office/drawing/2014/main" id="{93BDADEA-01B2-EAD8-87E5-5C8E77AE0742}"/>
                    </a:ext>
                  </a:extLst>
                </p14:cNvPr>
                <p14:cNvContentPartPr/>
                <p14:nvPr/>
              </p14:nvContentPartPr>
              <p14:xfrm>
                <a:off x="11389343" y="2966241"/>
                <a:ext cx="141120" cy="149760"/>
              </p14:xfrm>
            </p:contentPart>
          </mc:Choice>
          <mc:Fallback>
            <p:pic>
              <p:nvPicPr>
                <p:cNvPr id="201" name="Ink 200">
                  <a:extLst>
                    <a:ext uri="{FF2B5EF4-FFF2-40B4-BE49-F238E27FC236}">
                      <a16:creationId xmlns:a16="http://schemas.microsoft.com/office/drawing/2014/main" id="{93BDADEA-01B2-EAD8-87E5-5C8E77AE0742}"/>
                    </a:ext>
                  </a:extLst>
                </p:cNvPr>
                <p:cNvPicPr/>
                <p:nvPr/>
              </p:nvPicPr>
              <p:blipFill>
                <a:blip r:embed="rId347"/>
                <a:stretch>
                  <a:fillRect/>
                </a:stretch>
              </p:blipFill>
              <p:spPr>
                <a:xfrm>
                  <a:off x="11380703" y="2957241"/>
                  <a:ext cx="1587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3" name="Ink 202">
                  <a:extLst>
                    <a:ext uri="{FF2B5EF4-FFF2-40B4-BE49-F238E27FC236}">
                      <a16:creationId xmlns:a16="http://schemas.microsoft.com/office/drawing/2014/main" id="{811544DC-E6CF-D72E-5ACC-6BC7DCBAADA6}"/>
                    </a:ext>
                  </a:extLst>
                </p14:cNvPr>
                <p14:cNvContentPartPr/>
                <p14:nvPr/>
              </p14:nvContentPartPr>
              <p14:xfrm>
                <a:off x="6539063" y="3702801"/>
                <a:ext cx="41400" cy="894240"/>
              </p14:xfrm>
            </p:contentPart>
          </mc:Choice>
          <mc:Fallback>
            <p:pic>
              <p:nvPicPr>
                <p:cNvPr id="203" name="Ink 202">
                  <a:extLst>
                    <a:ext uri="{FF2B5EF4-FFF2-40B4-BE49-F238E27FC236}">
                      <a16:creationId xmlns:a16="http://schemas.microsoft.com/office/drawing/2014/main" id="{811544DC-E6CF-D72E-5ACC-6BC7DCBAADA6}"/>
                    </a:ext>
                  </a:extLst>
                </p:cNvPr>
                <p:cNvPicPr/>
                <p:nvPr/>
              </p:nvPicPr>
              <p:blipFill>
                <a:blip r:embed="rId349"/>
                <a:stretch>
                  <a:fillRect/>
                </a:stretch>
              </p:blipFill>
              <p:spPr>
                <a:xfrm>
                  <a:off x="6530423" y="3694161"/>
                  <a:ext cx="59040" cy="911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4" name="Ink 203">
                  <a:extLst>
                    <a:ext uri="{FF2B5EF4-FFF2-40B4-BE49-F238E27FC236}">
                      <a16:creationId xmlns:a16="http://schemas.microsoft.com/office/drawing/2014/main" id="{F17DC56B-BD92-817E-4ADF-8D2C5C0CE82B}"/>
                    </a:ext>
                  </a:extLst>
                </p14:cNvPr>
                <p14:cNvContentPartPr/>
                <p14:nvPr/>
              </p14:nvContentPartPr>
              <p14:xfrm>
                <a:off x="6501623" y="4628721"/>
                <a:ext cx="1738080" cy="42840"/>
              </p14:xfrm>
            </p:contentPart>
          </mc:Choice>
          <mc:Fallback>
            <p:pic>
              <p:nvPicPr>
                <p:cNvPr id="204" name="Ink 203">
                  <a:extLst>
                    <a:ext uri="{FF2B5EF4-FFF2-40B4-BE49-F238E27FC236}">
                      <a16:creationId xmlns:a16="http://schemas.microsoft.com/office/drawing/2014/main" id="{F17DC56B-BD92-817E-4ADF-8D2C5C0CE82B}"/>
                    </a:ext>
                  </a:extLst>
                </p:cNvPr>
                <p:cNvPicPr/>
                <p:nvPr/>
              </p:nvPicPr>
              <p:blipFill>
                <a:blip r:embed="rId351"/>
                <a:stretch>
                  <a:fillRect/>
                </a:stretch>
              </p:blipFill>
              <p:spPr>
                <a:xfrm>
                  <a:off x="6492623" y="4619721"/>
                  <a:ext cx="1755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6" name="Ink 205">
                  <a:extLst>
                    <a:ext uri="{FF2B5EF4-FFF2-40B4-BE49-F238E27FC236}">
                      <a16:creationId xmlns:a16="http://schemas.microsoft.com/office/drawing/2014/main" id="{C851CEA2-2BAB-5DFE-21C1-A28C86282C71}"/>
                    </a:ext>
                  </a:extLst>
                </p14:cNvPr>
                <p14:cNvContentPartPr/>
                <p14:nvPr/>
              </p14:nvContentPartPr>
              <p14:xfrm>
                <a:off x="6598463" y="3673281"/>
                <a:ext cx="1610640" cy="929160"/>
              </p14:xfrm>
            </p:contentPart>
          </mc:Choice>
          <mc:Fallback>
            <p:pic>
              <p:nvPicPr>
                <p:cNvPr id="206" name="Ink 205">
                  <a:extLst>
                    <a:ext uri="{FF2B5EF4-FFF2-40B4-BE49-F238E27FC236}">
                      <a16:creationId xmlns:a16="http://schemas.microsoft.com/office/drawing/2014/main" id="{C851CEA2-2BAB-5DFE-21C1-A28C86282C71}"/>
                    </a:ext>
                  </a:extLst>
                </p:cNvPr>
                <p:cNvPicPr/>
                <p:nvPr/>
              </p:nvPicPr>
              <p:blipFill>
                <a:blip r:embed="rId353"/>
                <a:stretch>
                  <a:fillRect/>
                </a:stretch>
              </p:blipFill>
              <p:spPr>
                <a:xfrm>
                  <a:off x="6589463" y="3664641"/>
                  <a:ext cx="1628280" cy="9468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8" name="Ink 207">
                  <a:extLst>
                    <a:ext uri="{FF2B5EF4-FFF2-40B4-BE49-F238E27FC236}">
                      <a16:creationId xmlns:a16="http://schemas.microsoft.com/office/drawing/2014/main" id="{0559273C-3666-5C36-C0D5-0ECFA383A71B}"/>
                    </a:ext>
                  </a:extLst>
                </p14:cNvPr>
                <p14:cNvContentPartPr/>
                <p14:nvPr/>
              </p14:nvContentPartPr>
              <p14:xfrm>
                <a:off x="6685223" y="3701721"/>
                <a:ext cx="153000" cy="565200"/>
              </p14:xfrm>
            </p:contentPart>
          </mc:Choice>
          <mc:Fallback>
            <p:pic>
              <p:nvPicPr>
                <p:cNvPr id="208" name="Ink 207">
                  <a:extLst>
                    <a:ext uri="{FF2B5EF4-FFF2-40B4-BE49-F238E27FC236}">
                      <a16:creationId xmlns:a16="http://schemas.microsoft.com/office/drawing/2014/main" id="{0559273C-3666-5C36-C0D5-0ECFA383A71B}"/>
                    </a:ext>
                  </a:extLst>
                </p:cNvPr>
                <p:cNvPicPr/>
                <p:nvPr/>
              </p:nvPicPr>
              <p:blipFill>
                <a:blip r:embed="rId355"/>
                <a:stretch>
                  <a:fillRect/>
                </a:stretch>
              </p:blipFill>
              <p:spPr>
                <a:xfrm>
                  <a:off x="6676223" y="3693081"/>
                  <a:ext cx="17064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9" name="Ink 208">
                  <a:extLst>
                    <a:ext uri="{FF2B5EF4-FFF2-40B4-BE49-F238E27FC236}">
                      <a16:creationId xmlns:a16="http://schemas.microsoft.com/office/drawing/2014/main" id="{D67492E9-040A-CD7D-D6C3-E1CE9837D523}"/>
                    </a:ext>
                  </a:extLst>
                </p14:cNvPr>
                <p14:cNvContentPartPr/>
                <p14:nvPr/>
              </p14:nvContentPartPr>
              <p14:xfrm>
                <a:off x="6619703" y="4005921"/>
                <a:ext cx="256320" cy="134640"/>
              </p14:xfrm>
            </p:contentPart>
          </mc:Choice>
          <mc:Fallback>
            <p:pic>
              <p:nvPicPr>
                <p:cNvPr id="209" name="Ink 208">
                  <a:extLst>
                    <a:ext uri="{FF2B5EF4-FFF2-40B4-BE49-F238E27FC236}">
                      <a16:creationId xmlns:a16="http://schemas.microsoft.com/office/drawing/2014/main" id="{D67492E9-040A-CD7D-D6C3-E1CE9837D523}"/>
                    </a:ext>
                  </a:extLst>
                </p:cNvPr>
                <p:cNvPicPr/>
                <p:nvPr/>
              </p:nvPicPr>
              <p:blipFill>
                <a:blip r:embed="rId357"/>
                <a:stretch>
                  <a:fillRect/>
                </a:stretch>
              </p:blipFill>
              <p:spPr>
                <a:xfrm>
                  <a:off x="6610703" y="3997281"/>
                  <a:ext cx="273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0" name="Ink 209">
                  <a:extLst>
                    <a:ext uri="{FF2B5EF4-FFF2-40B4-BE49-F238E27FC236}">
                      <a16:creationId xmlns:a16="http://schemas.microsoft.com/office/drawing/2014/main" id="{AFFF8AF5-0621-82C2-9D18-C9D02C81B09E}"/>
                    </a:ext>
                  </a:extLst>
                </p14:cNvPr>
                <p14:cNvContentPartPr/>
                <p14:nvPr/>
              </p14:nvContentPartPr>
              <p14:xfrm>
                <a:off x="6855143" y="3913401"/>
                <a:ext cx="8280" cy="25920"/>
              </p14:xfrm>
            </p:contentPart>
          </mc:Choice>
          <mc:Fallback>
            <p:pic>
              <p:nvPicPr>
                <p:cNvPr id="210" name="Ink 209">
                  <a:extLst>
                    <a:ext uri="{FF2B5EF4-FFF2-40B4-BE49-F238E27FC236}">
                      <a16:creationId xmlns:a16="http://schemas.microsoft.com/office/drawing/2014/main" id="{AFFF8AF5-0621-82C2-9D18-C9D02C81B09E}"/>
                    </a:ext>
                  </a:extLst>
                </p:cNvPr>
                <p:cNvPicPr/>
                <p:nvPr/>
              </p:nvPicPr>
              <p:blipFill>
                <a:blip r:embed="rId359"/>
                <a:stretch>
                  <a:fillRect/>
                </a:stretch>
              </p:blipFill>
              <p:spPr>
                <a:xfrm>
                  <a:off x="6846143" y="3904401"/>
                  <a:ext cx="259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1" name="Ink 210">
                  <a:extLst>
                    <a:ext uri="{FF2B5EF4-FFF2-40B4-BE49-F238E27FC236}">
                      <a16:creationId xmlns:a16="http://schemas.microsoft.com/office/drawing/2014/main" id="{5E95E30C-C4A8-04DE-F015-839C7E8780E4}"/>
                    </a:ext>
                  </a:extLst>
                </p14:cNvPr>
                <p14:cNvContentPartPr/>
                <p14:nvPr/>
              </p14:nvContentPartPr>
              <p14:xfrm>
                <a:off x="6943703" y="4000881"/>
                <a:ext cx="135360" cy="111600"/>
              </p14:xfrm>
            </p:contentPart>
          </mc:Choice>
          <mc:Fallback>
            <p:pic>
              <p:nvPicPr>
                <p:cNvPr id="211" name="Ink 210">
                  <a:extLst>
                    <a:ext uri="{FF2B5EF4-FFF2-40B4-BE49-F238E27FC236}">
                      <a16:creationId xmlns:a16="http://schemas.microsoft.com/office/drawing/2014/main" id="{5E95E30C-C4A8-04DE-F015-839C7E8780E4}"/>
                    </a:ext>
                  </a:extLst>
                </p:cNvPr>
                <p:cNvPicPr/>
                <p:nvPr/>
              </p:nvPicPr>
              <p:blipFill>
                <a:blip r:embed="rId361"/>
                <a:stretch>
                  <a:fillRect/>
                </a:stretch>
              </p:blipFill>
              <p:spPr>
                <a:xfrm>
                  <a:off x="6934703" y="3991881"/>
                  <a:ext cx="1530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2" name="Ink 211">
                  <a:extLst>
                    <a:ext uri="{FF2B5EF4-FFF2-40B4-BE49-F238E27FC236}">
                      <a16:creationId xmlns:a16="http://schemas.microsoft.com/office/drawing/2014/main" id="{FA8FC542-11AF-9341-7DE1-65821B352112}"/>
                    </a:ext>
                  </a:extLst>
                </p14:cNvPr>
                <p14:cNvContentPartPr/>
                <p14:nvPr/>
              </p14:nvContentPartPr>
              <p14:xfrm>
                <a:off x="7078343" y="3958041"/>
                <a:ext cx="215280" cy="121680"/>
              </p14:xfrm>
            </p:contentPart>
          </mc:Choice>
          <mc:Fallback>
            <p:pic>
              <p:nvPicPr>
                <p:cNvPr id="212" name="Ink 211">
                  <a:extLst>
                    <a:ext uri="{FF2B5EF4-FFF2-40B4-BE49-F238E27FC236}">
                      <a16:creationId xmlns:a16="http://schemas.microsoft.com/office/drawing/2014/main" id="{FA8FC542-11AF-9341-7DE1-65821B352112}"/>
                    </a:ext>
                  </a:extLst>
                </p:cNvPr>
                <p:cNvPicPr/>
                <p:nvPr/>
              </p:nvPicPr>
              <p:blipFill>
                <a:blip r:embed="rId363"/>
                <a:stretch>
                  <a:fillRect/>
                </a:stretch>
              </p:blipFill>
              <p:spPr>
                <a:xfrm>
                  <a:off x="7069343" y="3949041"/>
                  <a:ext cx="232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3" name="Ink 212">
                  <a:extLst>
                    <a:ext uri="{FF2B5EF4-FFF2-40B4-BE49-F238E27FC236}">
                      <a16:creationId xmlns:a16="http://schemas.microsoft.com/office/drawing/2014/main" id="{48D8170B-36A7-586A-77C9-0E38DED88D0C}"/>
                    </a:ext>
                  </a:extLst>
                </p14:cNvPr>
                <p14:cNvContentPartPr/>
                <p14:nvPr/>
              </p14:nvContentPartPr>
              <p14:xfrm>
                <a:off x="7259783" y="3833481"/>
                <a:ext cx="11880" cy="25920"/>
              </p14:xfrm>
            </p:contentPart>
          </mc:Choice>
          <mc:Fallback>
            <p:pic>
              <p:nvPicPr>
                <p:cNvPr id="213" name="Ink 212">
                  <a:extLst>
                    <a:ext uri="{FF2B5EF4-FFF2-40B4-BE49-F238E27FC236}">
                      <a16:creationId xmlns:a16="http://schemas.microsoft.com/office/drawing/2014/main" id="{48D8170B-36A7-586A-77C9-0E38DED88D0C}"/>
                    </a:ext>
                  </a:extLst>
                </p:cNvPr>
                <p:cNvPicPr/>
                <p:nvPr/>
              </p:nvPicPr>
              <p:blipFill>
                <a:blip r:embed="rId365"/>
                <a:stretch>
                  <a:fillRect/>
                </a:stretch>
              </p:blipFill>
              <p:spPr>
                <a:xfrm>
                  <a:off x="7250783" y="3824841"/>
                  <a:ext cx="29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4" name="Ink 213">
                  <a:extLst>
                    <a:ext uri="{FF2B5EF4-FFF2-40B4-BE49-F238E27FC236}">
                      <a16:creationId xmlns:a16="http://schemas.microsoft.com/office/drawing/2014/main" id="{063798F4-FF29-EB03-FD7F-92B9FB2D26F6}"/>
                    </a:ext>
                  </a:extLst>
                </p14:cNvPr>
                <p14:cNvContentPartPr/>
                <p14:nvPr/>
              </p14:nvContentPartPr>
              <p14:xfrm>
                <a:off x="6937223" y="4207521"/>
                <a:ext cx="202320" cy="288720"/>
              </p14:xfrm>
            </p:contentPart>
          </mc:Choice>
          <mc:Fallback>
            <p:pic>
              <p:nvPicPr>
                <p:cNvPr id="214" name="Ink 213">
                  <a:extLst>
                    <a:ext uri="{FF2B5EF4-FFF2-40B4-BE49-F238E27FC236}">
                      <a16:creationId xmlns:a16="http://schemas.microsoft.com/office/drawing/2014/main" id="{063798F4-FF29-EB03-FD7F-92B9FB2D26F6}"/>
                    </a:ext>
                  </a:extLst>
                </p:cNvPr>
                <p:cNvPicPr/>
                <p:nvPr/>
              </p:nvPicPr>
              <p:blipFill>
                <a:blip r:embed="rId367"/>
                <a:stretch>
                  <a:fillRect/>
                </a:stretch>
              </p:blipFill>
              <p:spPr>
                <a:xfrm>
                  <a:off x="6928583" y="4198521"/>
                  <a:ext cx="2199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5" name="Ink 214">
                  <a:extLst>
                    <a:ext uri="{FF2B5EF4-FFF2-40B4-BE49-F238E27FC236}">
                      <a16:creationId xmlns:a16="http://schemas.microsoft.com/office/drawing/2014/main" id="{8165A9E0-2051-C3FB-BAA6-1B13BF8D48F4}"/>
                    </a:ext>
                  </a:extLst>
                </p14:cNvPr>
                <p14:cNvContentPartPr/>
                <p14:nvPr/>
              </p14:nvContentPartPr>
              <p14:xfrm>
                <a:off x="7153943" y="4273401"/>
                <a:ext cx="114840" cy="164160"/>
              </p14:xfrm>
            </p:contentPart>
          </mc:Choice>
          <mc:Fallback>
            <p:pic>
              <p:nvPicPr>
                <p:cNvPr id="215" name="Ink 214">
                  <a:extLst>
                    <a:ext uri="{FF2B5EF4-FFF2-40B4-BE49-F238E27FC236}">
                      <a16:creationId xmlns:a16="http://schemas.microsoft.com/office/drawing/2014/main" id="{8165A9E0-2051-C3FB-BAA6-1B13BF8D48F4}"/>
                    </a:ext>
                  </a:extLst>
                </p:cNvPr>
                <p:cNvPicPr/>
                <p:nvPr/>
              </p:nvPicPr>
              <p:blipFill>
                <a:blip r:embed="rId369"/>
                <a:stretch>
                  <a:fillRect/>
                </a:stretch>
              </p:blipFill>
              <p:spPr>
                <a:xfrm>
                  <a:off x="7144943" y="4264761"/>
                  <a:ext cx="132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6" name="Ink 215">
                  <a:extLst>
                    <a:ext uri="{FF2B5EF4-FFF2-40B4-BE49-F238E27FC236}">
                      <a16:creationId xmlns:a16="http://schemas.microsoft.com/office/drawing/2014/main" id="{E3265F6C-A289-299E-C6D8-CFD397048C5A}"/>
                    </a:ext>
                  </a:extLst>
                </p14:cNvPr>
                <p14:cNvContentPartPr/>
                <p14:nvPr/>
              </p14:nvContentPartPr>
              <p14:xfrm>
                <a:off x="7329983" y="4291041"/>
                <a:ext cx="97200" cy="153720"/>
              </p14:xfrm>
            </p:contentPart>
          </mc:Choice>
          <mc:Fallback>
            <p:pic>
              <p:nvPicPr>
                <p:cNvPr id="216" name="Ink 215">
                  <a:extLst>
                    <a:ext uri="{FF2B5EF4-FFF2-40B4-BE49-F238E27FC236}">
                      <a16:creationId xmlns:a16="http://schemas.microsoft.com/office/drawing/2014/main" id="{E3265F6C-A289-299E-C6D8-CFD397048C5A}"/>
                    </a:ext>
                  </a:extLst>
                </p:cNvPr>
                <p:cNvPicPr/>
                <p:nvPr/>
              </p:nvPicPr>
              <p:blipFill>
                <a:blip r:embed="rId371"/>
                <a:stretch>
                  <a:fillRect/>
                </a:stretch>
              </p:blipFill>
              <p:spPr>
                <a:xfrm>
                  <a:off x="7320983" y="4282041"/>
                  <a:ext cx="1148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7" name="Ink 216">
                  <a:extLst>
                    <a:ext uri="{FF2B5EF4-FFF2-40B4-BE49-F238E27FC236}">
                      <a16:creationId xmlns:a16="http://schemas.microsoft.com/office/drawing/2014/main" id="{4F216B24-DB56-5F82-30D1-E0217CC61852}"/>
                    </a:ext>
                  </a:extLst>
                </p14:cNvPr>
                <p14:cNvContentPartPr/>
                <p14:nvPr/>
              </p14:nvContentPartPr>
              <p14:xfrm>
                <a:off x="7464623" y="4304361"/>
                <a:ext cx="109080" cy="166680"/>
              </p14:xfrm>
            </p:contentPart>
          </mc:Choice>
          <mc:Fallback>
            <p:pic>
              <p:nvPicPr>
                <p:cNvPr id="217" name="Ink 216">
                  <a:extLst>
                    <a:ext uri="{FF2B5EF4-FFF2-40B4-BE49-F238E27FC236}">
                      <a16:creationId xmlns:a16="http://schemas.microsoft.com/office/drawing/2014/main" id="{4F216B24-DB56-5F82-30D1-E0217CC61852}"/>
                    </a:ext>
                  </a:extLst>
                </p:cNvPr>
                <p:cNvPicPr/>
                <p:nvPr/>
              </p:nvPicPr>
              <p:blipFill>
                <a:blip r:embed="rId373"/>
                <a:stretch>
                  <a:fillRect/>
                </a:stretch>
              </p:blipFill>
              <p:spPr>
                <a:xfrm>
                  <a:off x="7455983" y="4295361"/>
                  <a:ext cx="1267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8" name="Ink 217">
                  <a:extLst>
                    <a:ext uri="{FF2B5EF4-FFF2-40B4-BE49-F238E27FC236}">
                      <a16:creationId xmlns:a16="http://schemas.microsoft.com/office/drawing/2014/main" id="{D6B79BF2-C4BB-362C-0112-18112265ED8F}"/>
                    </a:ext>
                  </a:extLst>
                </p14:cNvPr>
                <p14:cNvContentPartPr/>
                <p14:nvPr/>
              </p14:nvContentPartPr>
              <p14:xfrm>
                <a:off x="7599263" y="4309401"/>
                <a:ext cx="187200" cy="201960"/>
              </p14:xfrm>
            </p:contentPart>
          </mc:Choice>
          <mc:Fallback>
            <p:pic>
              <p:nvPicPr>
                <p:cNvPr id="218" name="Ink 217">
                  <a:extLst>
                    <a:ext uri="{FF2B5EF4-FFF2-40B4-BE49-F238E27FC236}">
                      <a16:creationId xmlns:a16="http://schemas.microsoft.com/office/drawing/2014/main" id="{D6B79BF2-C4BB-362C-0112-18112265ED8F}"/>
                    </a:ext>
                  </a:extLst>
                </p:cNvPr>
                <p:cNvPicPr/>
                <p:nvPr/>
              </p:nvPicPr>
              <p:blipFill>
                <a:blip r:embed="rId375"/>
                <a:stretch>
                  <a:fillRect/>
                </a:stretch>
              </p:blipFill>
              <p:spPr>
                <a:xfrm>
                  <a:off x="7590623" y="4300761"/>
                  <a:ext cx="2048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9" name="Ink 218">
                  <a:extLst>
                    <a:ext uri="{FF2B5EF4-FFF2-40B4-BE49-F238E27FC236}">
                      <a16:creationId xmlns:a16="http://schemas.microsoft.com/office/drawing/2014/main" id="{F3A11CBE-B2CC-C504-DF21-0872B28BE968}"/>
                    </a:ext>
                  </a:extLst>
                </p14:cNvPr>
                <p14:cNvContentPartPr/>
                <p14:nvPr/>
              </p14:nvContentPartPr>
              <p14:xfrm>
                <a:off x="7855943" y="4338561"/>
                <a:ext cx="87480" cy="222840"/>
              </p14:xfrm>
            </p:contentPart>
          </mc:Choice>
          <mc:Fallback>
            <p:pic>
              <p:nvPicPr>
                <p:cNvPr id="219" name="Ink 218">
                  <a:extLst>
                    <a:ext uri="{FF2B5EF4-FFF2-40B4-BE49-F238E27FC236}">
                      <a16:creationId xmlns:a16="http://schemas.microsoft.com/office/drawing/2014/main" id="{F3A11CBE-B2CC-C504-DF21-0872B28BE968}"/>
                    </a:ext>
                  </a:extLst>
                </p:cNvPr>
                <p:cNvPicPr/>
                <p:nvPr/>
              </p:nvPicPr>
              <p:blipFill>
                <a:blip r:embed="rId377"/>
                <a:stretch>
                  <a:fillRect/>
                </a:stretch>
              </p:blipFill>
              <p:spPr>
                <a:xfrm>
                  <a:off x="7847303" y="4329561"/>
                  <a:ext cx="105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0" name="Ink 219">
                  <a:extLst>
                    <a:ext uri="{FF2B5EF4-FFF2-40B4-BE49-F238E27FC236}">
                      <a16:creationId xmlns:a16="http://schemas.microsoft.com/office/drawing/2014/main" id="{75492723-4752-1E00-6BCB-ED3FC4869104}"/>
                    </a:ext>
                  </a:extLst>
                </p14:cNvPr>
                <p14:cNvContentPartPr/>
                <p14:nvPr/>
              </p14:nvContentPartPr>
              <p14:xfrm>
                <a:off x="7943783" y="4202841"/>
                <a:ext cx="240480" cy="355680"/>
              </p14:xfrm>
            </p:contentPart>
          </mc:Choice>
          <mc:Fallback>
            <p:pic>
              <p:nvPicPr>
                <p:cNvPr id="220" name="Ink 219">
                  <a:extLst>
                    <a:ext uri="{FF2B5EF4-FFF2-40B4-BE49-F238E27FC236}">
                      <a16:creationId xmlns:a16="http://schemas.microsoft.com/office/drawing/2014/main" id="{75492723-4752-1E00-6BCB-ED3FC4869104}"/>
                    </a:ext>
                  </a:extLst>
                </p:cNvPr>
                <p:cNvPicPr/>
                <p:nvPr/>
              </p:nvPicPr>
              <p:blipFill>
                <a:blip r:embed="rId379"/>
                <a:stretch>
                  <a:fillRect/>
                </a:stretch>
              </p:blipFill>
              <p:spPr>
                <a:xfrm>
                  <a:off x="7935143" y="4193841"/>
                  <a:ext cx="2581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2" name="Ink 221">
                  <a:extLst>
                    <a:ext uri="{FF2B5EF4-FFF2-40B4-BE49-F238E27FC236}">
                      <a16:creationId xmlns:a16="http://schemas.microsoft.com/office/drawing/2014/main" id="{DDB28B93-443C-E9EA-31D6-FEFF63287113}"/>
                    </a:ext>
                  </a:extLst>
                </p14:cNvPr>
                <p14:cNvContentPartPr/>
                <p14:nvPr/>
              </p14:nvContentPartPr>
              <p14:xfrm>
                <a:off x="7146743" y="3612441"/>
                <a:ext cx="114120" cy="138240"/>
              </p14:xfrm>
            </p:contentPart>
          </mc:Choice>
          <mc:Fallback>
            <p:pic>
              <p:nvPicPr>
                <p:cNvPr id="222" name="Ink 221">
                  <a:extLst>
                    <a:ext uri="{FF2B5EF4-FFF2-40B4-BE49-F238E27FC236}">
                      <a16:creationId xmlns:a16="http://schemas.microsoft.com/office/drawing/2014/main" id="{DDB28B93-443C-E9EA-31D6-FEFF63287113}"/>
                    </a:ext>
                  </a:extLst>
                </p:cNvPr>
                <p:cNvPicPr/>
                <p:nvPr/>
              </p:nvPicPr>
              <p:blipFill>
                <a:blip r:embed="rId381"/>
                <a:stretch>
                  <a:fillRect/>
                </a:stretch>
              </p:blipFill>
              <p:spPr>
                <a:xfrm>
                  <a:off x="7138103" y="3603441"/>
                  <a:ext cx="1317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3" name="Ink 222">
                  <a:extLst>
                    <a:ext uri="{FF2B5EF4-FFF2-40B4-BE49-F238E27FC236}">
                      <a16:creationId xmlns:a16="http://schemas.microsoft.com/office/drawing/2014/main" id="{A1A2727D-9C87-FEB2-8D2C-1983CB0736A8}"/>
                    </a:ext>
                  </a:extLst>
                </p14:cNvPr>
                <p14:cNvContentPartPr/>
                <p14:nvPr/>
              </p14:nvContentPartPr>
              <p14:xfrm>
                <a:off x="7205783" y="3647721"/>
                <a:ext cx="91440" cy="38880"/>
              </p14:xfrm>
            </p:contentPart>
          </mc:Choice>
          <mc:Fallback>
            <p:pic>
              <p:nvPicPr>
                <p:cNvPr id="223" name="Ink 222">
                  <a:extLst>
                    <a:ext uri="{FF2B5EF4-FFF2-40B4-BE49-F238E27FC236}">
                      <a16:creationId xmlns:a16="http://schemas.microsoft.com/office/drawing/2014/main" id="{A1A2727D-9C87-FEB2-8D2C-1983CB0736A8}"/>
                    </a:ext>
                  </a:extLst>
                </p:cNvPr>
                <p:cNvPicPr/>
                <p:nvPr/>
              </p:nvPicPr>
              <p:blipFill>
                <a:blip r:embed="rId383"/>
                <a:stretch>
                  <a:fillRect/>
                </a:stretch>
              </p:blipFill>
              <p:spPr>
                <a:xfrm>
                  <a:off x="7196783" y="3638721"/>
                  <a:ext cx="1090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4" name="Ink 223">
                  <a:extLst>
                    <a:ext uri="{FF2B5EF4-FFF2-40B4-BE49-F238E27FC236}">
                      <a16:creationId xmlns:a16="http://schemas.microsoft.com/office/drawing/2014/main" id="{1CC5328E-7857-C21F-CB4C-F1C5AC2117C5}"/>
                    </a:ext>
                  </a:extLst>
                </p14:cNvPr>
                <p14:cNvContentPartPr/>
                <p14:nvPr/>
              </p14:nvContentPartPr>
              <p14:xfrm>
                <a:off x="7188503" y="2557641"/>
                <a:ext cx="2080080" cy="1175400"/>
              </p14:xfrm>
            </p:contentPart>
          </mc:Choice>
          <mc:Fallback>
            <p:pic>
              <p:nvPicPr>
                <p:cNvPr id="224" name="Ink 223">
                  <a:extLst>
                    <a:ext uri="{FF2B5EF4-FFF2-40B4-BE49-F238E27FC236}">
                      <a16:creationId xmlns:a16="http://schemas.microsoft.com/office/drawing/2014/main" id="{1CC5328E-7857-C21F-CB4C-F1C5AC2117C5}"/>
                    </a:ext>
                  </a:extLst>
                </p:cNvPr>
                <p:cNvPicPr/>
                <p:nvPr/>
              </p:nvPicPr>
              <p:blipFill>
                <a:blip r:embed="rId385"/>
                <a:stretch>
                  <a:fillRect/>
                </a:stretch>
              </p:blipFill>
              <p:spPr>
                <a:xfrm>
                  <a:off x="7179503" y="2548641"/>
                  <a:ext cx="2097720" cy="11930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6" name="Ink 225">
                  <a:extLst>
                    <a:ext uri="{FF2B5EF4-FFF2-40B4-BE49-F238E27FC236}">
                      <a16:creationId xmlns:a16="http://schemas.microsoft.com/office/drawing/2014/main" id="{7C14294F-0228-D1F3-BB53-7A04BBED8F5B}"/>
                    </a:ext>
                  </a:extLst>
                </p14:cNvPr>
                <p14:cNvContentPartPr/>
                <p14:nvPr/>
              </p14:nvContentPartPr>
              <p14:xfrm>
                <a:off x="7916063" y="3868761"/>
                <a:ext cx="744840" cy="120960"/>
              </p14:xfrm>
            </p:contentPart>
          </mc:Choice>
          <mc:Fallback>
            <p:pic>
              <p:nvPicPr>
                <p:cNvPr id="226" name="Ink 225">
                  <a:extLst>
                    <a:ext uri="{FF2B5EF4-FFF2-40B4-BE49-F238E27FC236}">
                      <a16:creationId xmlns:a16="http://schemas.microsoft.com/office/drawing/2014/main" id="{7C14294F-0228-D1F3-BB53-7A04BBED8F5B}"/>
                    </a:ext>
                  </a:extLst>
                </p:cNvPr>
                <p:cNvPicPr/>
                <p:nvPr/>
              </p:nvPicPr>
              <p:blipFill>
                <a:blip r:embed="rId387"/>
                <a:stretch>
                  <a:fillRect/>
                </a:stretch>
              </p:blipFill>
              <p:spPr>
                <a:xfrm>
                  <a:off x="7907423" y="3859761"/>
                  <a:ext cx="7624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7" name="Ink 226">
                  <a:extLst>
                    <a:ext uri="{FF2B5EF4-FFF2-40B4-BE49-F238E27FC236}">
                      <a16:creationId xmlns:a16="http://schemas.microsoft.com/office/drawing/2014/main" id="{547303F0-95C6-FA00-263B-1992ECBC9539}"/>
                    </a:ext>
                  </a:extLst>
                </p14:cNvPr>
                <p14:cNvContentPartPr/>
                <p14:nvPr/>
              </p14:nvContentPartPr>
              <p14:xfrm>
                <a:off x="8670623" y="3675441"/>
                <a:ext cx="134280" cy="288720"/>
              </p14:xfrm>
            </p:contentPart>
          </mc:Choice>
          <mc:Fallback>
            <p:pic>
              <p:nvPicPr>
                <p:cNvPr id="227" name="Ink 226">
                  <a:extLst>
                    <a:ext uri="{FF2B5EF4-FFF2-40B4-BE49-F238E27FC236}">
                      <a16:creationId xmlns:a16="http://schemas.microsoft.com/office/drawing/2014/main" id="{547303F0-95C6-FA00-263B-1992ECBC9539}"/>
                    </a:ext>
                  </a:extLst>
                </p:cNvPr>
                <p:cNvPicPr/>
                <p:nvPr/>
              </p:nvPicPr>
              <p:blipFill>
                <a:blip r:embed="rId389"/>
                <a:stretch>
                  <a:fillRect/>
                </a:stretch>
              </p:blipFill>
              <p:spPr>
                <a:xfrm>
                  <a:off x="8661983" y="3666801"/>
                  <a:ext cx="1519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8" name="Ink 227">
                  <a:extLst>
                    <a:ext uri="{FF2B5EF4-FFF2-40B4-BE49-F238E27FC236}">
                      <a16:creationId xmlns:a16="http://schemas.microsoft.com/office/drawing/2014/main" id="{04FBE8DF-9487-C628-292F-E0964B819967}"/>
                    </a:ext>
                  </a:extLst>
                </p14:cNvPr>
                <p14:cNvContentPartPr/>
                <p14:nvPr/>
              </p14:nvContentPartPr>
              <p14:xfrm>
                <a:off x="8776823" y="3778401"/>
                <a:ext cx="190440" cy="163440"/>
              </p14:xfrm>
            </p:contentPart>
          </mc:Choice>
          <mc:Fallback>
            <p:pic>
              <p:nvPicPr>
                <p:cNvPr id="228" name="Ink 227">
                  <a:extLst>
                    <a:ext uri="{FF2B5EF4-FFF2-40B4-BE49-F238E27FC236}">
                      <a16:creationId xmlns:a16="http://schemas.microsoft.com/office/drawing/2014/main" id="{04FBE8DF-9487-C628-292F-E0964B819967}"/>
                    </a:ext>
                  </a:extLst>
                </p:cNvPr>
                <p:cNvPicPr/>
                <p:nvPr/>
              </p:nvPicPr>
              <p:blipFill>
                <a:blip r:embed="rId391"/>
                <a:stretch>
                  <a:fillRect/>
                </a:stretch>
              </p:blipFill>
              <p:spPr>
                <a:xfrm>
                  <a:off x="8768183" y="3769401"/>
                  <a:ext cx="2080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9" name="Ink 228">
                  <a:extLst>
                    <a:ext uri="{FF2B5EF4-FFF2-40B4-BE49-F238E27FC236}">
                      <a16:creationId xmlns:a16="http://schemas.microsoft.com/office/drawing/2014/main" id="{2E17E19F-F3B0-C0E2-2AB1-A24E02890566}"/>
                    </a:ext>
                  </a:extLst>
                </p14:cNvPr>
                <p14:cNvContentPartPr/>
                <p14:nvPr/>
              </p14:nvContentPartPr>
              <p14:xfrm>
                <a:off x="9021263" y="3677241"/>
                <a:ext cx="92880" cy="276120"/>
              </p14:xfrm>
            </p:contentPart>
          </mc:Choice>
          <mc:Fallback>
            <p:pic>
              <p:nvPicPr>
                <p:cNvPr id="229" name="Ink 228">
                  <a:extLst>
                    <a:ext uri="{FF2B5EF4-FFF2-40B4-BE49-F238E27FC236}">
                      <a16:creationId xmlns:a16="http://schemas.microsoft.com/office/drawing/2014/main" id="{2E17E19F-F3B0-C0E2-2AB1-A24E02890566}"/>
                    </a:ext>
                  </a:extLst>
                </p:cNvPr>
                <p:cNvPicPr/>
                <p:nvPr/>
              </p:nvPicPr>
              <p:blipFill>
                <a:blip r:embed="rId393"/>
                <a:stretch>
                  <a:fillRect/>
                </a:stretch>
              </p:blipFill>
              <p:spPr>
                <a:xfrm>
                  <a:off x="9012623" y="3668241"/>
                  <a:ext cx="1105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0" name="Ink 229">
                  <a:extLst>
                    <a:ext uri="{FF2B5EF4-FFF2-40B4-BE49-F238E27FC236}">
                      <a16:creationId xmlns:a16="http://schemas.microsoft.com/office/drawing/2014/main" id="{6BC89DF6-8FC8-6B56-AA49-C06AA71BB8E4}"/>
                    </a:ext>
                  </a:extLst>
                </p14:cNvPr>
                <p14:cNvContentPartPr/>
                <p14:nvPr/>
              </p14:nvContentPartPr>
              <p14:xfrm>
                <a:off x="9164183" y="3727281"/>
                <a:ext cx="156960" cy="189000"/>
              </p14:xfrm>
            </p:contentPart>
          </mc:Choice>
          <mc:Fallback>
            <p:pic>
              <p:nvPicPr>
                <p:cNvPr id="230" name="Ink 229">
                  <a:extLst>
                    <a:ext uri="{FF2B5EF4-FFF2-40B4-BE49-F238E27FC236}">
                      <a16:creationId xmlns:a16="http://schemas.microsoft.com/office/drawing/2014/main" id="{6BC89DF6-8FC8-6B56-AA49-C06AA71BB8E4}"/>
                    </a:ext>
                  </a:extLst>
                </p:cNvPr>
                <p:cNvPicPr/>
                <p:nvPr/>
              </p:nvPicPr>
              <p:blipFill>
                <a:blip r:embed="rId395"/>
                <a:stretch>
                  <a:fillRect/>
                </a:stretch>
              </p:blipFill>
              <p:spPr>
                <a:xfrm>
                  <a:off x="9155543" y="3718641"/>
                  <a:ext cx="1746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1" name="Ink 230">
                  <a:extLst>
                    <a:ext uri="{FF2B5EF4-FFF2-40B4-BE49-F238E27FC236}">
                      <a16:creationId xmlns:a16="http://schemas.microsoft.com/office/drawing/2014/main" id="{30AA5B51-E34B-52B3-AB2E-C14581832429}"/>
                    </a:ext>
                  </a:extLst>
                </p14:cNvPr>
                <p14:cNvContentPartPr/>
                <p14:nvPr/>
              </p14:nvContentPartPr>
              <p14:xfrm>
                <a:off x="9393143" y="3725121"/>
                <a:ext cx="12960" cy="191160"/>
              </p14:xfrm>
            </p:contentPart>
          </mc:Choice>
          <mc:Fallback>
            <p:pic>
              <p:nvPicPr>
                <p:cNvPr id="231" name="Ink 230">
                  <a:extLst>
                    <a:ext uri="{FF2B5EF4-FFF2-40B4-BE49-F238E27FC236}">
                      <a16:creationId xmlns:a16="http://schemas.microsoft.com/office/drawing/2014/main" id="{30AA5B51-E34B-52B3-AB2E-C14581832429}"/>
                    </a:ext>
                  </a:extLst>
                </p:cNvPr>
                <p:cNvPicPr/>
                <p:nvPr/>
              </p:nvPicPr>
              <p:blipFill>
                <a:blip r:embed="rId397"/>
                <a:stretch>
                  <a:fillRect/>
                </a:stretch>
              </p:blipFill>
              <p:spPr>
                <a:xfrm>
                  <a:off x="9384503" y="3716481"/>
                  <a:ext cx="306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2" name="Ink 231">
                  <a:extLst>
                    <a:ext uri="{FF2B5EF4-FFF2-40B4-BE49-F238E27FC236}">
                      <a16:creationId xmlns:a16="http://schemas.microsoft.com/office/drawing/2014/main" id="{C4FF7D21-32DF-08A5-A9C4-73A961219FC1}"/>
                    </a:ext>
                  </a:extLst>
                </p14:cNvPr>
                <p14:cNvContentPartPr/>
                <p14:nvPr/>
              </p14:nvContentPartPr>
              <p14:xfrm>
                <a:off x="9492143" y="3661761"/>
                <a:ext cx="118440" cy="304920"/>
              </p14:xfrm>
            </p:contentPart>
          </mc:Choice>
          <mc:Fallback>
            <p:pic>
              <p:nvPicPr>
                <p:cNvPr id="232" name="Ink 231">
                  <a:extLst>
                    <a:ext uri="{FF2B5EF4-FFF2-40B4-BE49-F238E27FC236}">
                      <a16:creationId xmlns:a16="http://schemas.microsoft.com/office/drawing/2014/main" id="{C4FF7D21-32DF-08A5-A9C4-73A961219FC1}"/>
                    </a:ext>
                  </a:extLst>
                </p:cNvPr>
                <p:cNvPicPr/>
                <p:nvPr/>
              </p:nvPicPr>
              <p:blipFill>
                <a:blip r:embed="rId399"/>
                <a:stretch>
                  <a:fillRect/>
                </a:stretch>
              </p:blipFill>
              <p:spPr>
                <a:xfrm>
                  <a:off x="9483143" y="3652761"/>
                  <a:ext cx="1360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3" name="Ink 232">
                  <a:extLst>
                    <a:ext uri="{FF2B5EF4-FFF2-40B4-BE49-F238E27FC236}">
                      <a16:creationId xmlns:a16="http://schemas.microsoft.com/office/drawing/2014/main" id="{C8C7CDAB-515E-07F1-4385-444323CFA9F1}"/>
                    </a:ext>
                  </a:extLst>
                </p14:cNvPr>
                <p14:cNvContentPartPr/>
                <p14:nvPr/>
              </p14:nvContentPartPr>
              <p14:xfrm>
                <a:off x="9721103" y="3612081"/>
                <a:ext cx="162360" cy="430920"/>
              </p14:xfrm>
            </p:contentPart>
          </mc:Choice>
          <mc:Fallback>
            <p:pic>
              <p:nvPicPr>
                <p:cNvPr id="233" name="Ink 232">
                  <a:extLst>
                    <a:ext uri="{FF2B5EF4-FFF2-40B4-BE49-F238E27FC236}">
                      <a16:creationId xmlns:a16="http://schemas.microsoft.com/office/drawing/2014/main" id="{C8C7CDAB-515E-07F1-4385-444323CFA9F1}"/>
                    </a:ext>
                  </a:extLst>
                </p:cNvPr>
                <p:cNvPicPr/>
                <p:nvPr/>
              </p:nvPicPr>
              <p:blipFill>
                <a:blip r:embed="rId401"/>
                <a:stretch>
                  <a:fillRect/>
                </a:stretch>
              </p:blipFill>
              <p:spPr>
                <a:xfrm>
                  <a:off x="9712103" y="3603441"/>
                  <a:ext cx="1800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4" name="Ink 233">
                  <a:extLst>
                    <a:ext uri="{FF2B5EF4-FFF2-40B4-BE49-F238E27FC236}">
                      <a16:creationId xmlns:a16="http://schemas.microsoft.com/office/drawing/2014/main" id="{D645CE98-58BC-A430-2F69-B7D1C9AE17DC}"/>
                    </a:ext>
                  </a:extLst>
                </p14:cNvPr>
                <p14:cNvContentPartPr/>
                <p14:nvPr/>
              </p14:nvContentPartPr>
              <p14:xfrm>
                <a:off x="9699143" y="3865521"/>
                <a:ext cx="198720" cy="24480"/>
              </p14:xfrm>
            </p:contentPart>
          </mc:Choice>
          <mc:Fallback>
            <p:pic>
              <p:nvPicPr>
                <p:cNvPr id="234" name="Ink 233">
                  <a:extLst>
                    <a:ext uri="{FF2B5EF4-FFF2-40B4-BE49-F238E27FC236}">
                      <a16:creationId xmlns:a16="http://schemas.microsoft.com/office/drawing/2014/main" id="{D645CE98-58BC-A430-2F69-B7D1C9AE17DC}"/>
                    </a:ext>
                  </a:extLst>
                </p:cNvPr>
                <p:cNvPicPr/>
                <p:nvPr/>
              </p:nvPicPr>
              <p:blipFill>
                <a:blip r:embed="rId403"/>
                <a:stretch>
                  <a:fillRect/>
                </a:stretch>
              </p:blipFill>
              <p:spPr>
                <a:xfrm>
                  <a:off x="9690503" y="3856521"/>
                  <a:ext cx="216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5" name="Ink 234">
                  <a:extLst>
                    <a:ext uri="{FF2B5EF4-FFF2-40B4-BE49-F238E27FC236}">
                      <a16:creationId xmlns:a16="http://schemas.microsoft.com/office/drawing/2014/main" id="{BAC4E758-95D4-7369-F65F-D6BD1DA43A29}"/>
                    </a:ext>
                  </a:extLst>
                </p14:cNvPr>
                <p14:cNvContentPartPr/>
                <p14:nvPr/>
              </p14:nvContentPartPr>
              <p14:xfrm>
                <a:off x="9934583" y="3768681"/>
                <a:ext cx="125640" cy="156600"/>
              </p14:xfrm>
            </p:contentPart>
          </mc:Choice>
          <mc:Fallback>
            <p:pic>
              <p:nvPicPr>
                <p:cNvPr id="235" name="Ink 234">
                  <a:extLst>
                    <a:ext uri="{FF2B5EF4-FFF2-40B4-BE49-F238E27FC236}">
                      <a16:creationId xmlns:a16="http://schemas.microsoft.com/office/drawing/2014/main" id="{BAC4E758-95D4-7369-F65F-D6BD1DA43A29}"/>
                    </a:ext>
                  </a:extLst>
                </p:cNvPr>
                <p:cNvPicPr/>
                <p:nvPr/>
              </p:nvPicPr>
              <p:blipFill>
                <a:blip r:embed="rId405"/>
                <a:stretch>
                  <a:fillRect/>
                </a:stretch>
              </p:blipFill>
              <p:spPr>
                <a:xfrm>
                  <a:off x="9925943" y="3759681"/>
                  <a:ext cx="1432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6" name="Ink 235">
                  <a:extLst>
                    <a:ext uri="{FF2B5EF4-FFF2-40B4-BE49-F238E27FC236}">
                      <a16:creationId xmlns:a16="http://schemas.microsoft.com/office/drawing/2014/main" id="{7895452A-CA6F-2F83-D308-FA706ED83E17}"/>
                    </a:ext>
                  </a:extLst>
                </p14:cNvPr>
                <p14:cNvContentPartPr/>
                <p14:nvPr/>
              </p14:nvContentPartPr>
              <p14:xfrm>
                <a:off x="10088303" y="3796041"/>
                <a:ext cx="25200" cy="221400"/>
              </p14:xfrm>
            </p:contentPart>
          </mc:Choice>
          <mc:Fallback>
            <p:pic>
              <p:nvPicPr>
                <p:cNvPr id="236" name="Ink 235">
                  <a:extLst>
                    <a:ext uri="{FF2B5EF4-FFF2-40B4-BE49-F238E27FC236}">
                      <a16:creationId xmlns:a16="http://schemas.microsoft.com/office/drawing/2014/main" id="{7895452A-CA6F-2F83-D308-FA706ED83E17}"/>
                    </a:ext>
                  </a:extLst>
                </p:cNvPr>
                <p:cNvPicPr/>
                <p:nvPr/>
              </p:nvPicPr>
              <p:blipFill>
                <a:blip r:embed="rId407"/>
                <a:stretch>
                  <a:fillRect/>
                </a:stretch>
              </p:blipFill>
              <p:spPr>
                <a:xfrm>
                  <a:off x="10079663" y="3787401"/>
                  <a:ext cx="42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7" name="Ink 236">
                  <a:extLst>
                    <a:ext uri="{FF2B5EF4-FFF2-40B4-BE49-F238E27FC236}">
                      <a16:creationId xmlns:a16="http://schemas.microsoft.com/office/drawing/2014/main" id="{735A013A-0778-8133-26CE-CBFA5DA31889}"/>
                    </a:ext>
                  </a:extLst>
                </p14:cNvPr>
                <p14:cNvContentPartPr/>
                <p14:nvPr/>
              </p14:nvContentPartPr>
              <p14:xfrm>
                <a:off x="10103783" y="3751041"/>
                <a:ext cx="131760" cy="131760"/>
              </p14:xfrm>
            </p:contentPart>
          </mc:Choice>
          <mc:Fallback>
            <p:pic>
              <p:nvPicPr>
                <p:cNvPr id="237" name="Ink 236">
                  <a:extLst>
                    <a:ext uri="{FF2B5EF4-FFF2-40B4-BE49-F238E27FC236}">
                      <a16:creationId xmlns:a16="http://schemas.microsoft.com/office/drawing/2014/main" id="{735A013A-0778-8133-26CE-CBFA5DA31889}"/>
                    </a:ext>
                  </a:extLst>
                </p:cNvPr>
                <p:cNvPicPr/>
                <p:nvPr/>
              </p:nvPicPr>
              <p:blipFill>
                <a:blip r:embed="rId409"/>
                <a:stretch>
                  <a:fillRect/>
                </a:stretch>
              </p:blipFill>
              <p:spPr>
                <a:xfrm>
                  <a:off x="10095143" y="3742041"/>
                  <a:ext cx="149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9" name="Ink 238">
                  <a:extLst>
                    <a:ext uri="{FF2B5EF4-FFF2-40B4-BE49-F238E27FC236}">
                      <a16:creationId xmlns:a16="http://schemas.microsoft.com/office/drawing/2014/main" id="{D28DBB6C-3BDA-E096-16E1-3161AB0417C7}"/>
                    </a:ext>
                  </a:extLst>
                </p14:cNvPr>
                <p14:cNvContentPartPr/>
                <p14:nvPr/>
              </p14:nvContentPartPr>
              <p14:xfrm>
                <a:off x="7439063" y="3750321"/>
                <a:ext cx="256680" cy="246960"/>
              </p14:xfrm>
            </p:contentPart>
          </mc:Choice>
          <mc:Fallback>
            <p:pic>
              <p:nvPicPr>
                <p:cNvPr id="239" name="Ink 238">
                  <a:extLst>
                    <a:ext uri="{FF2B5EF4-FFF2-40B4-BE49-F238E27FC236}">
                      <a16:creationId xmlns:a16="http://schemas.microsoft.com/office/drawing/2014/main" id="{D28DBB6C-3BDA-E096-16E1-3161AB0417C7}"/>
                    </a:ext>
                  </a:extLst>
                </p:cNvPr>
                <p:cNvPicPr/>
                <p:nvPr/>
              </p:nvPicPr>
              <p:blipFill>
                <a:blip r:embed="rId411"/>
                <a:stretch>
                  <a:fillRect/>
                </a:stretch>
              </p:blipFill>
              <p:spPr>
                <a:xfrm>
                  <a:off x="7430423" y="3741321"/>
                  <a:ext cx="2743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0" name="Ink 239">
                  <a:extLst>
                    <a:ext uri="{FF2B5EF4-FFF2-40B4-BE49-F238E27FC236}">
                      <a16:creationId xmlns:a16="http://schemas.microsoft.com/office/drawing/2014/main" id="{DCBE0EFF-C1FF-2753-8A4E-6C8B111EE789}"/>
                    </a:ext>
                  </a:extLst>
                </p14:cNvPr>
                <p14:cNvContentPartPr/>
                <p14:nvPr/>
              </p14:nvContentPartPr>
              <p14:xfrm>
                <a:off x="7729223" y="3769401"/>
                <a:ext cx="367560" cy="207360"/>
              </p14:xfrm>
            </p:contentPart>
          </mc:Choice>
          <mc:Fallback>
            <p:pic>
              <p:nvPicPr>
                <p:cNvPr id="240" name="Ink 239">
                  <a:extLst>
                    <a:ext uri="{FF2B5EF4-FFF2-40B4-BE49-F238E27FC236}">
                      <a16:creationId xmlns:a16="http://schemas.microsoft.com/office/drawing/2014/main" id="{DCBE0EFF-C1FF-2753-8A4E-6C8B111EE789}"/>
                    </a:ext>
                  </a:extLst>
                </p:cNvPr>
                <p:cNvPicPr/>
                <p:nvPr/>
              </p:nvPicPr>
              <p:blipFill>
                <a:blip r:embed="rId413"/>
                <a:stretch>
                  <a:fillRect/>
                </a:stretch>
              </p:blipFill>
              <p:spPr>
                <a:xfrm>
                  <a:off x="7720583" y="3760761"/>
                  <a:ext cx="3852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1" name="Ink 240">
                  <a:extLst>
                    <a:ext uri="{FF2B5EF4-FFF2-40B4-BE49-F238E27FC236}">
                      <a16:creationId xmlns:a16="http://schemas.microsoft.com/office/drawing/2014/main" id="{D632AF21-6F12-D66A-3C0E-1FA828E58A3A}"/>
                    </a:ext>
                  </a:extLst>
                </p14:cNvPr>
                <p14:cNvContentPartPr/>
                <p14:nvPr/>
              </p14:nvContentPartPr>
              <p14:xfrm>
                <a:off x="7434743" y="4057041"/>
                <a:ext cx="227520" cy="139320"/>
              </p14:xfrm>
            </p:contentPart>
          </mc:Choice>
          <mc:Fallback>
            <p:pic>
              <p:nvPicPr>
                <p:cNvPr id="241" name="Ink 240">
                  <a:extLst>
                    <a:ext uri="{FF2B5EF4-FFF2-40B4-BE49-F238E27FC236}">
                      <a16:creationId xmlns:a16="http://schemas.microsoft.com/office/drawing/2014/main" id="{D632AF21-6F12-D66A-3C0E-1FA828E58A3A}"/>
                    </a:ext>
                  </a:extLst>
                </p:cNvPr>
                <p:cNvPicPr/>
                <p:nvPr/>
              </p:nvPicPr>
              <p:blipFill>
                <a:blip r:embed="rId415"/>
                <a:stretch>
                  <a:fillRect/>
                </a:stretch>
              </p:blipFill>
              <p:spPr>
                <a:xfrm>
                  <a:off x="7426103" y="4048401"/>
                  <a:ext cx="2451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2" name="Ink 241">
                  <a:extLst>
                    <a:ext uri="{FF2B5EF4-FFF2-40B4-BE49-F238E27FC236}">
                      <a16:creationId xmlns:a16="http://schemas.microsoft.com/office/drawing/2014/main" id="{C4764FED-F45C-E9A2-3621-FBB7B3C0D992}"/>
                    </a:ext>
                  </a:extLst>
                </p14:cNvPr>
                <p14:cNvContentPartPr/>
                <p14:nvPr/>
              </p14:nvContentPartPr>
              <p14:xfrm>
                <a:off x="7728503" y="4055241"/>
                <a:ext cx="392760" cy="156600"/>
              </p14:xfrm>
            </p:contentPart>
          </mc:Choice>
          <mc:Fallback>
            <p:pic>
              <p:nvPicPr>
                <p:cNvPr id="242" name="Ink 241">
                  <a:extLst>
                    <a:ext uri="{FF2B5EF4-FFF2-40B4-BE49-F238E27FC236}">
                      <a16:creationId xmlns:a16="http://schemas.microsoft.com/office/drawing/2014/main" id="{C4764FED-F45C-E9A2-3621-FBB7B3C0D992}"/>
                    </a:ext>
                  </a:extLst>
                </p:cNvPr>
                <p:cNvPicPr/>
                <p:nvPr/>
              </p:nvPicPr>
              <p:blipFill>
                <a:blip r:embed="rId417"/>
                <a:stretch>
                  <a:fillRect/>
                </a:stretch>
              </p:blipFill>
              <p:spPr>
                <a:xfrm>
                  <a:off x="7719863" y="4046601"/>
                  <a:ext cx="4104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4" name="Ink 243">
                  <a:extLst>
                    <a:ext uri="{FF2B5EF4-FFF2-40B4-BE49-F238E27FC236}">
                      <a16:creationId xmlns:a16="http://schemas.microsoft.com/office/drawing/2014/main" id="{47BD115E-F9A9-5096-63BB-1E8CF617DFE8}"/>
                    </a:ext>
                  </a:extLst>
                </p14:cNvPr>
                <p14:cNvContentPartPr/>
                <p14:nvPr/>
              </p14:nvContentPartPr>
              <p14:xfrm>
                <a:off x="597623" y="1967601"/>
                <a:ext cx="61920" cy="1507680"/>
              </p14:xfrm>
            </p:contentPart>
          </mc:Choice>
          <mc:Fallback>
            <p:pic>
              <p:nvPicPr>
                <p:cNvPr id="244" name="Ink 243">
                  <a:extLst>
                    <a:ext uri="{FF2B5EF4-FFF2-40B4-BE49-F238E27FC236}">
                      <a16:creationId xmlns:a16="http://schemas.microsoft.com/office/drawing/2014/main" id="{47BD115E-F9A9-5096-63BB-1E8CF617DFE8}"/>
                    </a:ext>
                  </a:extLst>
                </p:cNvPr>
                <p:cNvPicPr/>
                <p:nvPr/>
              </p:nvPicPr>
              <p:blipFill>
                <a:blip r:embed="rId419"/>
                <a:stretch>
                  <a:fillRect/>
                </a:stretch>
              </p:blipFill>
              <p:spPr>
                <a:xfrm>
                  <a:off x="588983" y="1958601"/>
                  <a:ext cx="79560" cy="15253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5" name="Ink 244">
                  <a:extLst>
                    <a:ext uri="{FF2B5EF4-FFF2-40B4-BE49-F238E27FC236}">
                      <a16:creationId xmlns:a16="http://schemas.microsoft.com/office/drawing/2014/main" id="{676CA369-022A-3FCA-7DDC-7970D68A03B5}"/>
                    </a:ext>
                  </a:extLst>
                </p14:cNvPr>
                <p14:cNvContentPartPr/>
                <p14:nvPr/>
              </p14:nvContentPartPr>
              <p14:xfrm>
                <a:off x="498263" y="3405441"/>
                <a:ext cx="164880" cy="56520"/>
              </p14:xfrm>
            </p:contentPart>
          </mc:Choice>
          <mc:Fallback>
            <p:pic>
              <p:nvPicPr>
                <p:cNvPr id="245" name="Ink 244">
                  <a:extLst>
                    <a:ext uri="{FF2B5EF4-FFF2-40B4-BE49-F238E27FC236}">
                      <a16:creationId xmlns:a16="http://schemas.microsoft.com/office/drawing/2014/main" id="{676CA369-022A-3FCA-7DDC-7970D68A03B5}"/>
                    </a:ext>
                  </a:extLst>
                </p:cNvPr>
                <p:cNvPicPr/>
                <p:nvPr/>
              </p:nvPicPr>
              <p:blipFill>
                <a:blip r:embed="rId421"/>
                <a:stretch>
                  <a:fillRect/>
                </a:stretch>
              </p:blipFill>
              <p:spPr>
                <a:xfrm>
                  <a:off x="489263" y="3396441"/>
                  <a:ext cx="1825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7" name="Ink 246">
                  <a:extLst>
                    <a:ext uri="{FF2B5EF4-FFF2-40B4-BE49-F238E27FC236}">
                      <a16:creationId xmlns:a16="http://schemas.microsoft.com/office/drawing/2014/main" id="{BD8A48C7-2C2D-AABE-5E1A-090AB254F7ED}"/>
                    </a:ext>
                  </a:extLst>
                </p14:cNvPr>
                <p14:cNvContentPartPr/>
                <p14:nvPr/>
              </p14:nvContentPartPr>
              <p14:xfrm>
                <a:off x="821903" y="3743121"/>
                <a:ext cx="28800" cy="194400"/>
              </p14:xfrm>
            </p:contentPart>
          </mc:Choice>
          <mc:Fallback>
            <p:pic>
              <p:nvPicPr>
                <p:cNvPr id="247" name="Ink 246">
                  <a:extLst>
                    <a:ext uri="{FF2B5EF4-FFF2-40B4-BE49-F238E27FC236}">
                      <a16:creationId xmlns:a16="http://schemas.microsoft.com/office/drawing/2014/main" id="{BD8A48C7-2C2D-AABE-5E1A-090AB254F7ED}"/>
                    </a:ext>
                  </a:extLst>
                </p:cNvPr>
                <p:cNvPicPr/>
                <p:nvPr/>
              </p:nvPicPr>
              <p:blipFill>
                <a:blip r:embed="rId423"/>
                <a:stretch>
                  <a:fillRect/>
                </a:stretch>
              </p:blipFill>
              <p:spPr>
                <a:xfrm>
                  <a:off x="813263" y="3734481"/>
                  <a:ext cx="464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8" name="Ink 247">
                  <a:extLst>
                    <a:ext uri="{FF2B5EF4-FFF2-40B4-BE49-F238E27FC236}">
                      <a16:creationId xmlns:a16="http://schemas.microsoft.com/office/drawing/2014/main" id="{FCBF2302-1BE0-B919-F66E-60F9312636EE}"/>
                    </a:ext>
                  </a:extLst>
                </p14:cNvPr>
                <p14:cNvContentPartPr/>
                <p14:nvPr/>
              </p14:nvContentPartPr>
              <p14:xfrm>
                <a:off x="796703" y="3767961"/>
                <a:ext cx="105840" cy="25200"/>
              </p14:xfrm>
            </p:contentPart>
          </mc:Choice>
          <mc:Fallback>
            <p:pic>
              <p:nvPicPr>
                <p:cNvPr id="248" name="Ink 247">
                  <a:extLst>
                    <a:ext uri="{FF2B5EF4-FFF2-40B4-BE49-F238E27FC236}">
                      <a16:creationId xmlns:a16="http://schemas.microsoft.com/office/drawing/2014/main" id="{FCBF2302-1BE0-B919-F66E-60F9312636EE}"/>
                    </a:ext>
                  </a:extLst>
                </p:cNvPr>
                <p:cNvPicPr/>
                <p:nvPr/>
              </p:nvPicPr>
              <p:blipFill>
                <a:blip r:embed="rId425"/>
                <a:stretch>
                  <a:fillRect/>
                </a:stretch>
              </p:blipFill>
              <p:spPr>
                <a:xfrm>
                  <a:off x="787703" y="3758961"/>
                  <a:ext cx="123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9" name="Ink 248">
                  <a:extLst>
                    <a:ext uri="{FF2B5EF4-FFF2-40B4-BE49-F238E27FC236}">
                      <a16:creationId xmlns:a16="http://schemas.microsoft.com/office/drawing/2014/main" id="{2DF3C890-5188-B11C-AC54-5302B8C02056}"/>
                    </a:ext>
                  </a:extLst>
                </p14:cNvPr>
                <p14:cNvContentPartPr/>
                <p14:nvPr/>
              </p14:nvContentPartPr>
              <p14:xfrm>
                <a:off x="805343" y="3784881"/>
                <a:ext cx="194040" cy="136080"/>
              </p14:xfrm>
            </p:contentPart>
          </mc:Choice>
          <mc:Fallback>
            <p:pic>
              <p:nvPicPr>
                <p:cNvPr id="249" name="Ink 248">
                  <a:extLst>
                    <a:ext uri="{FF2B5EF4-FFF2-40B4-BE49-F238E27FC236}">
                      <a16:creationId xmlns:a16="http://schemas.microsoft.com/office/drawing/2014/main" id="{2DF3C890-5188-B11C-AC54-5302B8C02056}"/>
                    </a:ext>
                  </a:extLst>
                </p:cNvPr>
                <p:cNvPicPr/>
                <p:nvPr/>
              </p:nvPicPr>
              <p:blipFill>
                <a:blip r:embed="rId427"/>
                <a:stretch>
                  <a:fillRect/>
                </a:stretch>
              </p:blipFill>
              <p:spPr>
                <a:xfrm>
                  <a:off x="796343" y="3776241"/>
                  <a:ext cx="2116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0" name="Ink 249">
                  <a:extLst>
                    <a:ext uri="{FF2B5EF4-FFF2-40B4-BE49-F238E27FC236}">
                      <a16:creationId xmlns:a16="http://schemas.microsoft.com/office/drawing/2014/main" id="{FAAA1097-1D67-D516-5CF2-7C7400E67900}"/>
                    </a:ext>
                  </a:extLst>
                </p14:cNvPr>
                <p14:cNvContentPartPr/>
                <p14:nvPr/>
              </p14:nvContentPartPr>
              <p14:xfrm>
                <a:off x="993263" y="3918441"/>
                <a:ext cx="84960" cy="7200"/>
              </p14:xfrm>
            </p:contentPart>
          </mc:Choice>
          <mc:Fallback>
            <p:pic>
              <p:nvPicPr>
                <p:cNvPr id="250" name="Ink 249">
                  <a:extLst>
                    <a:ext uri="{FF2B5EF4-FFF2-40B4-BE49-F238E27FC236}">
                      <a16:creationId xmlns:a16="http://schemas.microsoft.com/office/drawing/2014/main" id="{FAAA1097-1D67-D516-5CF2-7C7400E67900}"/>
                    </a:ext>
                  </a:extLst>
                </p:cNvPr>
                <p:cNvPicPr/>
                <p:nvPr/>
              </p:nvPicPr>
              <p:blipFill>
                <a:blip r:embed="rId429"/>
                <a:stretch>
                  <a:fillRect/>
                </a:stretch>
              </p:blipFill>
              <p:spPr>
                <a:xfrm>
                  <a:off x="984623" y="3909441"/>
                  <a:ext cx="1026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1" name="Ink 250">
                  <a:extLst>
                    <a:ext uri="{FF2B5EF4-FFF2-40B4-BE49-F238E27FC236}">
                      <a16:creationId xmlns:a16="http://schemas.microsoft.com/office/drawing/2014/main" id="{1B72D001-CF87-072C-D994-5C68FE83914E}"/>
                    </a:ext>
                  </a:extLst>
                </p14:cNvPr>
                <p14:cNvContentPartPr/>
                <p14:nvPr/>
              </p14:nvContentPartPr>
              <p14:xfrm>
                <a:off x="1057343" y="3901881"/>
                <a:ext cx="63000" cy="6120"/>
              </p14:xfrm>
            </p:contentPart>
          </mc:Choice>
          <mc:Fallback>
            <p:pic>
              <p:nvPicPr>
                <p:cNvPr id="251" name="Ink 250">
                  <a:extLst>
                    <a:ext uri="{FF2B5EF4-FFF2-40B4-BE49-F238E27FC236}">
                      <a16:creationId xmlns:a16="http://schemas.microsoft.com/office/drawing/2014/main" id="{1B72D001-CF87-072C-D994-5C68FE83914E}"/>
                    </a:ext>
                  </a:extLst>
                </p:cNvPr>
                <p:cNvPicPr/>
                <p:nvPr/>
              </p:nvPicPr>
              <p:blipFill>
                <a:blip r:embed="rId431"/>
                <a:stretch>
                  <a:fillRect/>
                </a:stretch>
              </p:blipFill>
              <p:spPr>
                <a:xfrm>
                  <a:off x="1048703" y="3893241"/>
                  <a:ext cx="80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2" name="Ink 251">
                  <a:extLst>
                    <a:ext uri="{FF2B5EF4-FFF2-40B4-BE49-F238E27FC236}">
                      <a16:creationId xmlns:a16="http://schemas.microsoft.com/office/drawing/2014/main" id="{317E68D0-9D44-6691-AB39-2656C7DBDBAC}"/>
                    </a:ext>
                  </a:extLst>
                </p14:cNvPr>
                <p14:cNvContentPartPr/>
                <p14:nvPr/>
              </p14:nvContentPartPr>
              <p14:xfrm>
                <a:off x="1152023" y="3801441"/>
                <a:ext cx="27000" cy="139680"/>
              </p14:xfrm>
            </p:contentPart>
          </mc:Choice>
          <mc:Fallback>
            <p:pic>
              <p:nvPicPr>
                <p:cNvPr id="252" name="Ink 251">
                  <a:extLst>
                    <a:ext uri="{FF2B5EF4-FFF2-40B4-BE49-F238E27FC236}">
                      <a16:creationId xmlns:a16="http://schemas.microsoft.com/office/drawing/2014/main" id="{317E68D0-9D44-6691-AB39-2656C7DBDBAC}"/>
                    </a:ext>
                  </a:extLst>
                </p:cNvPr>
                <p:cNvPicPr/>
                <p:nvPr/>
              </p:nvPicPr>
              <p:blipFill>
                <a:blip r:embed="rId433"/>
                <a:stretch>
                  <a:fillRect/>
                </a:stretch>
              </p:blipFill>
              <p:spPr>
                <a:xfrm>
                  <a:off x="1143383" y="3792441"/>
                  <a:ext cx="446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3" name="Ink 252">
                  <a:extLst>
                    <a:ext uri="{FF2B5EF4-FFF2-40B4-BE49-F238E27FC236}">
                      <a16:creationId xmlns:a16="http://schemas.microsoft.com/office/drawing/2014/main" id="{A518FF81-9F88-D7EE-C256-01A73D4E70E9}"/>
                    </a:ext>
                  </a:extLst>
                </p14:cNvPr>
                <p14:cNvContentPartPr/>
                <p14:nvPr/>
              </p14:nvContentPartPr>
              <p14:xfrm>
                <a:off x="1138343" y="3748881"/>
                <a:ext cx="110160" cy="91440"/>
              </p14:xfrm>
            </p:contentPart>
          </mc:Choice>
          <mc:Fallback>
            <p:pic>
              <p:nvPicPr>
                <p:cNvPr id="253" name="Ink 252">
                  <a:extLst>
                    <a:ext uri="{FF2B5EF4-FFF2-40B4-BE49-F238E27FC236}">
                      <a16:creationId xmlns:a16="http://schemas.microsoft.com/office/drawing/2014/main" id="{A518FF81-9F88-D7EE-C256-01A73D4E70E9}"/>
                    </a:ext>
                  </a:extLst>
                </p:cNvPr>
                <p:cNvPicPr/>
                <p:nvPr/>
              </p:nvPicPr>
              <p:blipFill>
                <a:blip r:embed="rId435"/>
                <a:stretch>
                  <a:fillRect/>
                </a:stretch>
              </p:blipFill>
              <p:spPr>
                <a:xfrm>
                  <a:off x="1129703" y="3739881"/>
                  <a:ext cx="1278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4" name="Ink 253">
                  <a:extLst>
                    <a:ext uri="{FF2B5EF4-FFF2-40B4-BE49-F238E27FC236}">
                      <a16:creationId xmlns:a16="http://schemas.microsoft.com/office/drawing/2014/main" id="{A142973C-D19E-3FB7-F529-8B7C6AA7A5C8}"/>
                    </a:ext>
                  </a:extLst>
                </p14:cNvPr>
                <p14:cNvContentPartPr/>
                <p14:nvPr/>
              </p14:nvContentPartPr>
              <p14:xfrm>
                <a:off x="1344623" y="3705681"/>
                <a:ext cx="128520" cy="202680"/>
              </p14:xfrm>
            </p:contentPart>
          </mc:Choice>
          <mc:Fallback>
            <p:pic>
              <p:nvPicPr>
                <p:cNvPr id="254" name="Ink 253">
                  <a:extLst>
                    <a:ext uri="{FF2B5EF4-FFF2-40B4-BE49-F238E27FC236}">
                      <a16:creationId xmlns:a16="http://schemas.microsoft.com/office/drawing/2014/main" id="{A142973C-D19E-3FB7-F529-8B7C6AA7A5C8}"/>
                    </a:ext>
                  </a:extLst>
                </p:cNvPr>
                <p:cNvPicPr/>
                <p:nvPr/>
              </p:nvPicPr>
              <p:blipFill>
                <a:blip r:embed="rId437"/>
                <a:stretch>
                  <a:fillRect/>
                </a:stretch>
              </p:blipFill>
              <p:spPr>
                <a:xfrm>
                  <a:off x="1335983" y="3696681"/>
                  <a:ext cx="1461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5" name="Ink 254">
                  <a:extLst>
                    <a:ext uri="{FF2B5EF4-FFF2-40B4-BE49-F238E27FC236}">
                      <a16:creationId xmlns:a16="http://schemas.microsoft.com/office/drawing/2014/main" id="{E6EBD55C-BB01-4151-7DE3-25AFBB4F3465}"/>
                    </a:ext>
                  </a:extLst>
                </p14:cNvPr>
                <p14:cNvContentPartPr/>
                <p14:nvPr/>
              </p14:nvContentPartPr>
              <p14:xfrm>
                <a:off x="1498703" y="3776241"/>
                <a:ext cx="75240" cy="124200"/>
              </p14:xfrm>
            </p:contentPart>
          </mc:Choice>
          <mc:Fallback>
            <p:pic>
              <p:nvPicPr>
                <p:cNvPr id="255" name="Ink 254">
                  <a:extLst>
                    <a:ext uri="{FF2B5EF4-FFF2-40B4-BE49-F238E27FC236}">
                      <a16:creationId xmlns:a16="http://schemas.microsoft.com/office/drawing/2014/main" id="{E6EBD55C-BB01-4151-7DE3-25AFBB4F3465}"/>
                    </a:ext>
                  </a:extLst>
                </p:cNvPr>
                <p:cNvPicPr/>
                <p:nvPr/>
              </p:nvPicPr>
              <p:blipFill>
                <a:blip r:embed="rId439"/>
                <a:stretch>
                  <a:fillRect/>
                </a:stretch>
              </p:blipFill>
              <p:spPr>
                <a:xfrm>
                  <a:off x="1490063" y="3767241"/>
                  <a:ext cx="928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6" name="Ink 255">
                  <a:extLst>
                    <a:ext uri="{FF2B5EF4-FFF2-40B4-BE49-F238E27FC236}">
                      <a16:creationId xmlns:a16="http://schemas.microsoft.com/office/drawing/2014/main" id="{9F3A4EE2-6A4A-EAFA-9466-2D27FDA3DA01}"/>
                    </a:ext>
                  </a:extLst>
                </p14:cNvPr>
                <p14:cNvContentPartPr/>
                <p14:nvPr/>
              </p14:nvContentPartPr>
              <p14:xfrm>
                <a:off x="1605623" y="3762921"/>
                <a:ext cx="65880" cy="118440"/>
              </p14:xfrm>
            </p:contentPart>
          </mc:Choice>
          <mc:Fallback>
            <p:pic>
              <p:nvPicPr>
                <p:cNvPr id="256" name="Ink 255">
                  <a:extLst>
                    <a:ext uri="{FF2B5EF4-FFF2-40B4-BE49-F238E27FC236}">
                      <a16:creationId xmlns:a16="http://schemas.microsoft.com/office/drawing/2014/main" id="{9F3A4EE2-6A4A-EAFA-9466-2D27FDA3DA01}"/>
                    </a:ext>
                  </a:extLst>
                </p:cNvPr>
                <p:cNvPicPr/>
                <p:nvPr/>
              </p:nvPicPr>
              <p:blipFill>
                <a:blip r:embed="rId441"/>
                <a:stretch>
                  <a:fillRect/>
                </a:stretch>
              </p:blipFill>
              <p:spPr>
                <a:xfrm>
                  <a:off x="1596983" y="3753921"/>
                  <a:ext cx="835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7" name="Ink 256">
                  <a:extLst>
                    <a:ext uri="{FF2B5EF4-FFF2-40B4-BE49-F238E27FC236}">
                      <a16:creationId xmlns:a16="http://schemas.microsoft.com/office/drawing/2014/main" id="{CDCFC060-7351-AA95-9FEE-2F7A5F9B6B1A}"/>
                    </a:ext>
                  </a:extLst>
                </p14:cNvPr>
                <p14:cNvContentPartPr/>
                <p14:nvPr/>
              </p14:nvContentPartPr>
              <p14:xfrm>
                <a:off x="1720103" y="3777681"/>
                <a:ext cx="18360" cy="102600"/>
              </p14:xfrm>
            </p:contentPart>
          </mc:Choice>
          <mc:Fallback>
            <p:pic>
              <p:nvPicPr>
                <p:cNvPr id="257" name="Ink 256">
                  <a:extLst>
                    <a:ext uri="{FF2B5EF4-FFF2-40B4-BE49-F238E27FC236}">
                      <a16:creationId xmlns:a16="http://schemas.microsoft.com/office/drawing/2014/main" id="{CDCFC060-7351-AA95-9FEE-2F7A5F9B6B1A}"/>
                    </a:ext>
                  </a:extLst>
                </p:cNvPr>
                <p:cNvPicPr/>
                <p:nvPr/>
              </p:nvPicPr>
              <p:blipFill>
                <a:blip r:embed="rId443"/>
                <a:stretch>
                  <a:fillRect/>
                </a:stretch>
              </p:blipFill>
              <p:spPr>
                <a:xfrm>
                  <a:off x="1711463" y="3768681"/>
                  <a:ext cx="36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58" name="Ink 257">
                  <a:extLst>
                    <a:ext uri="{FF2B5EF4-FFF2-40B4-BE49-F238E27FC236}">
                      <a16:creationId xmlns:a16="http://schemas.microsoft.com/office/drawing/2014/main" id="{2ADC14FF-FE46-1263-C8B7-D6C0544CBF49}"/>
                    </a:ext>
                  </a:extLst>
                </p14:cNvPr>
                <p14:cNvContentPartPr/>
                <p14:nvPr/>
              </p14:nvContentPartPr>
              <p14:xfrm>
                <a:off x="1738463" y="3679041"/>
                <a:ext cx="7560" cy="16200"/>
              </p14:xfrm>
            </p:contentPart>
          </mc:Choice>
          <mc:Fallback>
            <p:pic>
              <p:nvPicPr>
                <p:cNvPr id="258" name="Ink 257">
                  <a:extLst>
                    <a:ext uri="{FF2B5EF4-FFF2-40B4-BE49-F238E27FC236}">
                      <a16:creationId xmlns:a16="http://schemas.microsoft.com/office/drawing/2014/main" id="{2ADC14FF-FE46-1263-C8B7-D6C0544CBF49}"/>
                    </a:ext>
                  </a:extLst>
                </p:cNvPr>
                <p:cNvPicPr/>
                <p:nvPr/>
              </p:nvPicPr>
              <p:blipFill>
                <a:blip r:embed="rId445"/>
                <a:stretch>
                  <a:fillRect/>
                </a:stretch>
              </p:blipFill>
              <p:spPr>
                <a:xfrm>
                  <a:off x="1729463" y="3670401"/>
                  <a:ext cx="25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59" name="Ink 258">
                  <a:extLst>
                    <a:ext uri="{FF2B5EF4-FFF2-40B4-BE49-F238E27FC236}">
                      <a16:creationId xmlns:a16="http://schemas.microsoft.com/office/drawing/2014/main" id="{5BDDBA6F-F7B2-FCC9-687F-210DA606CD2E}"/>
                    </a:ext>
                  </a:extLst>
                </p14:cNvPr>
                <p14:cNvContentPartPr/>
                <p14:nvPr/>
              </p14:nvContentPartPr>
              <p14:xfrm>
                <a:off x="1758983" y="3774441"/>
                <a:ext cx="172080" cy="245520"/>
              </p14:xfrm>
            </p:contentPart>
          </mc:Choice>
          <mc:Fallback>
            <p:pic>
              <p:nvPicPr>
                <p:cNvPr id="259" name="Ink 258">
                  <a:extLst>
                    <a:ext uri="{FF2B5EF4-FFF2-40B4-BE49-F238E27FC236}">
                      <a16:creationId xmlns:a16="http://schemas.microsoft.com/office/drawing/2014/main" id="{5BDDBA6F-F7B2-FCC9-687F-210DA606CD2E}"/>
                    </a:ext>
                  </a:extLst>
                </p:cNvPr>
                <p:cNvPicPr/>
                <p:nvPr/>
              </p:nvPicPr>
              <p:blipFill>
                <a:blip r:embed="rId447"/>
                <a:stretch>
                  <a:fillRect/>
                </a:stretch>
              </p:blipFill>
              <p:spPr>
                <a:xfrm>
                  <a:off x="1749983" y="3765801"/>
                  <a:ext cx="1897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0" name="Ink 259">
                  <a:extLst>
                    <a:ext uri="{FF2B5EF4-FFF2-40B4-BE49-F238E27FC236}">
                      <a16:creationId xmlns:a16="http://schemas.microsoft.com/office/drawing/2014/main" id="{782A9007-C6CF-2212-7E8C-AC03F4D56B10}"/>
                    </a:ext>
                  </a:extLst>
                </p14:cNvPr>
                <p14:cNvContentPartPr/>
                <p14:nvPr/>
              </p14:nvContentPartPr>
              <p14:xfrm>
                <a:off x="1972103" y="3797841"/>
                <a:ext cx="55080" cy="122040"/>
              </p14:xfrm>
            </p:contentPart>
          </mc:Choice>
          <mc:Fallback>
            <p:pic>
              <p:nvPicPr>
                <p:cNvPr id="260" name="Ink 259">
                  <a:extLst>
                    <a:ext uri="{FF2B5EF4-FFF2-40B4-BE49-F238E27FC236}">
                      <a16:creationId xmlns:a16="http://schemas.microsoft.com/office/drawing/2014/main" id="{782A9007-C6CF-2212-7E8C-AC03F4D56B10}"/>
                    </a:ext>
                  </a:extLst>
                </p:cNvPr>
                <p:cNvPicPr/>
                <p:nvPr/>
              </p:nvPicPr>
              <p:blipFill>
                <a:blip r:embed="rId449"/>
                <a:stretch>
                  <a:fillRect/>
                </a:stretch>
              </p:blipFill>
              <p:spPr>
                <a:xfrm>
                  <a:off x="1963463" y="3788841"/>
                  <a:ext cx="727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1" name="Ink 260">
                  <a:extLst>
                    <a:ext uri="{FF2B5EF4-FFF2-40B4-BE49-F238E27FC236}">
                      <a16:creationId xmlns:a16="http://schemas.microsoft.com/office/drawing/2014/main" id="{F131E567-F97D-4F70-AA9B-FFC5DAC86D29}"/>
                    </a:ext>
                  </a:extLst>
                </p14:cNvPr>
                <p14:cNvContentPartPr/>
                <p14:nvPr/>
              </p14:nvContentPartPr>
              <p14:xfrm>
                <a:off x="2046263" y="3736281"/>
                <a:ext cx="86400" cy="136440"/>
              </p14:xfrm>
            </p:contentPart>
          </mc:Choice>
          <mc:Fallback>
            <p:pic>
              <p:nvPicPr>
                <p:cNvPr id="261" name="Ink 260">
                  <a:extLst>
                    <a:ext uri="{FF2B5EF4-FFF2-40B4-BE49-F238E27FC236}">
                      <a16:creationId xmlns:a16="http://schemas.microsoft.com/office/drawing/2014/main" id="{F131E567-F97D-4F70-AA9B-FFC5DAC86D29}"/>
                    </a:ext>
                  </a:extLst>
                </p:cNvPr>
                <p:cNvPicPr/>
                <p:nvPr/>
              </p:nvPicPr>
              <p:blipFill>
                <a:blip r:embed="rId451"/>
                <a:stretch>
                  <a:fillRect/>
                </a:stretch>
              </p:blipFill>
              <p:spPr>
                <a:xfrm>
                  <a:off x="2037263" y="3727281"/>
                  <a:ext cx="1040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2" name="Ink 261">
                  <a:extLst>
                    <a:ext uri="{FF2B5EF4-FFF2-40B4-BE49-F238E27FC236}">
                      <a16:creationId xmlns:a16="http://schemas.microsoft.com/office/drawing/2014/main" id="{A3C8F003-A7B7-B69E-4F60-62E186DAE574}"/>
                    </a:ext>
                  </a:extLst>
                </p14:cNvPr>
                <p14:cNvContentPartPr/>
                <p14:nvPr/>
              </p14:nvContentPartPr>
              <p14:xfrm>
                <a:off x="624263" y="3678681"/>
                <a:ext cx="1477800" cy="421200"/>
              </p14:xfrm>
            </p:contentPart>
          </mc:Choice>
          <mc:Fallback>
            <p:pic>
              <p:nvPicPr>
                <p:cNvPr id="262" name="Ink 261">
                  <a:extLst>
                    <a:ext uri="{FF2B5EF4-FFF2-40B4-BE49-F238E27FC236}">
                      <a16:creationId xmlns:a16="http://schemas.microsoft.com/office/drawing/2014/main" id="{A3C8F003-A7B7-B69E-4F60-62E186DAE574}"/>
                    </a:ext>
                  </a:extLst>
                </p:cNvPr>
                <p:cNvPicPr/>
                <p:nvPr/>
              </p:nvPicPr>
              <p:blipFill>
                <a:blip r:embed="rId453"/>
                <a:stretch>
                  <a:fillRect/>
                </a:stretch>
              </p:blipFill>
              <p:spPr>
                <a:xfrm>
                  <a:off x="615263" y="3669681"/>
                  <a:ext cx="149544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3" name="Ink 262">
                  <a:extLst>
                    <a:ext uri="{FF2B5EF4-FFF2-40B4-BE49-F238E27FC236}">
                      <a16:creationId xmlns:a16="http://schemas.microsoft.com/office/drawing/2014/main" id="{57D18638-C750-8156-EB8A-E93DA4C7D662}"/>
                    </a:ext>
                  </a:extLst>
                </p14:cNvPr>
                <p14:cNvContentPartPr/>
                <p14:nvPr/>
              </p14:nvContentPartPr>
              <p14:xfrm>
                <a:off x="2102783" y="3825201"/>
                <a:ext cx="10440" cy="11880"/>
              </p14:xfrm>
            </p:contentPart>
          </mc:Choice>
          <mc:Fallback>
            <p:pic>
              <p:nvPicPr>
                <p:cNvPr id="263" name="Ink 262">
                  <a:extLst>
                    <a:ext uri="{FF2B5EF4-FFF2-40B4-BE49-F238E27FC236}">
                      <a16:creationId xmlns:a16="http://schemas.microsoft.com/office/drawing/2014/main" id="{57D18638-C750-8156-EB8A-E93DA4C7D662}"/>
                    </a:ext>
                  </a:extLst>
                </p:cNvPr>
                <p:cNvPicPr/>
                <p:nvPr/>
              </p:nvPicPr>
              <p:blipFill>
                <a:blip r:embed="rId455"/>
                <a:stretch>
                  <a:fillRect/>
                </a:stretch>
              </p:blipFill>
              <p:spPr>
                <a:xfrm>
                  <a:off x="2094143" y="3816561"/>
                  <a:ext cx="28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4" name="Ink 263">
                  <a:extLst>
                    <a:ext uri="{FF2B5EF4-FFF2-40B4-BE49-F238E27FC236}">
                      <a16:creationId xmlns:a16="http://schemas.microsoft.com/office/drawing/2014/main" id="{62CF9184-7BB6-BD38-3A4D-9F6A19C05E53}"/>
                    </a:ext>
                  </a:extLst>
                </p14:cNvPr>
                <p14:cNvContentPartPr/>
                <p14:nvPr/>
              </p14:nvContentPartPr>
              <p14:xfrm>
                <a:off x="2034383" y="3711081"/>
                <a:ext cx="197640" cy="351000"/>
              </p14:xfrm>
            </p:contentPart>
          </mc:Choice>
          <mc:Fallback>
            <p:pic>
              <p:nvPicPr>
                <p:cNvPr id="264" name="Ink 263">
                  <a:extLst>
                    <a:ext uri="{FF2B5EF4-FFF2-40B4-BE49-F238E27FC236}">
                      <a16:creationId xmlns:a16="http://schemas.microsoft.com/office/drawing/2014/main" id="{62CF9184-7BB6-BD38-3A4D-9F6A19C05E53}"/>
                    </a:ext>
                  </a:extLst>
                </p:cNvPr>
                <p:cNvPicPr/>
                <p:nvPr/>
              </p:nvPicPr>
              <p:blipFill>
                <a:blip r:embed="rId457"/>
                <a:stretch>
                  <a:fillRect/>
                </a:stretch>
              </p:blipFill>
              <p:spPr>
                <a:xfrm>
                  <a:off x="2025743" y="3702441"/>
                  <a:ext cx="2152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6" name="Ink 265">
                  <a:extLst>
                    <a:ext uri="{FF2B5EF4-FFF2-40B4-BE49-F238E27FC236}">
                      <a16:creationId xmlns:a16="http://schemas.microsoft.com/office/drawing/2014/main" id="{04C55FBE-FED5-3ABC-C60F-5F9EBFD1C08C}"/>
                    </a:ext>
                  </a:extLst>
                </p14:cNvPr>
                <p14:cNvContentPartPr/>
                <p14:nvPr/>
              </p14:nvContentPartPr>
              <p14:xfrm>
                <a:off x="1680503" y="3261081"/>
                <a:ext cx="199800" cy="376560"/>
              </p14:xfrm>
            </p:contentPart>
          </mc:Choice>
          <mc:Fallback>
            <p:pic>
              <p:nvPicPr>
                <p:cNvPr id="266" name="Ink 265">
                  <a:extLst>
                    <a:ext uri="{FF2B5EF4-FFF2-40B4-BE49-F238E27FC236}">
                      <a16:creationId xmlns:a16="http://schemas.microsoft.com/office/drawing/2014/main" id="{04C55FBE-FED5-3ABC-C60F-5F9EBFD1C08C}"/>
                    </a:ext>
                  </a:extLst>
                </p:cNvPr>
                <p:cNvPicPr/>
                <p:nvPr/>
              </p:nvPicPr>
              <p:blipFill>
                <a:blip r:embed="rId459"/>
                <a:stretch>
                  <a:fillRect/>
                </a:stretch>
              </p:blipFill>
              <p:spPr>
                <a:xfrm>
                  <a:off x="1671863" y="3252081"/>
                  <a:ext cx="2174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67" name="Ink 266">
                  <a:extLst>
                    <a:ext uri="{FF2B5EF4-FFF2-40B4-BE49-F238E27FC236}">
                      <a16:creationId xmlns:a16="http://schemas.microsoft.com/office/drawing/2014/main" id="{9053A12F-8C29-6848-5042-FD71FEEB46FA}"/>
                    </a:ext>
                  </a:extLst>
                </p14:cNvPr>
                <p14:cNvContentPartPr/>
                <p14:nvPr/>
              </p14:nvContentPartPr>
              <p14:xfrm>
                <a:off x="1964543" y="2987121"/>
                <a:ext cx="124200" cy="273240"/>
              </p14:xfrm>
            </p:contentPart>
          </mc:Choice>
          <mc:Fallback>
            <p:pic>
              <p:nvPicPr>
                <p:cNvPr id="267" name="Ink 266">
                  <a:extLst>
                    <a:ext uri="{FF2B5EF4-FFF2-40B4-BE49-F238E27FC236}">
                      <a16:creationId xmlns:a16="http://schemas.microsoft.com/office/drawing/2014/main" id="{9053A12F-8C29-6848-5042-FD71FEEB46FA}"/>
                    </a:ext>
                  </a:extLst>
                </p:cNvPr>
                <p:cNvPicPr/>
                <p:nvPr/>
              </p:nvPicPr>
              <p:blipFill>
                <a:blip r:embed="rId461"/>
                <a:stretch>
                  <a:fillRect/>
                </a:stretch>
              </p:blipFill>
              <p:spPr>
                <a:xfrm>
                  <a:off x="1955543" y="2978121"/>
                  <a:ext cx="1418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68" name="Ink 267">
                  <a:extLst>
                    <a:ext uri="{FF2B5EF4-FFF2-40B4-BE49-F238E27FC236}">
                      <a16:creationId xmlns:a16="http://schemas.microsoft.com/office/drawing/2014/main" id="{DA6632DA-2E17-668C-78ED-65F97A5A385F}"/>
                    </a:ext>
                  </a:extLst>
                </p14:cNvPr>
                <p14:cNvContentPartPr/>
                <p14:nvPr/>
              </p14:nvContentPartPr>
              <p14:xfrm>
                <a:off x="1937543" y="3102321"/>
                <a:ext cx="120600" cy="39960"/>
              </p14:xfrm>
            </p:contentPart>
          </mc:Choice>
          <mc:Fallback>
            <p:pic>
              <p:nvPicPr>
                <p:cNvPr id="268" name="Ink 267">
                  <a:extLst>
                    <a:ext uri="{FF2B5EF4-FFF2-40B4-BE49-F238E27FC236}">
                      <a16:creationId xmlns:a16="http://schemas.microsoft.com/office/drawing/2014/main" id="{DA6632DA-2E17-668C-78ED-65F97A5A385F}"/>
                    </a:ext>
                  </a:extLst>
                </p:cNvPr>
                <p:cNvPicPr/>
                <p:nvPr/>
              </p:nvPicPr>
              <p:blipFill>
                <a:blip r:embed="rId463"/>
                <a:stretch>
                  <a:fillRect/>
                </a:stretch>
              </p:blipFill>
              <p:spPr>
                <a:xfrm>
                  <a:off x="1928543" y="3093321"/>
                  <a:ext cx="1382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69" name="Ink 268">
                  <a:extLst>
                    <a:ext uri="{FF2B5EF4-FFF2-40B4-BE49-F238E27FC236}">
                      <a16:creationId xmlns:a16="http://schemas.microsoft.com/office/drawing/2014/main" id="{F6CB599C-72EF-95B7-D87A-654CA874442E}"/>
                    </a:ext>
                  </a:extLst>
                </p14:cNvPr>
                <p14:cNvContentPartPr/>
                <p14:nvPr/>
              </p14:nvContentPartPr>
              <p14:xfrm>
                <a:off x="2081903" y="2979561"/>
                <a:ext cx="46440" cy="254520"/>
              </p14:xfrm>
            </p:contentPart>
          </mc:Choice>
          <mc:Fallback>
            <p:pic>
              <p:nvPicPr>
                <p:cNvPr id="269" name="Ink 268">
                  <a:extLst>
                    <a:ext uri="{FF2B5EF4-FFF2-40B4-BE49-F238E27FC236}">
                      <a16:creationId xmlns:a16="http://schemas.microsoft.com/office/drawing/2014/main" id="{F6CB599C-72EF-95B7-D87A-654CA874442E}"/>
                    </a:ext>
                  </a:extLst>
                </p:cNvPr>
                <p:cNvPicPr/>
                <p:nvPr/>
              </p:nvPicPr>
              <p:blipFill>
                <a:blip r:embed="rId465"/>
                <a:stretch>
                  <a:fillRect/>
                </a:stretch>
              </p:blipFill>
              <p:spPr>
                <a:xfrm>
                  <a:off x="2073263" y="2970921"/>
                  <a:ext cx="64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70" name="Ink 269">
                  <a:extLst>
                    <a:ext uri="{FF2B5EF4-FFF2-40B4-BE49-F238E27FC236}">
                      <a16:creationId xmlns:a16="http://schemas.microsoft.com/office/drawing/2014/main" id="{5866694C-6A18-FE3C-04B8-A4294EF788F0}"/>
                    </a:ext>
                  </a:extLst>
                </p14:cNvPr>
                <p14:cNvContentPartPr/>
                <p14:nvPr/>
              </p14:nvContentPartPr>
              <p14:xfrm>
                <a:off x="2157143" y="3011601"/>
                <a:ext cx="32760" cy="206280"/>
              </p14:xfrm>
            </p:contentPart>
          </mc:Choice>
          <mc:Fallback>
            <p:pic>
              <p:nvPicPr>
                <p:cNvPr id="270" name="Ink 269">
                  <a:extLst>
                    <a:ext uri="{FF2B5EF4-FFF2-40B4-BE49-F238E27FC236}">
                      <a16:creationId xmlns:a16="http://schemas.microsoft.com/office/drawing/2014/main" id="{5866694C-6A18-FE3C-04B8-A4294EF788F0}"/>
                    </a:ext>
                  </a:extLst>
                </p:cNvPr>
                <p:cNvPicPr/>
                <p:nvPr/>
              </p:nvPicPr>
              <p:blipFill>
                <a:blip r:embed="rId467"/>
                <a:stretch>
                  <a:fillRect/>
                </a:stretch>
              </p:blipFill>
              <p:spPr>
                <a:xfrm>
                  <a:off x="2148503" y="3002601"/>
                  <a:ext cx="504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1" name="Ink 270">
                  <a:extLst>
                    <a:ext uri="{FF2B5EF4-FFF2-40B4-BE49-F238E27FC236}">
                      <a16:creationId xmlns:a16="http://schemas.microsoft.com/office/drawing/2014/main" id="{39447632-2B64-B192-2EAF-91E985F4CD0A}"/>
                    </a:ext>
                  </a:extLst>
                </p14:cNvPr>
                <p14:cNvContentPartPr/>
                <p14:nvPr/>
              </p14:nvContentPartPr>
              <p14:xfrm>
                <a:off x="2223743" y="3086841"/>
                <a:ext cx="143640" cy="126720"/>
              </p14:xfrm>
            </p:contentPart>
          </mc:Choice>
          <mc:Fallback>
            <p:pic>
              <p:nvPicPr>
                <p:cNvPr id="271" name="Ink 270">
                  <a:extLst>
                    <a:ext uri="{FF2B5EF4-FFF2-40B4-BE49-F238E27FC236}">
                      <a16:creationId xmlns:a16="http://schemas.microsoft.com/office/drawing/2014/main" id="{39447632-2B64-B192-2EAF-91E985F4CD0A}"/>
                    </a:ext>
                  </a:extLst>
                </p:cNvPr>
                <p:cNvPicPr/>
                <p:nvPr/>
              </p:nvPicPr>
              <p:blipFill>
                <a:blip r:embed="rId469"/>
                <a:stretch>
                  <a:fillRect/>
                </a:stretch>
              </p:blipFill>
              <p:spPr>
                <a:xfrm>
                  <a:off x="2214743" y="3078201"/>
                  <a:ext cx="1612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3" name="Ink 272">
                  <a:extLst>
                    <a:ext uri="{FF2B5EF4-FFF2-40B4-BE49-F238E27FC236}">
                      <a16:creationId xmlns:a16="http://schemas.microsoft.com/office/drawing/2014/main" id="{E2499E47-2EA5-41EF-10B8-3420A3069952}"/>
                    </a:ext>
                  </a:extLst>
                </p14:cNvPr>
                <p14:cNvContentPartPr/>
                <p14:nvPr/>
              </p14:nvContentPartPr>
              <p14:xfrm>
                <a:off x="1809743" y="2833041"/>
                <a:ext cx="612360" cy="522360"/>
              </p14:xfrm>
            </p:contentPart>
          </mc:Choice>
          <mc:Fallback>
            <p:pic>
              <p:nvPicPr>
                <p:cNvPr id="273" name="Ink 272">
                  <a:extLst>
                    <a:ext uri="{FF2B5EF4-FFF2-40B4-BE49-F238E27FC236}">
                      <a16:creationId xmlns:a16="http://schemas.microsoft.com/office/drawing/2014/main" id="{E2499E47-2EA5-41EF-10B8-3420A3069952}"/>
                    </a:ext>
                  </a:extLst>
                </p:cNvPr>
                <p:cNvPicPr/>
                <p:nvPr/>
              </p:nvPicPr>
              <p:blipFill>
                <a:blip r:embed="rId471"/>
                <a:stretch>
                  <a:fillRect/>
                </a:stretch>
              </p:blipFill>
              <p:spPr>
                <a:xfrm>
                  <a:off x="1801103" y="2824041"/>
                  <a:ext cx="63000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4" name="Ink 273">
                  <a:extLst>
                    <a:ext uri="{FF2B5EF4-FFF2-40B4-BE49-F238E27FC236}">
                      <a16:creationId xmlns:a16="http://schemas.microsoft.com/office/drawing/2014/main" id="{9FD4672A-954C-F99D-C3C7-9EC761183054}"/>
                    </a:ext>
                  </a:extLst>
                </p14:cNvPr>
                <p14:cNvContentPartPr/>
                <p14:nvPr/>
              </p14:nvContentPartPr>
              <p14:xfrm>
                <a:off x="2446223" y="3072801"/>
                <a:ext cx="240840" cy="36000"/>
              </p14:xfrm>
            </p:contentPart>
          </mc:Choice>
          <mc:Fallback>
            <p:pic>
              <p:nvPicPr>
                <p:cNvPr id="274" name="Ink 273">
                  <a:extLst>
                    <a:ext uri="{FF2B5EF4-FFF2-40B4-BE49-F238E27FC236}">
                      <a16:creationId xmlns:a16="http://schemas.microsoft.com/office/drawing/2014/main" id="{9FD4672A-954C-F99D-C3C7-9EC761183054}"/>
                    </a:ext>
                  </a:extLst>
                </p:cNvPr>
                <p:cNvPicPr/>
                <p:nvPr/>
              </p:nvPicPr>
              <p:blipFill>
                <a:blip r:embed="rId473"/>
                <a:stretch>
                  <a:fillRect/>
                </a:stretch>
              </p:blipFill>
              <p:spPr>
                <a:xfrm>
                  <a:off x="2437583" y="3063801"/>
                  <a:ext cx="258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75" name="Ink 274">
                  <a:extLst>
                    <a:ext uri="{FF2B5EF4-FFF2-40B4-BE49-F238E27FC236}">
                      <a16:creationId xmlns:a16="http://schemas.microsoft.com/office/drawing/2014/main" id="{09B63D4C-D8ED-552F-24D1-74B879D988E0}"/>
                    </a:ext>
                  </a:extLst>
                </p14:cNvPr>
                <p14:cNvContentPartPr/>
                <p14:nvPr/>
              </p14:nvContentPartPr>
              <p14:xfrm>
                <a:off x="2639543" y="2839881"/>
                <a:ext cx="569160" cy="455400"/>
              </p14:xfrm>
            </p:contentPart>
          </mc:Choice>
          <mc:Fallback>
            <p:pic>
              <p:nvPicPr>
                <p:cNvPr id="275" name="Ink 274">
                  <a:extLst>
                    <a:ext uri="{FF2B5EF4-FFF2-40B4-BE49-F238E27FC236}">
                      <a16:creationId xmlns:a16="http://schemas.microsoft.com/office/drawing/2014/main" id="{09B63D4C-D8ED-552F-24D1-74B879D988E0}"/>
                    </a:ext>
                  </a:extLst>
                </p:cNvPr>
                <p:cNvPicPr/>
                <p:nvPr/>
              </p:nvPicPr>
              <p:blipFill>
                <a:blip r:embed="rId475"/>
                <a:stretch>
                  <a:fillRect/>
                </a:stretch>
              </p:blipFill>
              <p:spPr>
                <a:xfrm>
                  <a:off x="2630903" y="2831241"/>
                  <a:ext cx="5868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76" name="Ink 275">
                  <a:extLst>
                    <a:ext uri="{FF2B5EF4-FFF2-40B4-BE49-F238E27FC236}">
                      <a16:creationId xmlns:a16="http://schemas.microsoft.com/office/drawing/2014/main" id="{14725F7A-CD29-3BF4-1CED-8150DD740B56}"/>
                    </a:ext>
                  </a:extLst>
                </p14:cNvPr>
                <p14:cNvContentPartPr/>
                <p14:nvPr/>
              </p14:nvContentPartPr>
              <p14:xfrm>
                <a:off x="2770943" y="3006561"/>
                <a:ext cx="84240" cy="172440"/>
              </p14:xfrm>
            </p:contentPart>
          </mc:Choice>
          <mc:Fallback>
            <p:pic>
              <p:nvPicPr>
                <p:cNvPr id="276" name="Ink 275">
                  <a:extLst>
                    <a:ext uri="{FF2B5EF4-FFF2-40B4-BE49-F238E27FC236}">
                      <a16:creationId xmlns:a16="http://schemas.microsoft.com/office/drawing/2014/main" id="{14725F7A-CD29-3BF4-1CED-8150DD740B56}"/>
                    </a:ext>
                  </a:extLst>
                </p:cNvPr>
                <p:cNvPicPr/>
                <p:nvPr/>
              </p:nvPicPr>
              <p:blipFill>
                <a:blip r:embed="rId477"/>
                <a:stretch>
                  <a:fillRect/>
                </a:stretch>
              </p:blipFill>
              <p:spPr>
                <a:xfrm>
                  <a:off x="2761943" y="2997561"/>
                  <a:ext cx="1018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77" name="Ink 276">
                  <a:extLst>
                    <a:ext uri="{FF2B5EF4-FFF2-40B4-BE49-F238E27FC236}">
                      <a16:creationId xmlns:a16="http://schemas.microsoft.com/office/drawing/2014/main" id="{C53365D0-9CAF-588F-64C1-B528404A9600}"/>
                    </a:ext>
                  </a:extLst>
                </p14:cNvPr>
                <p14:cNvContentPartPr/>
                <p14:nvPr/>
              </p14:nvContentPartPr>
              <p14:xfrm>
                <a:off x="2757623" y="3088641"/>
                <a:ext cx="33120" cy="17280"/>
              </p14:xfrm>
            </p:contentPart>
          </mc:Choice>
          <mc:Fallback>
            <p:pic>
              <p:nvPicPr>
                <p:cNvPr id="277" name="Ink 276">
                  <a:extLst>
                    <a:ext uri="{FF2B5EF4-FFF2-40B4-BE49-F238E27FC236}">
                      <a16:creationId xmlns:a16="http://schemas.microsoft.com/office/drawing/2014/main" id="{C53365D0-9CAF-588F-64C1-B528404A9600}"/>
                    </a:ext>
                  </a:extLst>
                </p:cNvPr>
                <p:cNvPicPr/>
                <p:nvPr/>
              </p:nvPicPr>
              <p:blipFill>
                <a:blip r:embed="rId479"/>
                <a:stretch>
                  <a:fillRect/>
                </a:stretch>
              </p:blipFill>
              <p:spPr>
                <a:xfrm>
                  <a:off x="2748983" y="3079641"/>
                  <a:ext cx="507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78" name="Ink 277">
                  <a:extLst>
                    <a:ext uri="{FF2B5EF4-FFF2-40B4-BE49-F238E27FC236}">
                      <a16:creationId xmlns:a16="http://schemas.microsoft.com/office/drawing/2014/main" id="{8626E875-D4B4-70F8-BC49-A025CAF308DC}"/>
                    </a:ext>
                  </a:extLst>
                </p14:cNvPr>
                <p14:cNvContentPartPr/>
                <p14:nvPr/>
              </p14:nvContentPartPr>
              <p14:xfrm>
                <a:off x="2878943" y="3009441"/>
                <a:ext cx="86760" cy="198720"/>
              </p14:xfrm>
            </p:contentPart>
          </mc:Choice>
          <mc:Fallback>
            <p:pic>
              <p:nvPicPr>
                <p:cNvPr id="278" name="Ink 277">
                  <a:extLst>
                    <a:ext uri="{FF2B5EF4-FFF2-40B4-BE49-F238E27FC236}">
                      <a16:creationId xmlns:a16="http://schemas.microsoft.com/office/drawing/2014/main" id="{8626E875-D4B4-70F8-BC49-A025CAF308DC}"/>
                    </a:ext>
                  </a:extLst>
                </p:cNvPr>
                <p:cNvPicPr/>
                <p:nvPr/>
              </p:nvPicPr>
              <p:blipFill>
                <a:blip r:embed="rId481"/>
                <a:stretch>
                  <a:fillRect/>
                </a:stretch>
              </p:blipFill>
              <p:spPr>
                <a:xfrm>
                  <a:off x="2869943" y="3000441"/>
                  <a:ext cx="1044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79" name="Ink 278">
                  <a:extLst>
                    <a:ext uri="{FF2B5EF4-FFF2-40B4-BE49-F238E27FC236}">
                      <a16:creationId xmlns:a16="http://schemas.microsoft.com/office/drawing/2014/main" id="{D1992F35-387C-5651-C133-A75678876C2F}"/>
                    </a:ext>
                  </a:extLst>
                </p14:cNvPr>
                <p14:cNvContentPartPr/>
                <p14:nvPr/>
              </p14:nvContentPartPr>
              <p14:xfrm>
                <a:off x="2990183" y="3001161"/>
                <a:ext cx="77040" cy="175320"/>
              </p14:xfrm>
            </p:contentPart>
          </mc:Choice>
          <mc:Fallback>
            <p:pic>
              <p:nvPicPr>
                <p:cNvPr id="279" name="Ink 278">
                  <a:extLst>
                    <a:ext uri="{FF2B5EF4-FFF2-40B4-BE49-F238E27FC236}">
                      <a16:creationId xmlns:a16="http://schemas.microsoft.com/office/drawing/2014/main" id="{D1992F35-387C-5651-C133-A75678876C2F}"/>
                    </a:ext>
                  </a:extLst>
                </p:cNvPr>
                <p:cNvPicPr/>
                <p:nvPr/>
              </p:nvPicPr>
              <p:blipFill>
                <a:blip r:embed="rId483"/>
                <a:stretch>
                  <a:fillRect/>
                </a:stretch>
              </p:blipFill>
              <p:spPr>
                <a:xfrm>
                  <a:off x="2981543" y="2992521"/>
                  <a:ext cx="946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80" name="Ink 279">
                  <a:extLst>
                    <a:ext uri="{FF2B5EF4-FFF2-40B4-BE49-F238E27FC236}">
                      <a16:creationId xmlns:a16="http://schemas.microsoft.com/office/drawing/2014/main" id="{7D71793B-4711-DCFD-3925-ACFA7435851C}"/>
                    </a:ext>
                  </a:extLst>
                </p14:cNvPr>
                <p14:cNvContentPartPr/>
                <p14:nvPr/>
              </p14:nvContentPartPr>
              <p14:xfrm>
                <a:off x="2775623" y="3107361"/>
                <a:ext cx="92160" cy="25200"/>
              </p14:xfrm>
            </p:contentPart>
          </mc:Choice>
          <mc:Fallback>
            <p:pic>
              <p:nvPicPr>
                <p:cNvPr id="280" name="Ink 279">
                  <a:extLst>
                    <a:ext uri="{FF2B5EF4-FFF2-40B4-BE49-F238E27FC236}">
                      <a16:creationId xmlns:a16="http://schemas.microsoft.com/office/drawing/2014/main" id="{7D71793B-4711-DCFD-3925-ACFA7435851C}"/>
                    </a:ext>
                  </a:extLst>
                </p:cNvPr>
                <p:cNvPicPr/>
                <p:nvPr/>
              </p:nvPicPr>
              <p:blipFill>
                <a:blip r:embed="rId485"/>
                <a:stretch>
                  <a:fillRect/>
                </a:stretch>
              </p:blipFill>
              <p:spPr>
                <a:xfrm>
                  <a:off x="2766983" y="3098361"/>
                  <a:ext cx="1098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82" name="Ink 281">
                  <a:extLst>
                    <a:ext uri="{FF2B5EF4-FFF2-40B4-BE49-F238E27FC236}">
                      <a16:creationId xmlns:a16="http://schemas.microsoft.com/office/drawing/2014/main" id="{914DFDBB-EFB1-EB9E-F70B-FD6EE3F1120E}"/>
                    </a:ext>
                  </a:extLst>
                </p14:cNvPr>
                <p14:cNvContentPartPr/>
                <p14:nvPr/>
              </p14:nvContentPartPr>
              <p14:xfrm>
                <a:off x="1777703" y="2765721"/>
                <a:ext cx="55080" cy="781200"/>
              </p14:xfrm>
            </p:contentPart>
          </mc:Choice>
          <mc:Fallback>
            <p:pic>
              <p:nvPicPr>
                <p:cNvPr id="282" name="Ink 281">
                  <a:extLst>
                    <a:ext uri="{FF2B5EF4-FFF2-40B4-BE49-F238E27FC236}">
                      <a16:creationId xmlns:a16="http://schemas.microsoft.com/office/drawing/2014/main" id="{914DFDBB-EFB1-EB9E-F70B-FD6EE3F1120E}"/>
                    </a:ext>
                  </a:extLst>
                </p:cNvPr>
                <p:cNvPicPr/>
                <p:nvPr/>
              </p:nvPicPr>
              <p:blipFill>
                <a:blip r:embed="rId487"/>
                <a:stretch>
                  <a:fillRect/>
                </a:stretch>
              </p:blipFill>
              <p:spPr>
                <a:xfrm>
                  <a:off x="1768703" y="2756721"/>
                  <a:ext cx="72720" cy="79884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83" name="Ink 282">
                  <a:extLst>
                    <a:ext uri="{FF2B5EF4-FFF2-40B4-BE49-F238E27FC236}">
                      <a16:creationId xmlns:a16="http://schemas.microsoft.com/office/drawing/2014/main" id="{45F849A3-CB24-3DA3-10F0-7D12E90A1ADF}"/>
                    </a:ext>
                  </a:extLst>
                </p14:cNvPr>
                <p14:cNvContentPartPr/>
                <p14:nvPr/>
              </p14:nvContentPartPr>
              <p14:xfrm>
                <a:off x="1834583" y="3546921"/>
                <a:ext cx="1932120" cy="30600"/>
              </p14:xfrm>
            </p:contentPart>
          </mc:Choice>
          <mc:Fallback>
            <p:pic>
              <p:nvPicPr>
                <p:cNvPr id="283" name="Ink 282">
                  <a:extLst>
                    <a:ext uri="{FF2B5EF4-FFF2-40B4-BE49-F238E27FC236}">
                      <a16:creationId xmlns:a16="http://schemas.microsoft.com/office/drawing/2014/main" id="{45F849A3-CB24-3DA3-10F0-7D12E90A1ADF}"/>
                    </a:ext>
                  </a:extLst>
                </p:cNvPr>
                <p:cNvPicPr/>
                <p:nvPr/>
              </p:nvPicPr>
              <p:blipFill>
                <a:blip r:embed="rId489"/>
                <a:stretch>
                  <a:fillRect/>
                </a:stretch>
              </p:blipFill>
              <p:spPr>
                <a:xfrm>
                  <a:off x="1825943" y="3537921"/>
                  <a:ext cx="19497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84" name="Ink 283">
                  <a:extLst>
                    <a:ext uri="{FF2B5EF4-FFF2-40B4-BE49-F238E27FC236}">
                      <a16:creationId xmlns:a16="http://schemas.microsoft.com/office/drawing/2014/main" id="{8F0175D8-97E3-114C-CB6A-611A24FCE531}"/>
                    </a:ext>
                  </a:extLst>
                </p14:cNvPr>
                <p14:cNvContentPartPr/>
                <p14:nvPr/>
              </p14:nvContentPartPr>
              <p14:xfrm>
                <a:off x="1725143" y="2622801"/>
                <a:ext cx="1800720" cy="986760"/>
              </p14:xfrm>
            </p:contentPart>
          </mc:Choice>
          <mc:Fallback>
            <p:pic>
              <p:nvPicPr>
                <p:cNvPr id="284" name="Ink 283">
                  <a:extLst>
                    <a:ext uri="{FF2B5EF4-FFF2-40B4-BE49-F238E27FC236}">
                      <a16:creationId xmlns:a16="http://schemas.microsoft.com/office/drawing/2014/main" id="{8F0175D8-97E3-114C-CB6A-611A24FCE531}"/>
                    </a:ext>
                  </a:extLst>
                </p:cNvPr>
                <p:cNvPicPr/>
                <p:nvPr/>
              </p:nvPicPr>
              <p:blipFill>
                <a:blip r:embed="rId491"/>
                <a:stretch>
                  <a:fillRect/>
                </a:stretch>
              </p:blipFill>
              <p:spPr>
                <a:xfrm>
                  <a:off x="1716503" y="2614161"/>
                  <a:ext cx="1818360" cy="10044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86" name="Ink 285">
                  <a:extLst>
                    <a:ext uri="{FF2B5EF4-FFF2-40B4-BE49-F238E27FC236}">
                      <a16:creationId xmlns:a16="http://schemas.microsoft.com/office/drawing/2014/main" id="{2AC7DE30-DB58-16C7-91E8-7F49B7DFCA55}"/>
                    </a:ext>
                  </a:extLst>
                </p14:cNvPr>
                <p14:cNvContentPartPr/>
                <p14:nvPr/>
              </p14:nvContentPartPr>
              <p14:xfrm>
                <a:off x="2205383" y="2461881"/>
                <a:ext cx="164880" cy="257760"/>
              </p14:xfrm>
            </p:contentPart>
          </mc:Choice>
          <mc:Fallback>
            <p:pic>
              <p:nvPicPr>
                <p:cNvPr id="286" name="Ink 285">
                  <a:extLst>
                    <a:ext uri="{FF2B5EF4-FFF2-40B4-BE49-F238E27FC236}">
                      <a16:creationId xmlns:a16="http://schemas.microsoft.com/office/drawing/2014/main" id="{2AC7DE30-DB58-16C7-91E8-7F49B7DFCA55}"/>
                    </a:ext>
                  </a:extLst>
                </p:cNvPr>
                <p:cNvPicPr/>
                <p:nvPr/>
              </p:nvPicPr>
              <p:blipFill>
                <a:blip r:embed="rId493"/>
                <a:stretch>
                  <a:fillRect/>
                </a:stretch>
              </p:blipFill>
              <p:spPr>
                <a:xfrm>
                  <a:off x="2196383" y="2452881"/>
                  <a:ext cx="1825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87" name="Ink 286">
                  <a:extLst>
                    <a:ext uri="{FF2B5EF4-FFF2-40B4-BE49-F238E27FC236}">
                      <a16:creationId xmlns:a16="http://schemas.microsoft.com/office/drawing/2014/main" id="{DA729AC6-1E56-A1C9-C5BD-33C6878B19CB}"/>
                    </a:ext>
                  </a:extLst>
                </p14:cNvPr>
                <p14:cNvContentPartPr/>
                <p14:nvPr/>
              </p14:nvContentPartPr>
              <p14:xfrm>
                <a:off x="2366663" y="2574921"/>
                <a:ext cx="65880" cy="113400"/>
              </p14:xfrm>
            </p:contentPart>
          </mc:Choice>
          <mc:Fallback>
            <p:pic>
              <p:nvPicPr>
                <p:cNvPr id="287" name="Ink 286">
                  <a:extLst>
                    <a:ext uri="{FF2B5EF4-FFF2-40B4-BE49-F238E27FC236}">
                      <a16:creationId xmlns:a16="http://schemas.microsoft.com/office/drawing/2014/main" id="{DA729AC6-1E56-A1C9-C5BD-33C6878B19CB}"/>
                    </a:ext>
                  </a:extLst>
                </p:cNvPr>
                <p:cNvPicPr/>
                <p:nvPr/>
              </p:nvPicPr>
              <p:blipFill>
                <a:blip r:embed="rId495"/>
                <a:stretch>
                  <a:fillRect/>
                </a:stretch>
              </p:blipFill>
              <p:spPr>
                <a:xfrm>
                  <a:off x="2358023" y="2566281"/>
                  <a:ext cx="835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88" name="Ink 287">
                  <a:extLst>
                    <a:ext uri="{FF2B5EF4-FFF2-40B4-BE49-F238E27FC236}">
                      <a16:creationId xmlns:a16="http://schemas.microsoft.com/office/drawing/2014/main" id="{D4E52919-320E-4DE9-3239-E9B7E239A2ED}"/>
                    </a:ext>
                  </a:extLst>
                </p14:cNvPr>
                <p14:cNvContentPartPr/>
                <p14:nvPr/>
              </p14:nvContentPartPr>
              <p14:xfrm>
                <a:off x="2488703" y="2539641"/>
                <a:ext cx="117720" cy="160560"/>
              </p14:xfrm>
            </p:contentPart>
          </mc:Choice>
          <mc:Fallback>
            <p:pic>
              <p:nvPicPr>
                <p:cNvPr id="288" name="Ink 287">
                  <a:extLst>
                    <a:ext uri="{FF2B5EF4-FFF2-40B4-BE49-F238E27FC236}">
                      <a16:creationId xmlns:a16="http://schemas.microsoft.com/office/drawing/2014/main" id="{D4E52919-320E-4DE9-3239-E9B7E239A2ED}"/>
                    </a:ext>
                  </a:extLst>
                </p:cNvPr>
                <p:cNvPicPr/>
                <p:nvPr/>
              </p:nvPicPr>
              <p:blipFill>
                <a:blip r:embed="rId497"/>
                <a:stretch>
                  <a:fillRect/>
                </a:stretch>
              </p:blipFill>
              <p:spPr>
                <a:xfrm>
                  <a:off x="2479703" y="2531001"/>
                  <a:ext cx="135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89" name="Ink 288">
                  <a:extLst>
                    <a:ext uri="{FF2B5EF4-FFF2-40B4-BE49-F238E27FC236}">
                      <a16:creationId xmlns:a16="http://schemas.microsoft.com/office/drawing/2014/main" id="{C7889D2E-169C-4656-7595-96B0089B2E40}"/>
                    </a:ext>
                  </a:extLst>
                </p14:cNvPr>
                <p14:cNvContentPartPr/>
                <p14:nvPr/>
              </p14:nvContentPartPr>
              <p14:xfrm>
                <a:off x="2641703" y="2492481"/>
                <a:ext cx="31680" cy="213840"/>
              </p14:xfrm>
            </p:contentPart>
          </mc:Choice>
          <mc:Fallback>
            <p:pic>
              <p:nvPicPr>
                <p:cNvPr id="289" name="Ink 288">
                  <a:extLst>
                    <a:ext uri="{FF2B5EF4-FFF2-40B4-BE49-F238E27FC236}">
                      <a16:creationId xmlns:a16="http://schemas.microsoft.com/office/drawing/2014/main" id="{C7889D2E-169C-4656-7595-96B0089B2E40}"/>
                    </a:ext>
                  </a:extLst>
                </p:cNvPr>
                <p:cNvPicPr/>
                <p:nvPr/>
              </p:nvPicPr>
              <p:blipFill>
                <a:blip r:embed="rId499"/>
                <a:stretch>
                  <a:fillRect/>
                </a:stretch>
              </p:blipFill>
              <p:spPr>
                <a:xfrm>
                  <a:off x="2633063" y="2483481"/>
                  <a:ext cx="493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90" name="Ink 289">
                  <a:extLst>
                    <a:ext uri="{FF2B5EF4-FFF2-40B4-BE49-F238E27FC236}">
                      <a16:creationId xmlns:a16="http://schemas.microsoft.com/office/drawing/2014/main" id="{538FDC58-50F0-ACD6-371A-16B2750DCF8E}"/>
                    </a:ext>
                  </a:extLst>
                </p14:cNvPr>
                <p14:cNvContentPartPr/>
                <p14:nvPr/>
              </p14:nvContentPartPr>
              <p14:xfrm>
                <a:off x="2662223" y="2581401"/>
                <a:ext cx="77400" cy="135720"/>
              </p14:xfrm>
            </p:contentPart>
          </mc:Choice>
          <mc:Fallback>
            <p:pic>
              <p:nvPicPr>
                <p:cNvPr id="290" name="Ink 289">
                  <a:extLst>
                    <a:ext uri="{FF2B5EF4-FFF2-40B4-BE49-F238E27FC236}">
                      <a16:creationId xmlns:a16="http://schemas.microsoft.com/office/drawing/2014/main" id="{538FDC58-50F0-ACD6-371A-16B2750DCF8E}"/>
                    </a:ext>
                  </a:extLst>
                </p:cNvPr>
                <p:cNvPicPr/>
                <p:nvPr/>
              </p:nvPicPr>
              <p:blipFill>
                <a:blip r:embed="rId501"/>
                <a:stretch>
                  <a:fillRect/>
                </a:stretch>
              </p:blipFill>
              <p:spPr>
                <a:xfrm>
                  <a:off x="2653223" y="2572761"/>
                  <a:ext cx="950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91" name="Ink 290">
                  <a:extLst>
                    <a:ext uri="{FF2B5EF4-FFF2-40B4-BE49-F238E27FC236}">
                      <a16:creationId xmlns:a16="http://schemas.microsoft.com/office/drawing/2014/main" id="{D033A0F6-B752-B270-C421-43C361B5029E}"/>
                    </a:ext>
                  </a:extLst>
                </p14:cNvPr>
                <p14:cNvContentPartPr/>
                <p14:nvPr/>
              </p14:nvContentPartPr>
              <p14:xfrm>
                <a:off x="2783903" y="2567001"/>
                <a:ext cx="96840" cy="154440"/>
              </p14:xfrm>
            </p:contentPart>
          </mc:Choice>
          <mc:Fallback>
            <p:pic>
              <p:nvPicPr>
                <p:cNvPr id="291" name="Ink 290">
                  <a:extLst>
                    <a:ext uri="{FF2B5EF4-FFF2-40B4-BE49-F238E27FC236}">
                      <a16:creationId xmlns:a16="http://schemas.microsoft.com/office/drawing/2014/main" id="{D033A0F6-B752-B270-C421-43C361B5029E}"/>
                    </a:ext>
                  </a:extLst>
                </p:cNvPr>
                <p:cNvPicPr/>
                <p:nvPr/>
              </p:nvPicPr>
              <p:blipFill>
                <a:blip r:embed="rId503"/>
                <a:stretch>
                  <a:fillRect/>
                </a:stretch>
              </p:blipFill>
              <p:spPr>
                <a:xfrm>
                  <a:off x="2774903" y="2558001"/>
                  <a:ext cx="1144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92" name="Ink 291">
                  <a:extLst>
                    <a:ext uri="{FF2B5EF4-FFF2-40B4-BE49-F238E27FC236}">
                      <a16:creationId xmlns:a16="http://schemas.microsoft.com/office/drawing/2014/main" id="{F3D3D0B9-5BF8-3782-5A4E-ACC0247232BE}"/>
                    </a:ext>
                  </a:extLst>
                </p14:cNvPr>
                <p14:cNvContentPartPr/>
                <p14:nvPr/>
              </p14:nvContentPartPr>
              <p14:xfrm>
                <a:off x="2941223" y="2483121"/>
                <a:ext cx="124560" cy="265680"/>
              </p14:xfrm>
            </p:contentPart>
          </mc:Choice>
          <mc:Fallback>
            <p:pic>
              <p:nvPicPr>
                <p:cNvPr id="292" name="Ink 291">
                  <a:extLst>
                    <a:ext uri="{FF2B5EF4-FFF2-40B4-BE49-F238E27FC236}">
                      <a16:creationId xmlns:a16="http://schemas.microsoft.com/office/drawing/2014/main" id="{F3D3D0B9-5BF8-3782-5A4E-ACC0247232BE}"/>
                    </a:ext>
                  </a:extLst>
                </p:cNvPr>
                <p:cNvPicPr/>
                <p:nvPr/>
              </p:nvPicPr>
              <p:blipFill>
                <a:blip r:embed="rId505"/>
                <a:stretch>
                  <a:fillRect/>
                </a:stretch>
              </p:blipFill>
              <p:spPr>
                <a:xfrm>
                  <a:off x="2932223" y="2474121"/>
                  <a:ext cx="1422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94" name="Ink 293">
                  <a:extLst>
                    <a:ext uri="{FF2B5EF4-FFF2-40B4-BE49-F238E27FC236}">
                      <a16:creationId xmlns:a16="http://schemas.microsoft.com/office/drawing/2014/main" id="{66E9D4AA-801E-8E5D-0DAF-EC1F0F962E9F}"/>
                    </a:ext>
                  </a:extLst>
                </p14:cNvPr>
                <p14:cNvContentPartPr/>
                <p14:nvPr/>
              </p14:nvContentPartPr>
              <p14:xfrm>
                <a:off x="1298543" y="2540361"/>
                <a:ext cx="807840" cy="1223280"/>
              </p14:xfrm>
            </p:contentPart>
          </mc:Choice>
          <mc:Fallback>
            <p:pic>
              <p:nvPicPr>
                <p:cNvPr id="294" name="Ink 293">
                  <a:extLst>
                    <a:ext uri="{FF2B5EF4-FFF2-40B4-BE49-F238E27FC236}">
                      <a16:creationId xmlns:a16="http://schemas.microsoft.com/office/drawing/2014/main" id="{66E9D4AA-801E-8E5D-0DAF-EC1F0F962E9F}"/>
                    </a:ext>
                  </a:extLst>
                </p:cNvPr>
                <p:cNvPicPr/>
                <p:nvPr/>
              </p:nvPicPr>
              <p:blipFill>
                <a:blip r:embed="rId507"/>
                <a:stretch>
                  <a:fillRect/>
                </a:stretch>
              </p:blipFill>
              <p:spPr>
                <a:xfrm>
                  <a:off x="1289903" y="2531361"/>
                  <a:ext cx="825480" cy="12409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95" name="Ink 294">
                  <a:extLst>
                    <a:ext uri="{FF2B5EF4-FFF2-40B4-BE49-F238E27FC236}">
                      <a16:creationId xmlns:a16="http://schemas.microsoft.com/office/drawing/2014/main" id="{A1FAEC69-4372-5A7A-AD8F-111C3954A487}"/>
                    </a:ext>
                  </a:extLst>
                </p14:cNvPr>
                <p14:cNvContentPartPr/>
                <p14:nvPr/>
              </p14:nvContentPartPr>
              <p14:xfrm>
                <a:off x="1223663" y="3660681"/>
                <a:ext cx="155160" cy="60840"/>
              </p14:xfrm>
            </p:contentPart>
          </mc:Choice>
          <mc:Fallback>
            <p:pic>
              <p:nvPicPr>
                <p:cNvPr id="295" name="Ink 294">
                  <a:extLst>
                    <a:ext uri="{FF2B5EF4-FFF2-40B4-BE49-F238E27FC236}">
                      <a16:creationId xmlns:a16="http://schemas.microsoft.com/office/drawing/2014/main" id="{A1FAEC69-4372-5A7A-AD8F-111C3954A487}"/>
                    </a:ext>
                  </a:extLst>
                </p:cNvPr>
                <p:cNvPicPr/>
                <p:nvPr/>
              </p:nvPicPr>
              <p:blipFill>
                <a:blip r:embed="rId509"/>
                <a:stretch>
                  <a:fillRect/>
                </a:stretch>
              </p:blipFill>
              <p:spPr>
                <a:xfrm>
                  <a:off x="1215023" y="3652041"/>
                  <a:ext cx="1728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97" name="Ink 296">
                  <a:extLst>
                    <a:ext uri="{FF2B5EF4-FFF2-40B4-BE49-F238E27FC236}">
                      <a16:creationId xmlns:a16="http://schemas.microsoft.com/office/drawing/2014/main" id="{4F9C3181-D1A2-C535-46D0-ADFEC3F484A6}"/>
                    </a:ext>
                  </a:extLst>
                </p14:cNvPr>
                <p14:cNvContentPartPr/>
                <p14:nvPr/>
              </p14:nvContentPartPr>
              <p14:xfrm>
                <a:off x="2142743" y="3192321"/>
                <a:ext cx="1891080" cy="721080"/>
              </p14:xfrm>
            </p:contentPart>
          </mc:Choice>
          <mc:Fallback>
            <p:pic>
              <p:nvPicPr>
                <p:cNvPr id="297" name="Ink 296">
                  <a:extLst>
                    <a:ext uri="{FF2B5EF4-FFF2-40B4-BE49-F238E27FC236}">
                      <a16:creationId xmlns:a16="http://schemas.microsoft.com/office/drawing/2014/main" id="{4F9C3181-D1A2-C535-46D0-ADFEC3F484A6}"/>
                    </a:ext>
                  </a:extLst>
                </p:cNvPr>
                <p:cNvPicPr/>
                <p:nvPr/>
              </p:nvPicPr>
              <p:blipFill>
                <a:blip r:embed="rId511"/>
                <a:stretch>
                  <a:fillRect/>
                </a:stretch>
              </p:blipFill>
              <p:spPr>
                <a:xfrm>
                  <a:off x="2134103" y="3183681"/>
                  <a:ext cx="1908720" cy="7387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98" name="Ink 297">
                  <a:extLst>
                    <a:ext uri="{FF2B5EF4-FFF2-40B4-BE49-F238E27FC236}">
                      <a16:creationId xmlns:a16="http://schemas.microsoft.com/office/drawing/2014/main" id="{B62E86E4-0DDA-56A1-8260-8667445BBC59}"/>
                    </a:ext>
                  </a:extLst>
                </p14:cNvPr>
                <p14:cNvContentPartPr/>
                <p14:nvPr/>
              </p14:nvContentPartPr>
              <p14:xfrm>
                <a:off x="3841223" y="2861121"/>
                <a:ext cx="106200" cy="209520"/>
              </p14:xfrm>
            </p:contentPart>
          </mc:Choice>
          <mc:Fallback>
            <p:pic>
              <p:nvPicPr>
                <p:cNvPr id="298" name="Ink 297">
                  <a:extLst>
                    <a:ext uri="{FF2B5EF4-FFF2-40B4-BE49-F238E27FC236}">
                      <a16:creationId xmlns:a16="http://schemas.microsoft.com/office/drawing/2014/main" id="{B62E86E4-0DDA-56A1-8260-8667445BBC59}"/>
                    </a:ext>
                  </a:extLst>
                </p:cNvPr>
                <p:cNvPicPr/>
                <p:nvPr/>
              </p:nvPicPr>
              <p:blipFill>
                <a:blip r:embed="rId513"/>
                <a:stretch>
                  <a:fillRect/>
                </a:stretch>
              </p:blipFill>
              <p:spPr>
                <a:xfrm>
                  <a:off x="3832223" y="2852481"/>
                  <a:ext cx="1238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99" name="Ink 298">
                  <a:extLst>
                    <a:ext uri="{FF2B5EF4-FFF2-40B4-BE49-F238E27FC236}">
                      <a16:creationId xmlns:a16="http://schemas.microsoft.com/office/drawing/2014/main" id="{AB2C3BB3-FEB8-5353-AEA3-A10D55C40872}"/>
                    </a:ext>
                  </a:extLst>
                </p14:cNvPr>
                <p14:cNvContentPartPr/>
                <p14:nvPr/>
              </p14:nvContentPartPr>
              <p14:xfrm>
                <a:off x="3963983" y="2925201"/>
                <a:ext cx="186480" cy="113040"/>
              </p14:xfrm>
            </p:contentPart>
          </mc:Choice>
          <mc:Fallback>
            <p:pic>
              <p:nvPicPr>
                <p:cNvPr id="299" name="Ink 298">
                  <a:extLst>
                    <a:ext uri="{FF2B5EF4-FFF2-40B4-BE49-F238E27FC236}">
                      <a16:creationId xmlns:a16="http://schemas.microsoft.com/office/drawing/2014/main" id="{AB2C3BB3-FEB8-5353-AEA3-A10D55C40872}"/>
                    </a:ext>
                  </a:extLst>
                </p:cNvPr>
                <p:cNvPicPr/>
                <p:nvPr/>
              </p:nvPicPr>
              <p:blipFill>
                <a:blip r:embed="rId515"/>
                <a:stretch>
                  <a:fillRect/>
                </a:stretch>
              </p:blipFill>
              <p:spPr>
                <a:xfrm>
                  <a:off x="3955343" y="2916201"/>
                  <a:ext cx="2041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00" name="Ink 299">
                  <a:extLst>
                    <a:ext uri="{FF2B5EF4-FFF2-40B4-BE49-F238E27FC236}">
                      <a16:creationId xmlns:a16="http://schemas.microsoft.com/office/drawing/2014/main" id="{012DD3CD-1161-2305-614F-7CF4F3BF3425}"/>
                    </a:ext>
                  </a:extLst>
                </p14:cNvPr>
                <p14:cNvContentPartPr/>
                <p14:nvPr/>
              </p14:nvContentPartPr>
              <p14:xfrm>
                <a:off x="4231103" y="2865081"/>
                <a:ext cx="92880" cy="191160"/>
              </p14:xfrm>
            </p:contentPart>
          </mc:Choice>
          <mc:Fallback>
            <p:pic>
              <p:nvPicPr>
                <p:cNvPr id="300" name="Ink 299">
                  <a:extLst>
                    <a:ext uri="{FF2B5EF4-FFF2-40B4-BE49-F238E27FC236}">
                      <a16:creationId xmlns:a16="http://schemas.microsoft.com/office/drawing/2014/main" id="{012DD3CD-1161-2305-614F-7CF4F3BF3425}"/>
                    </a:ext>
                  </a:extLst>
                </p:cNvPr>
                <p:cNvPicPr/>
                <p:nvPr/>
              </p:nvPicPr>
              <p:blipFill>
                <a:blip r:embed="rId517"/>
                <a:stretch>
                  <a:fillRect/>
                </a:stretch>
              </p:blipFill>
              <p:spPr>
                <a:xfrm>
                  <a:off x="4222463" y="2856081"/>
                  <a:ext cx="110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01" name="Ink 300">
                  <a:extLst>
                    <a:ext uri="{FF2B5EF4-FFF2-40B4-BE49-F238E27FC236}">
                      <a16:creationId xmlns:a16="http://schemas.microsoft.com/office/drawing/2014/main" id="{55F66521-B0D0-FE31-FCE3-95949B5C6A74}"/>
                    </a:ext>
                  </a:extLst>
                </p14:cNvPr>
                <p14:cNvContentPartPr/>
                <p14:nvPr/>
              </p14:nvContentPartPr>
              <p14:xfrm>
                <a:off x="4352783" y="2923761"/>
                <a:ext cx="111600" cy="132120"/>
              </p14:xfrm>
            </p:contentPart>
          </mc:Choice>
          <mc:Fallback>
            <p:pic>
              <p:nvPicPr>
                <p:cNvPr id="301" name="Ink 300">
                  <a:extLst>
                    <a:ext uri="{FF2B5EF4-FFF2-40B4-BE49-F238E27FC236}">
                      <a16:creationId xmlns:a16="http://schemas.microsoft.com/office/drawing/2014/main" id="{55F66521-B0D0-FE31-FCE3-95949B5C6A74}"/>
                    </a:ext>
                  </a:extLst>
                </p:cNvPr>
                <p:cNvPicPr/>
                <p:nvPr/>
              </p:nvPicPr>
              <p:blipFill>
                <a:blip r:embed="rId519"/>
                <a:stretch>
                  <a:fillRect/>
                </a:stretch>
              </p:blipFill>
              <p:spPr>
                <a:xfrm>
                  <a:off x="4344143" y="2914761"/>
                  <a:ext cx="129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02" name="Ink 301">
                  <a:extLst>
                    <a:ext uri="{FF2B5EF4-FFF2-40B4-BE49-F238E27FC236}">
                      <a16:creationId xmlns:a16="http://schemas.microsoft.com/office/drawing/2014/main" id="{82B46CF0-A5E8-36DB-ADCE-315669128F67}"/>
                    </a:ext>
                  </a:extLst>
                </p14:cNvPr>
                <p14:cNvContentPartPr/>
                <p14:nvPr/>
              </p14:nvContentPartPr>
              <p14:xfrm>
                <a:off x="4527023" y="2920161"/>
                <a:ext cx="7560" cy="123120"/>
              </p14:xfrm>
            </p:contentPart>
          </mc:Choice>
          <mc:Fallback>
            <p:pic>
              <p:nvPicPr>
                <p:cNvPr id="302" name="Ink 301">
                  <a:extLst>
                    <a:ext uri="{FF2B5EF4-FFF2-40B4-BE49-F238E27FC236}">
                      <a16:creationId xmlns:a16="http://schemas.microsoft.com/office/drawing/2014/main" id="{82B46CF0-A5E8-36DB-ADCE-315669128F67}"/>
                    </a:ext>
                  </a:extLst>
                </p:cNvPr>
                <p:cNvPicPr/>
                <p:nvPr/>
              </p:nvPicPr>
              <p:blipFill>
                <a:blip r:embed="rId521"/>
                <a:stretch>
                  <a:fillRect/>
                </a:stretch>
              </p:blipFill>
              <p:spPr>
                <a:xfrm>
                  <a:off x="4518383" y="2911521"/>
                  <a:ext cx="252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03" name="Ink 302">
                  <a:extLst>
                    <a:ext uri="{FF2B5EF4-FFF2-40B4-BE49-F238E27FC236}">
                      <a16:creationId xmlns:a16="http://schemas.microsoft.com/office/drawing/2014/main" id="{8325D4CE-BB4B-EB78-312D-F45459EB70D8}"/>
                    </a:ext>
                  </a:extLst>
                </p14:cNvPr>
                <p14:cNvContentPartPr/>
                <p14:nvPr/>
              </p14:nvContentPartPr>
              <p14:xfrm>
                <a:off x="4578503" y="2916561"/>
                <a:ext cx="129240" cy="123480"/>
              </p14:xfrm>
            </p:contentPart>
          </mc:Choice>
          <mc:Fallback>
            <p:pic>
              <p:nvPicPr>
                <p:cNvPr id="303" name="Ink 302">
                  <a:extLst>
                    <a:ext uri="{FF2B5EF4-FFF2-40B4-BE49-F238E27FC236}">
                      <a16:creationId xmlns:a16="http://schemas.microsoft.com/office/drawing/2014/main" id="{8325D4CE-BB4B-EB78-312D-F45459EB70D8}"/>
                    </a:ext>
                  </a:extLst>
                </p:cNvPr>
                <p:cNvPicPr/>
                <p:nvPr/>
              </p:nvPicPr>
              <p:blipFill>
                <a:blip r:embed="rId523"/>
                <a:stretch>
                  <a:fillRect/>
                </a:stretch>
              </p:blipFill>
              <p:spPr>
                <a:xfrm>
                  <a:off x="4569503" y="2907561"/>
                  <a:ext cx="1468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04" name="Ink 303">
                  <a:extLst>
                    <a:ext uri="{FF2B5EF4-FFF2-40B4-BE49-F238E27FC236}">
                      <a16:creationId xmlns:a16="http://schemas.microsoft.com/office/drawing/2014/main" id="{0A66342A-96E9-789A-26D6-7EE78B97E2A9}"/>
                    </a:ext>
                  </a:extLst>
                </p14:cNvPr>
                <p14:cNvContentPartPr/>
                <p14:nvPr/>
              </p14:nvContentPartPr>
              <p14:xfrm>
                <a:off x="4728623" y="2858961"/>
                <a:ext cx="183240" cy="258120"/>
              </p14:xfrm>
            </p:contentPart>
          </mc:Choice>
          <mc:Fallback>
            <p:pic>
              <p:nvPicPr>
                <p:cNvPr id="304" name="Ink 303">
                  <a:extLst>
                    <a:ext uri="{FF2B5EF4-FFF2-40B4-BE49-F238E27FC236}">
                      <a16:creationId xmlns:a16="http://schemas.microsoft.com/office/drawing/2014/main" id="{0A66342A-96E9-789A-26D6-7EE78B97E2A9}"/>
                    </a:ext>
                  </a:extLst>
                </p:cNvPr>
                <p:cNvPicPr/>
                <p:nvPr/>
              </p:nvPicPr>
              <p:blipFill>
                <a:blip r:embed="rId525"/>
                <a:stretch>
                  <a:fillRect/>
                </a:stretch>
              </p:blipFill>
              <p:spPr>
                <a:xfrm>
                  <a:off x="4719623" y="2850321"/>
                  <a:ext cx="2008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05" name="Ink 304">
                  <a:extLst>
                    <a:ext uri="{FF2B5EF4-FFF2-40B4-BE49-F238E27FC236}">
                      <a16:creationId xmlns:a16="http://schemas.microsoft.com/office/drawing/2014/main" id="{341879A2-6901-B0CB-B2F2-B8C1A174946F}"/>
                    </a:ext>
                  </a:extLst>
                </p14:cNvPr>
                <p14:cNvContentPartPr/>
                <p14:nvPr/>
              </p14:nvContentPartPr>
              <p14:xfrm>
                <a:off x="4916543" y="2988561"/>
                <a:ext cx="18000" cy="120960"/>
              </p14:xfrm>
            </p:contentPart>
          </mc:Choice>
          <mc:Fallback>
            <p:pic>
              <p:nvPicPr>
                <p:cNvPr id="305" name="Ink 304">
                  <a:extLst>
                    <a:ext uri="{FF2B5EF4-FFF2-40B4-BE49-F238E27FC236}">
                      <a16:creationId xmlns:a16="http://schemas.microsoft.com/office/drawing/2014/main" id="{341879A2-6901-B0CB-B2F2-B8C1A174946F}"/>
                    </a:ext>
                  </a:extLst>
                </p:cNvPr>
                <p:cNvPicPr/>
                <p:nvPr/>
              </p:nvPicPr>
              <p:blipFill>
                <a:blip r:embed="rId527"/>
                <a:stretch>
                  <a:fillRect/>
                </a:stretch>
              </p:blipFill>
              <p:spPr>
                <a:xfrm>
                  <a:off x="4907543" y="2979561"/>
                  <a:ext cx="356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06" name="Ink 305">
                  <a:extLst>
                    <a:ext uri="{FF2B5EF4-FFF2-40B4-BE49-F238E27FC236}">
                      <a16:creationId xmlns:a16="http://schemas.microsoft.com/office/drawing/2014/main" id="{CD8BE2BD-3A9A-F8C2-C330-CC6350B110E4}"/>
                    </a:ext>
                  </a:extLst>
                </p14:cNvPr>
                <p14:cNvContentPartPr/>
                <p14:nvPr/>
              </p14:nvContentPartPr>
              <p14:xfrm>
                <a:off x="4926623" y="2959761"/>
                <a:ext cx="126720" cy="43920"/>
              </p14:xfrm>
            </p:contentPart>
          </mc:Choice>
          <mc:Fallback>
            <p:pic>
              <p:nvPicPr>
                <p:cNvPr id="306" name="Ink 305">
                  <a:extLst>
                    <a:ext uri="{FF2B5EF4-FFF2-40B4-BE49-F238E27FC236}">
                      <a16:creationId xmlns:a16="http://schemas.microsoft.com/office/drawing/2014/main" id="{CD8BE2BD-3A9A-F8C2-C330-CC6350B110E4}"/>
                    </a:ext>
                  </a:extLst>
                </p:cNvPr>
                <p:cNvPicPr/>
                <p:nvPr/>
              </p:nvPicPr>
              <p:blipFill>
                <a:blip r:embed="rId529"/>
                <a:stretch>
                  <a:fillRect/>
                </a:stretch>
              </p:blipFill>
              <p:spPr>
                <a:xfrm>
                  <a:off x="4917983" y="2951121"/>
                  <a:ext cx="1443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07" name="Ink 306">
                  <a:extLst>
                    <a:ext uri="{FF2B5EF4-FFF2-40B4-BE49-F238E27FC236}">
                      <a16:creationId xmlns:a16="http://schemas.microsoft.com/office/drawing/2014/main" id="{19490832-423E-7D99-4B29-6C9779C0E8C1}"/>
                    </a:ext>
                  </a:extLst>
                </p14:cNvPr>
                <p14:cNvContentPartPr/>
                <p14:nvPr/>
              </p14:nvContentPartPr>
              <p14:xfrm>
                <a:off x="4960103" y="3017721"/>
                <a:ext cx="80640" cy="19800"/>
              </p14:xfrm>
            </p:contentPart>
          </mc:Choice>
          <mc:Fallback>
            <p:pic>
              <p:nvPicPr>
                <p:cNvPr id="307" name="Ink 306">
                  <a:extLst>
                    <a:ext uri="{FF2B5EF4-FFF2-40B4-BE49-F238E27FC236}">
                      <a16:creationId xmlns:a16="http://schemas.microsoft.com/office/drawing/2014/main" id="{19490832-423E-7D99-4B29-6C9779C0E8C1}"/>
                    </a:ext>
                  </a:extLst>
                </p:cNvPr>
                <p:cNvPicPr/>
                <p:nvPr/>
              </p:nvPicPr>
              <p:blipFill>
                <a:blip r:embed="rId531"/>
                <a:stretch>
                  <a:fillRect/>
                </a:stretch>
              </p:blipFill>
              <p:spPr>
                <a:xfrm>
                  <a:off x="4951463" y="3009081"/>
                  <a:ext cx="982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08" name="Ink 307">
                  <a:extLst>
                    <a:ext uri="{FF2B5EF4-FFF2-40B4-BE49-F238E27FC236}">
                      <a16:creationId xmlns:a16="http://schemas.microsoft.com/office/drawing/2014/main" id="{76DC34F9-569A-26CF-02BB-91903EF8A12E}"/>
                    </a:ext>
                  </a:extLst>
                </p14:cNvPr>
                <p14:cNvContentPartPr/>
                <p14:nvPr/>
              </p14:nvContentPartPr>
              <p14:xfrm>
                <a:off x="5093663" y="2984241"/>
                <a:ext cx="67320" cy="115200"/>
              </p14:xfrm>
            </p:contentPart>
          </mc:Choice>
          <mc:Fallback>
            <p:pic>
              <p:nvPicPr>
                <p:cNvPr id="308" name="Ink 307">
                  <a:extLst>
                    <a:ext uri="{FF2B5EF4-FFF2-40B4-BE49-F238E27FC236}">
                      <a16:creationId xmlns:a16="http://schemas.microsoft.com/office/drawing/2014/main" id="{76DC34F9-569A-26CF-02BB-91903EF8A12E}"/>
                    </a:ext>
                  </a:extLst>
                </p:cNvPr>
                <p:cNvPicPr/>
                <p:nvPr/>
              </p:nvPicPr>
              <p:blipFill>
                <a:blip r:embed="rId533"/>
                <a:stretch>
                  <a:fillRect/>
                </a:stretch>
              </p:blipFill>
              <p:spPr>
                <a:xfrm>
                  <a:off x="5084663" y="2975601"/>
                  <a:ext cx="849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09" name="Ink 308">
                  <a:extLst>
                    <a:ext uri="{FF2B5EF4-FFF2-40B4-BE49-F238E27FC236}">
                      <a16:creationId xmlns:a16="http://schemas.microsoft.com/office/drawing/2014/main" id="{AF963F90-BD4D-81B0-905A-1114E9BF4FD6}"/>
                    </a:ext>
                  </a:extLst>
                </p14:cNvPr>
                <p14:cNvContentPartPr/>
                <p14:nvPr/>
              </p14:nvContentPartPr>
              <p14:xfrm>
                <a:off x="5216063" y="2988561"/>
                <a:ext cx="29520" cy="136080"/>
              </p14:xfrm>
            </p:contentPart>
          </mc:Choice>
          <mc:Fallback>
            <p:pic>
              <p:nvPicPr>
                <p:cNvPr id="309" name="Ink 308">
                  <a:extLst>
                    <a:ext uri="{FF2B5EF4-FFF2-40B4-BE49-F238E27FC236}">
                      <a16:creationId xmlns:a16="http://schemas.microsoft.com/office/drawing/2014/main" id="{AF963F90-BD4D-81B0-905A-1114E9BF4FD6}"/>
                    </a:ext>
                  </a:extLst>
                </p:cNvPr>
                <p:cNvPicPr/>
                <p:nvPr/>
              </p:nvPicPr>
              <p:blipFill>
                <a:blip r:embed="rId535"/>
                <a:stretch>
                  <a:fillRect/>
                </a:stretch>
              </p:blipFill>
              <p:spPr>
                <a:xfrm>
                  <a:off x="5207423" y="2979561"/>
                  <a:ext cx="471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10" name="Ink 309">
                  <a:extLst>
                    <a:ext uri="{FF2B5EF4-FFF2-40B4-BE49-F238E27FC236}">
                      <a16:creationId xmlns:a16="http://schemas.microsoft.com/office/drawing/2014/main" id="{93130175-86B0-2AE2-B219-2778B2EE206D}"/>
                    </a:ext>
                  </a:extLst>
                </p14:cNvPr>
                <p14:cNvContentPartPr/>
                <p14:nvPr/>
              </p14:nvContentPartPr>
              <p14:xfrm>
                <a:off x="5224703" y="2946081"/>
                <a:ext cx="79200" cy="73440"/>
              </p14:xfrm>
            </p:contentPart>
          </mc:Choice>
          <mc:Fallback>
            <p:pic>
              <p:nvPicPr>
                <p:cNvPr id="310" name="Ink 309">
                  <a:extLst>
                    <a:ext uri="{FF2B5EF4-FFF2-40B4-BE49-F238E27FC236}">
                      <a16:creationId xmlns:a16="http://schemas.microsoft.com/office/drawing/2014/main" id="{93130175-86B0-2AE2-B219-2778B2EE206D}"/>
                    </a:ext>
                  </a:extLst>
                </p:cNvPr>
                <p:cNvPicPr/>
                <p:nvPr/>
              </p:nvPicPr>
              <p:blipFill>
                <a:blip r:embed="rId537"/>
                <a:stretch>
                  <a:fillRect/>
                </a:stretch>
              </p:blipFill>
              <p:spPr>
                <a:xfrm>
                  <a:off x="5216063" y="2937441"/>
                  <a:ext cx="968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11" name="Ink 310">
                  <a:extLst>
                    <a:ext uri="{FF2B5EF4-FFF2-40B4-BE49-F238E27FC236}">
                      <a16:creationId xmlns:a16="http://schemas.microsoft.com/office/drawing/2014/main" id="{F5196CA8-6D3D-F915-EACE-94930233A107}"/>
                    </a:ext>
                  </a:extLst>
                </p14:cNvPr>
                <p14:cNvContentPartPr/>
                <p14:nvPr/>
              </p14:nvContentPartPr>
              <p14:xfrm>
                <a:off x="5354303" y="3014841"/>
                <a:ext cx="27000" cy="104760"/>
              </p14:xfrm>
            </p:contentPart>
          </mc:Choice>
          <mc:Fallback>
            <p:pic>
              <p:nvPicPr>
                <p:cNvPr id="311" name="Ink 310">
                  <a:extLst>
                    <a:ext uri="{FF2B5EF4-FFF2-40B4-BE49-F238E27FC236}">
                      <a16:creationId xmlns:a16="http://schemas.microsoft.com/office/drawing/2014/main" id="{F5196CA8-6D3D-F915-EACE-94930233A107}"/>
                    </a:ext>
                  </a:extLst>
                </p:cNvPr>
                <p:cNvPicPr/>
                <p:nvPr/>
              </p:nvPicPr>
              <p:blipFill>
                <a:blip r:embed="rId539"/>
                <a:stretch>
                  <a:fillRect/>
                </a:stretch>
              </p:blipFill>
              <p:spPr>
                <a:xfrm>
                  <a:off x="5345303" y="3005841"/>
                  <a:ext cx="446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12" name="Ink 311">
                  <a:extLst>
                    <a:ext uri="{FF2B5EF4-FFF2-40B4-BE49-F238E27FC236}">
                      <a16:creationId xmlns:a16="http://schemas.microsoft.com/office/drawing/2014/main" id="{E7A573D7-D610-4EDF-7B39-57069E32B126}"/>
                    </a:ext>
                  </a:extLst>
                </p14:cNvPr>
                <p14:cNvContentPartPr/>
                <p14:nvPr/>
              </p14:nvContentPartPr>
              <p14:xfrm>
                <a:off x="5343863" y="2971281"/>
                <a:ext cx="101160" cy="141480"/>
              </p14:xfrm>
            </p:contentPart>
          </mc:Choice>
          <mc:Fallback>
            <p:pic>
              <p:nvPicPr>
                <p:cNvPr id="312" name="Ink 311">
                  <a:extLst>
                    <a:ext uri="{FF2B5EF4-FFF2-40B4-BE49-F238E27FC236}">
                      <a16:creationId xmlns:a16="http://schemas.microsoft.com/office/drawing/2014/main" id="{E7A573D7-D610-4EDF-7B39-57069E32B126}"/>
                    </a:ext>
                  </a:extLst>
                </p:cNvPr>
                <p:cNvPicPr/>
                <p:nvPr/>
              </p:nvPicPr>
              <p:blipFill>
                <a:blip r:embed="rId541"/>
                <a:stretch>
                  <a:fillRect/>
                </a:stretch>
              </p:blipFill>
              <p:spPr>
                <a:xfrm>
                  <a:off x="5335223" y="2962281"/>
                  <a:ext cx="1188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13" name="Ink 312">
                  <a:extLst>
                    <a:ext uri="{FF2B5EF4-FFF2-40B4-BE49-F238E27FC236}">
                      <a16:creationId xmlns:a16="http://schemas.microsoft.com/office/drawing/2014/main" id="{B07B8D28-11B5-EBE8-64D9-EE97646B301A}"/>
                    </a:ext>
                  </a:extLst>
                </p14:cNvPr>
                <p14:cNvContentPartPr/>
                <p14:nvPr/>
              </p14:nvContentPartPr>
              <p14:xfrm>
                <a:off x="5466263" y="3120321"/>
                <a:ext cx="138240" cy="19800"/>
              </p14:xfrm>
            </p:contentPart>
          </mc:Choice>
          <mc:Fallback>
            <p:pic>
              <p:nvPicPr>
                <p:cNvPr id="313" name="Ink 312">
                  <a:extLst>
                    <a:ext uri="{FF2B5EF4-FFF2-40B4-BE49-F238E27FC236}">
                      <a16:creationId xmlns:a16="http://schemas.microsoft.com/office/drawing/2014/main" id="{B07B8D28-11B5-EBE8-64D9-EE97646B301A}"/>
                    </a:ext>
                  </a:extLst>
                </p:cNvPr>
                <p:cNvPicPr/>
                <p:nvPr/>
              </p:nvPicPr>
              <p:blipFill>
                <a:blip r:embed="rId543"/>
                <a:stretch>
                  <a:fillRect/>
                </a:stretch>
              </p:blipFill>
              <p:spPr>
                <a:xfrm>
                  <a:off x="5457623" y="3111321"/>
                  <a:ext cx="155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14" name="Ink 313">
                  <a:extLst>
                    <a:ext uri="{FF2B5EF4-FFF2-40B4-BE49-F238E27FC236}">
                      <a16:creationId xmlns:a16="http://schemas.microsoft.com/office/drawing/2014/main" id="{07CB4697-D333-D966-1BB6-001108FDC6B0}"/>
                    </a:ext>
                  </a:extLst>
                </p14:cNvPr>
                <p14:cNvContentPartPr/>
                <p14:nvPr/>
              </p14:nvContentPartPr>
              <p14:xfrm>
                <a:off x="5664623" y="2986401"/>
                <a:ext cx="117000" cy="138600"/>
              </p14:xfrm>
            </p:contentPart>
          </mc:Choice>
          <mc:Fallback>
            <p:pic>
              <p:nvPicPr>
                <p:cNvPr id="314" name="Ink 313">
                  <a:extLst>
                    <a:ext uri="{FF2B5EF4-FFF2-40B4-BE49-F238E27FC236}">
                      <a16:creationId xmlns:a16="http://schemas.microsoft.com/office/drawing/2014/main" id="{07CB4697-D333-D966-1BB6-001108FDC6B0}"/>
                    </a:ext>
                  </a:extLst>
                </p:cNvPr>
                <p:cNvPicPr/>
                <p:nvPr/>
              </p:nvPicPr>
              <p:blipFill>
                <a:blip r:embed="rId545"/>
                <a:stretch>
                  <a:fillRect/>
                </a:stretch>
              </p:blipFill>
              <p:spPr>
                <a:xfrm>
                  <a:off x="5655623" y="2977401"/>
                  <a:ext cx="1346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15" name="Ink 314">
                  <a:extLst>
                    <a:ext uri="{FF2B5EF4-FFF2-40B4-BE49-F238E27FC236}">
                      <a16:creationId xmlns:a16="http://schemas.microsoft.com/office/drawing/2014/main" id="{3793BA8E-280C-5E12-73AB-4655A8759B58}"/>
                    </a:ext>
                  </a:extLst>
                </p14:cNvPr>
                <p14:cNvContentPartPr/>
                <p14:nvPr/>
              </p14:nvContentPartPr>
              <p14:xfrm>
                <a:off x="5838503" y="3010521"/>
                <a:ext cx="108000" cy="102960"/>
              </p14:xfrm>
            </p:contentPart>
          </mc:Choice>
          <mc:Fallback>
            <p:pic>
              <p:nvPicPr>
                <p:cNvPr id="315" name="Ink 314">
                  <a:extLst>
                    <a:ext uri="{FF2B5EF4-FFF2-40B4-BE49-F238E27FC236}">
                      <a16:creationId xmlns:a16="http://schemas.microsoft.com/office/drawing/2014/main" id="{3793BA8E-280C-5E12-73AB-4655A8759B58}"/>
                    </a:ext>
                  </a:extLst>
                </p:cNvPr>
                <p:cNvPicPr/>
                <p:nvPr/>
              </p:nvPicPr>
              <p:blipFill>
                <a:blip r:embed="rId547"/>
                <a:stretch>
                  <a:fillRect/>
                </a:stretch>
              </p:blipFill>
              <p:spPr>
                <a:xfrm>
                  <a:off x="5829503" y="3001881"/>
                  <a:ext cx="1256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16" name="Ink 315">
                  <a:extLst>
                    <a:ext uri="{FF2B5EF4-FFF2-40B4-BE49-F238E27FC236}">
                      <a16:creationId xmlns:a16="http://schemas.microsoft.com/office/drawing/2014/main" id="{0FBB2940-CA42-C035-8F11-8F5ABB057EB6}"/>
                    </a:ext>
                  </a:extLst>
                </p14:cNvPr>
                <p14:cNvContentPartPr/>
                <p14:nvPr/>
              </p14:nvContentPartPr>
              <p14:xfrm>
                <a:off x="6034343" y="3011601"/>
                <a:ext cx="24120" cy="111240"/>
              </p14:xfrm>
            </p:contentPart>
          </mc:Choice>
          <mc:Fallback>
            <p:pic>
              <p:nvPicPr>
                <p:cNvPr id="316" name="Ink 315">
                  <a:extLst>
                    <a:ext uri="{FF2B5EF4-FFF2-40B4-BE49-F238E27FC236}">
                      <a16:creationId xmlns:a16="http://schemas.microsoft.com/office/drawing/2014/main" id="{0FBB2940-CA42-C035-8F11-8F5ABB057EB6}"/>
                    </a:ext>
                  </a:extLst>
                </p:cNvPr>
                <p:cNvPicPr/>
                <p:nvPr/>
              </p:nvPicPr>
              <p:blipFill>
                <a:blip r:embed="rId549"/>
                <a:stretch>
                  <a:fillRect/>
                </a:stretch>
              </p:blipFill>
              <p:spPr>
                <a:xfrm>
                  <a:off x="6025703" y="3002601"/>
                  <a:ext cx="41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17" name="Ink 316">
                  <a:extLst>
                    <a:ext uri="{FF2B5EF4-FFF2-40B4-BE49-F238E27FC236}">
                      <a16:creationId xmlns:a16="http://schemas.microsoft.com/office/drawing/2014/main" id="{1E331D99-116B-D647-050E-180D39D2310E}"/>
                    </a:ext>
                  </a:extLst>
                </p14:cNvPr>
                <p14:cNvContentPartPr/>
                <p14:nvPr/>
              </p14:nvContentPartPr>
              <p14:xfrm>
                <a:off x="6045143" y="3005841"/>
                <a:ext cx="151200" cy="105120"/>
              </p14:xfrm>
            </p:contentPart>
          </mc:Choice>
          <mc:Fallback>
            <p:pic>
              <p:nvPicPr>
                <p:cNvPr id="317" name="Ink 316">
                  <a:extLst>
                    <a:ext uri="{FF2B5EF4-FFF2-40B4-BE49-F238E27FC236}">
                      <a16:creationId xmlns:a16="http://schemas.microsoft.com/office/drawing/2014/main" id="{1E331D99-116B-D647-050E-180D39D2310E}"/>
                    </a:ext>
                  </a:extLst>
                </p:cNvPr>
                <p:cNvPicPr/>
                <p:nvPr/>
              </p:nvPicPr>
              <p:blipFill>
                <a:blip r:embed="rId551"/>
                <a:stretch>
                  <a:fillRect/>
                </a:stretch>
              </p:blipFill>
              <p:spPr>
                <a:xfrm>
                  <a:off x="6036143" y="2997201"/>
                  <a:ext cx="1688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18" name="Ink 317">
                  <a:extLst>
                    <a:ext uri="{FF2B5EF4-FFF2-40B4-BE49-F238E27FC236}">
                      <a16:creationId xmlns:a16="http://schemas.microsoft.com/office/drawing/2014/main" id="{7C17EA5A-9614-B607-90E4-642D2EA9EB1A}"/>
                    </a:ext>
                  </a:extLst>
                </p14:cNvPr>
                <p14:cNvContentPartPr/>
                <p14:nvPr/>
              </p14:nvContentPartPr>
              <p14:xfrm>
                <a:off x="6251423" y="2935281"/>
                <a:ext cx="138240" cy="185040"/>
              </p14:xfrm>
            </p:contentPart>
          </mc:Choice>
          <mc:Fallback>
            <p:pic>
              <p:nvPicPr>
                <p:cNvPr id="318" name="Ink 317">
                  <a:extLst>
                    <a:ext uri="{FF2B5EF4-FFF2-40B4-BE49-F238E27FC236}">
                      <a16:creationId xmlns:a16="http://schemas.microsoft.com/office/drawing/2014/main" id="{7C17EA5A-9614-B607-90E4-642D2EA9EB1A}"/>
                    </a:ext>
                  </a:extLst>
                </p:cNvPr>
                <p:cNvPicPr/>
                <p:nvPr/>
              </p:nvPicPr>
              <p:blipFill>
                <a:blip r:embed="rId553"/>
                <a:stretch>
                  <a:fillRect/>
                </a:stretch>
              </p:blipFill>
              <p:spPr>
                <a:xfrm>
                  <a:off x="6242423" y="2926281"/>
                  <a:ext cx="1558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19" name="Ink 318">
                  <a:extLst>
                    <a:ext uri="{FF2B5EF4-FFF2-40B4-BE49-F238E27FC236}">
                      <a16:creationId xmlns:a16="http://schemas.microsoft.com/office/drawing/2014/main" id="{34D3DACF-382A-3D4A-688B-6E12E0D74B98}"/>
                    </a:ext>
                  </a:extLst>
                </p14:cNvPr>
                <p14:cNvContentPartPr/>
                <p14:nvPr/>
              </p14:nvContentPartPr>
              <p14:xfrm>
                <a:off x="6269063" y="3035361"/>
                <a:ext cx="107640" cy="25920"/>
              </p14:xfrm>
            </p:contentPart>
          </mc:Choice>
          <mc:Fallback>
            <p:pic>
              <p:nvPicPr>
                <p:cNvPr id="319" name="Ink 318">
                  <a:extLst>
                    <a:ext uri="{FF2B5EF4-FFF2-40B4-BE49-F238E27FC236}">
                      <a16:creationId xmlns:a16="http://schemas.microsoft.com/office/drawing/2014/main" id="{34D3DACF-382A-3D4A-688B-6E12E0D74B98}"/>
                    </a:ext>
                  </a:extLst>
                </p:cNvPr>
                <p:cNvPicPr/>
                <p:nvPr/>
              </p:nvPicPr>
              <p:blipFill>
                <a:blip r:embed="rId555"/>
                <a:stretch>
                  <a:fillRect/>
                </a:stretch>
              </p:blipFill>
              <p:spPr>
                <a:xfrm>
                  <a:off x="6260063" y="3026361"/>
                  <a:ext cx="1252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21" name="Ink 320">
                  <a:extLst>
                    <a:ext uri="{FF2B5EF4-FFF2-40B4-BE49-F238E27FC236}">
                      <a16:creationId xmlns:a16="http://schemas.microsoft.com/office/drawing/2014/main" id="{AA8DF4EA-36DF-02D2-861C-0C180805C79D}"/>
                    </a:ext>
                  </a:extLst>
                </p14:cNvPr>
                <p14:cNvContentPartPr/>
                <p14:nvPr/>
              </p14:nvContentPartPr>
              <p14:xfrm>
                <a:off x="4568063" y="4155681"/>
                <a:ext cx="108720" cy="64440"/>
              </p14:xfrm>
            </p:contentPart>
          </mc:Choice>
          <mc:Fallback>
            <p:pic>
              <p:nvPicPr>
                <p:cNvPr id="321" name="Ink 320">
                  <a:extLst>
                    <a:ext uri="{FF2B5EF4-FFF2-40B4-BE49-F238E27FC236}">
                      <a16:creationId xmlns:a16="http://schemas.microsoft.com/office/drawing/2014/main" id="{AA8DF4EA-36DF-02D2-861C-0C180805C79D}"/>
                    </a:ext>
                  </a:extLst>
                </p:cNvPr>
                <p:cNvPicPr/>
                <p:nvPr/>
              </p:nvPicPr>
              <p:blipFill>
                <a:blip r:embed="rId557"/>
                <a:stretch>
                  <a:fillRect/>
                </a:stretch>
              </p:blipFill>
              <p:spPr>
                <a:xfrm>
                  <a:off x="4559423" y="4146681"/>
                  <a:ext cx="126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22" name="Ink 321">
                  <a:extLst>
                    <a:ext uri="{FF2B5EF4-FFF2-40B4-BE49-F238E27FC236}">
                      <a16:creationId xmlns:a16="http://schemas.microsoft.com/office/drawing/2014/main" id="{C9DD854D-D50D-2533-C57B-FA91C7FB1867}"/>
                    </a:ext>
                  </a:extLst>
                </p14:cNvPr>
                <p14:cNvContentPartPr/>
                <p14:nvPr/>
              </p14:nvContentPartPr>
              <p14:xfrm>
                <a:off x="5484983" y="2081001"/>
                <a:ext cx="161640" cy="186120"/>
              </p14:xfrm>
            </p:contentPart>
          </mc:Choice>
          <mc:Fallback>
            <p:pic>
              <p:nvPicPr>
                <p:cNvPr id="322" name="Ink 321">
                  <a:extLst>
                    <a:ext uri="{FF2B5EF4-FFF2-40B4-BE49-F238E27FC236}">
                      <a16:creationId xmlns:a16="http://schemas.microsoft.com/office/drawing/2014/main" id="{C9DD854D-D50D-2533-C57B-FA91C7FB1867}"/>
                    </a:ext>
                  </a:extLst>
                </p:cNvPr>
                <p:cNvPicPr/>
                <p:nvPr/>
              </p:nvPicPr>
              <p:blipFill>
                <a:blip r:embed="rId559"/>
                <a:stretch>
                  <a:fillRect/>
                </a:stretch>
              </p:blipFill>
              <p:spPr>
                <a:xfrm>
                  <a:off x="5476343" y="2072001"/>
                  <a:ext cx="1792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23" name="Ink 322">
                  <a:extLst>
                    <a:ext uri="{FF2B5EF4-FFF2-40B4-BE49-F238E27FC236}">
                      <a16:creationId xmlns:a16="http://schemas.microsoft.com/office/drawing/2014/main" id="{F9F910E8-2E07-9C79-A82C-5886FCF01BFC}"/>
                    </a:ext>
                  </a:extLst>
                </p14:cNvPr>
                <p14:cNvContentPartPr/>
                <p14:nvPr/>
              </p14:nvContentPartPr>
              <p14:xfrm>
                <a:off x="5405423" y="2025561"/>
                <a:ext cx="350280" cy="372600"/>
              </p14:xfrm>
            </p:contentPart>
          </mc:Choice>
          <mc:Fallback>
            <p:pic>
              <p:nvPicPr>
                <p:cNvPr id="323" name="Ink 322">
                  <a:extLst>
                    <a:ext uri="{FF2B5EF4-FFF2-40B4-BE49-F238E27FC236}">
                      <a16:creationId xmlns:a16="http://schemas.microsoft.com/office/drawing/2014/main" id="{F9F910E8-2E07-9C79-A82C-5886FCF01BFC}"/>
                    </a:ext>
                  </a:extLst>
                </p:cNvPr>
                <p:cNvPicPr/>
                <p:nvPr/>
              </p:nvPicPr>
              <p:blipFill>
                <a:blip r:embed="rId561"/>
                <a:stretch>
                  <a:fillRect/>
                </a:stretch>
              </p:blipFill>
              <p:spPr>
                <a:xfrm>
                  <a:off x="5396783" y="2016921"/>
                  <a:ext cx="3679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26" name="Ink 325">
                  <a:extLst>
                    <a:ext uri="{FF2B5EF4-FFF2-40B4-BE49-F238E27FC236}">
                      <a16:creationId xmlns:a16="http://schemas.microsoft.com/office/drawing/2014/main" id="{2EB4A2DB-92CE-7B79-3341-9D4ADF280937}"/>
                    </a:ext>
                  </a:extLst>
                </p14:cNvPr>
                <p14:cNvContentPartPr/>
                <p14:nvPr/>
              </p14:nvContentPartPr>
              <p14:xfrm>
                <a:off x="5859023" y="2074521"/>
                <a:ext cx="146160" cy="207000"/>
              </p14:xfrm>
            </p:contentPart>
          </mc:Choice>
          <mc:Fallback>
            <p:pic>
              <p:nvPicPr>
                <p:cNvPr id="326" name="Ink 325">
                  <a:extLst>
                    <a:ext uri="{FF2B5EF4-FFF2-40B4-BE49-F238E27FC236}">
                      <a16:creationId xmlns:a16="http://schemas.microsoft.com/office/drawing/2014/main" id="{2EB4A2DB-92CE-7B79-3341-9D4ADF280937}"/>
                    </a:ext>
                  </a:extLst>
                </p:cNvPr>
                <p:cNvPicPr/>
                <p:nvPr/>
              </p:nvPicPr>
              <p:blipFill>
                <a:blip r:embed="rId563"/>
                <a:stretch>
                  <a:fillRect/>
                </a:stretch>
              </p:blipFill>
              <p:spPr>
                <a:xfrm>
                  <a:off x="5850023" y="2065521"/>
                  <a:ext cx="163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27" name="Ink 326">
                  <a:extLst>
                    <a:ext uri="{FF2B5EF4-FFF2-40B4-BE49-F238E27FC236}">
                      <a16:creationId xmlns:a16="http://schemas.microsoft.com/office/drawing/2014/main" id="{43E3B1FF-9103-BA2F-CC97-B477B1EC1184}"/>
                    </a:ext>
                  </a:extLst>
                </p14:cNvPr>
                <p14:cNvContentPartPr/>
                <p14:nvPr/>
              </p14:nvContentPartPr>
              <p14:xfrm>
                <a:off x="6054503" y="2127441"/>
                <a:ext cx="222840" cy="215280"/>
              </p14:xfrm>
            </p:contentPart>
          </mc:Choice>
          <mc:Fallback>
            <p:pic>
              <p:nvPicPr>
                <p:cNvPr id="327" name="Ink 326">
                  <a:extLst>
                    <a:ext uri="{FF2B5EF4-FFF2-40B4-BE49-F238E27FC236}">
                      <a16:creationId xmlns:a16="http://schemas.microsoft.com/office/drawing/2014/main" id="{43E3B1FF-9103-BA2F-CC97-B477B1EC1184}"/>
                    </a:ext>
                  </a:extLst>
                </p:cNvPr>
                <p:cNvPicPr/>
                <p:nvPr/>
              </p:nvPicPr>
              <p:blipFill>
                <a:blip r:embed="rId565"/>
                <a:stretch>
                  <a:fillRect/>
                </a:stretch>
              </p:blipFill>
              <p:spPr>
                <a:xfrm>
                  <a:off x="6045503" y="2118801"/>
                  <a:ext cx="2404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28" name="Ink 327">
                  <a:extLst>
                    <a:ext uri="{FF2B5EF4-FFF2-40B4-BE49-F238E27FC236}">
                      <a16:creationId xmlns:a16="http://schemas.microsoft.com/office/drawing/2014/main" id="{04BDA6AF-173D-1E49-9DD3-4DF072C0214E}"/>
                    </a:ext>
                  </a:extLst>
                </p14:cNvPr>
                <p14:cNvContentPartPr/>
                <p14:nvPr/>
              </p14:nvContentPartPr>
              <p14:xfrm>
                <a:off x="6319463" y="2087481"/>
                <a:ext cx="10080" cy="167040"/>
              </p14:xfrm>
            </p:contentPart>
          </mc:Choice>
          <mc:Fallback>
            <p:pic>
              <p:nvPicPr>
                <p:cNvPr id="328" name="Ink 327">
                  <a:extLst>
                    <a:ext uri="{FF2B5EF4-FFF2-40B4-BE49-F238E27FC236}">
                      <a16:creationId xmlns:a16="http://schemas.microsoft.com/office/drawing/2014/main" id="{04BDA6AF-173D-1E49-9DD3-4DF072C0214E}"/>
                    </a:ext>
                  </a:extLst>
                </p:cNvPr>
                <p:cNvPicPr/>
                <p:nvPr/>
              </p:nvPicPr>
              <p:blipFill>
                <a:blip r:embed="rId567"/>
                <a:stretch>
                  <a:fillRect/>
                </a:stretch>
              </p:blipFill>
              <p:spPr>
                <a:xfrm>
                  <a:off x="6310463" y="2078841"/>
                  <a:ext cx="27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29" name="Ink 328">
                  <a:extLst>
                    <a:ext uri="{FF2B5EF4-FFF2-40B4-BE49-F238E27FC236}">
                      <a16:creationId xmlns:a16="http://schemas.microsoft.com/office/drawing/2014/main" id="{57E8F026-4BE6-67DF-F74B-4EC893E778B4}"/>
                    </a:ext>
                  </a:extLst>
                </p14:cNvPr>
                <p14:cNvContentPartPr/>
                <p14:nvPr/>
              </p14:nvContentPartPr>
              <p14:xfrm>
                <a:off x="6397943" y="2105481"/>
                <a:ext cx="267120" cy="310680"/>
              </p14:xfrm>
            </p:contentPart>
          </mc:Choice>
          <mc:Fallback>
            <p:pic>
              <p:nvPicPr>
                <p:cNvPr id="329" name="Ink 328">
                  <a:extLst>
                    <a:ext uri="{FF2B5EF4-FFF2-40B4-BE49-F238E27FC236}">
                      <a16:creationId xmlns:a16="http://schemas.microsoft.com/office/drawing/2014/main" id="{57E8F026-4BE6-67DF-F74B-4EC893E778B4}"/>
                    </a:ext>
                  </a:extLst>
                </p:cNvPr>
                <p:cNvPicPr/>
                <p:nvPr/>
              </p:nvPicPr>
              <p:blipFill>
                <a:blip r:embed="rId569"/>
                <a:stretch>
                  <a:fillRect/>
                </a:stretch>
              </p:blipFill>
              <p:spPr>
                <a:xfrm>
                  <a:off x="6389303" y="2096481"/>
                  <a:ext cx="2847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30" name="Ink 329">
                  <a:extLst>
                    <a:ext uri="{FF2B5EF4-FFF2-40B4-BE49-F238E27FC236}">
                      <a16:creationId xmlns:a16="http://schemas.microsoft.com/office/drawing/2014/main" id="{D8F434CD-8571-D951-BEA3-835FD7F7D168}"/>
                    </a:ext>
                  </a:extLst>
                </p14:cNvPr>
                <p14:cNvContentPartPr/>
                <p14:nvPr/>
              </p14:nvContentPartPr>
              <p14:xfrm>
                <a:off x="6687023" y="1994601"/>
                <a:ext cx="427680" cy="261360"/>
              </p14:xfrm>
            </p:contentPart>
          </mc:Choice>
          <mc:Fallback>
            <p:pic>
              <p:nvPicPr>
                <p:cNvPr id="330" name="Ink 329">
                  <a:extLst>
                    <a:ext uri="{FF2B5EF4-FFF2-40B4-BE49-F238E27FC236}">
                      <a16:creationId xmlns:a16="http://schemas.microsoft.com/office/drawing/2014/main" id="{D8F434CD-8571-D951-BEA3-835FD7F7D168}"/>
                    </a:ext>
                  </a:extLst>
                </p:cNvPr>
                <p:cNvPicPr/>
                <p:nvPr/>
              </p:nvPicPr>
              <p:blipFill>
                <a:blip r:embed="rId571"/>
                <a:stretch>
                  <a:fillRect/>
                </a:stretch>
              </p:blipFill>
              <p:spPr>
                <a:xfrm>
                  <a:off x="6678023" y="1985601"/>
                  <a:ext cx="4453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31" name="Ink 330">
                  <a:extLst>
                    <a:ext uri="{FF2B5EF4-FFF2-40B4-BE49-F238E27FC236}">
                      <a16:creationId xmlns:a16="http://schemas.microsoft.com/office/drawing/2014/main" id="{3FDAA010-722D-DFA1-0B3F-475B38DF5735}"/>
                    </a:ext>
                  </a:extLst>
                </p14:cNvPr>
                <p14:cNvContentPartPr/>
                <p14:nvPr/>
              </p14:nvContentPartPr>
              <p14:xfrm>
                <a:off x="7087703" y="2084961"/>
                <a:ext cx="63000" cy="56520"/>
              </p14:xfrm>
            </p:contentPart>
          </mc:Choice>
          <mc:Fallback>
            <p:pic>
              <p:nvPicPr>
                <p:cNvPr id="331" name="Ink 330">
                  <a:extLst>
                    <a:ext uri="{FF2B5EF4-FFF2-40B4-BE49-F238E27FC236}">
                      <a16:creationId xmlns:a16="http://schemas.microsoft.com/office/drawing/2014/main" id="{3FDAA010-722D-DFA1-0B3F-475B38DF5735}"/>
                    </a:ext>
                  </a:extLst>
                </p:cNvPr>
                <p:cNvPicPr/>
                <p:nvPr/>
              </p:nvPicPr>
              <p:blipFill>
                <a:blip r:embed="rId573"/>
                <a:stretch>
                  <a:fillRect/>
                </a:stretch>
              </p:blipFill>
              <p:spPr>
                <a:xfrm>
                  <a:off x="7078703" y="2076321"/>
                  <a:ext cx="806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33" name="Ink 332">
                  <a:extLst>
                    <a:ext uri="{FF2B5EF4-FFF2-40B4-BE49-F238E27FC236}">
                      <a16:creationId xmlns:a16="http://schemas.microsoft.com/office/drawing/2014/main" id="{5EB4EA33-6AFB-AE35-CD4E-E8774019038F}"/>
                    </a:ext>
                  </a:extLst>
                </p14:cNvPr>
                <p14:cNvContentPartPr/>
                <p14:nvPr/>
              </p14:nvContentPartPr>
              <p14:xfrm>
                <a:off x="1664663" y="5283921"/>
                <a:ext cx="32400" cy="123480"/>
              </p14:xfrm>
            </p:contentPart>
          </mc:Choice>
          <mc:Fallback>
            <p:pic>
              <p:nvPicPr>
                <p:cNvPr id="333" name="Ink 332">
                  <a:extLst>
                    <a:ext uri="{FF2B5EF4-FFF2-40B4-BE49-F238E27FC236}">
                      <a16:creationId xmlns:a16="http://schemas.microsoft.com/office/drawing/2014/main" id="{5EB4EA33-6AFB-AE35-CD4E-E8774019038F}"/>
                    </a:ext>
                  </a:extLst>
                </p:cNvPr>
                <p:cNvPicPr/>
                <p:nvPr/>
              </p:nvPicPr>
              <p:blipFill>
                <a:blip r:embed="rId575"/>
                <a:stretch>
                  <a:fillRect/>
                </a:stretch>
              </p:blipFill>
              <p:spPr>
                <a:xfrm>
                  <a:off x="1655663" y="5274921"/>
                  <a:ext cx="50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34" name="Ink 333">
                  <a:extLst>
                    <a:ext uri="{FF2B5EF4-FFF2-40B4-BE49-F238E27FC236}">
                      <a16:creationId xmlns:a16="http://schemas.microsoft.com/office/drawing/2014/main" id="{9CD8AD00-C500-FF9F-0A00-7FD37903D05E}"/>
                    </a:ext>
                  </a:extLst>
                </p14:cNvPr>
                <p14:cNvContentPartPr/>
                <p14:nvPr/>
              </p14:nvContentPartPr>
              <p14:xfrm>
                <a:off x="1662143" y="5305881"/>
                <a:ext cx="110160" cy="65160"/>
              </p14:xfrm>
            </p:contentPart>
          </mc:Choice>
          <mc:Fallback>
            <p:pic>
              <p:nvPicPr>
                <p:cNvPr id="334" name="Ink 333">
                  <a:extLst>
                    <a:ext uri="{FF2B5EF4-FFF2-40B4-BE49-F238E27FC236}">
                      <a16:creationId xmlns:a16="http://schemas.microsoft.com/office/drawing/2014/main" id="{9CD8AD00-C500-FF9F-0A00-7FD37903D05E}"/>
                    </a:ext>
                  </a:extLst>
                </p:cNvPr>
                <p:cNvPicPr/>
                <p:nvPr/>
              </p:nvPicPr>
              <p:blipFill>
                <a:blip r:embed="rId577"/>
                <a:stretch>
                  <a:fillRect/>
                </a:stretch>
              </p:blipFill>
              <p:spPr>
                <a:xfrm>
                  <a:off x="1653143" y="5296881"/>
                  <a:ext cx="1278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35" name="Ink 334">
                  <a:extLst>
                    <a:ext uri="{FF2B5EF4-FFF2-40B4-BE49-F238E27FC236}">
                      <a16:creationId xmlns:a16="http://schemas.microsoft.com/office/drawing/2014/main" id="{30F97653-27E9-B293-7170-F239E69C430B}"/>
                    </a:ext>
                  </a:extLst>
                </p14:cNvPr>
                <p14:cNvContentPartPr/>
                <p14:nvPr/>
              </p14:nvContentPartPr>
              <p14:xfrm>
                <a:off x="1579343" y="5232801"/>
                <a:ext cx="218160" cy="205560"/>
              </p14:xfrm>
            </p:contentPart>
          </mc:Choice>
          <mc:Fallback>
            <p:pic>
              <p:nvPicPr>
                <p:cNvPr id="335" name="Ink 334">
                  <a:extLst>
                    <a:ext uri="{FF2B5EF4-FFF2-40B4-BE49-F238E27FC236}">
                      <a16:creationId xmlns:a16="http://schemas.microsoft.com/office/drawing/2014/main" id="{30F97653-27E9-B293-7170-F239E69C430B}"/>
                    </a:ext>
                  </a:extLst>
                </p:cNvPr>
                <p:cNvPicPr/>
                <p:nvPr/>
              </p:nvPicPr>
              <p:blipFill>
                <a:blip r:embed="rId579"/>
                <a:stretch>
                  <a:fillRect/>
                </a:stretch>
              </p:blipFill>
              <p:spPr>
                <a:xfrm>
                  <a:off x="1570703" y="5223801"/>
                  <a:ext cx="2358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37" name="Ink 336">
                  <a:extLst>
                    <a:ext uri="{FF2B5EF4-FFF2-40B4-BE49-F238E27FC236}">
                      <a16:creationId xmlns:a16="http://schemas.microsoft.com/office/drawing/2014/main" id="{BBD4D780-104E-DB12-713A-B29760EA4D33}"/>
                    </a:ext>
                  </a:extLst>
                </p14:cNvPr>
                <p14:cNvContentPartPr/>
                <p14:nvPr/>
              </p14:nvContentPartPr>
              <p14:xfrm>
                <a:off x="470543" y="3857241"/>
                <a:ext cx="149760" cy="120240"/>
              </p14:xfrm>
            </p:contentPart>
          </mc:Choice>
          <mc:Fallback>
            <p:pic>
              <p:nvPicPr>
                <p:cNvPr id="337" name="Ink 336">
                  <a:extLst>
                    <a:ext uri="{FF2B5EF4-FFF2-40B4-BE49-F238E27FC236}">
                      <a16:creationId xmlns:a16="http://schemas.microsoft.com/office/drawing/2014/main" id="{BBD4D780-104E-DB12-713A-B29760EA4D33}"/>
                    </a:ext>
                  </a:extLst>
                </p:cNvPr>
                <p:cNvPicPr/>
                <p:nvPr/>
              </p:nvPicPr>
              <p:blipFill>
                <a:blip r:embed="rId581"/>
                <a:stretch>
                  <a:fillRect/>
                </a:stretch>
              </p:blipFill>
              <p:spPr>
                <a:xfrm>
                  <a:off x="461543" y="3848601"/>
                  <a:ext cx="1674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38" name="Ink 337">
                  <a:extLst>
                    <a:ext uri="{FF2B5EF4-FFF2-40B4-BE49-F238E27FC236}">
                      <a16:creationId xmlns:a16="http://schemas.microsoft.com/office/drawing/2014/main" id="{E30ACAC0-4D58-9567-4CFC-CB5276CDED59}"/>
                    </a:ext>
                  </a:extLst>
                </p14:cNvPr>
                <p14:cNvContentPartPr/>
                <p14:nvPr/>
              </p14:nvContentPartPr>
              <p14:xfrm>
                <a:off x="462983" y="3740961"/>
                <a:ext cx="211320" cy="358200"/>
              </p14:xfrm>
            </p:contentPart>
          </mc:Choice>
          <mc:Fallback>
            <p:pic>
              <p:nvPicPr>
                <p:cNvPr id="338" name="Ink 337">
                  <a:extLst>
                    <a:ext uri="{FF2B5EF4-FFF2-40B4-BE49-F238E27FC236}">
                      <a16:creationId xmlns:a16="http://schemas.microsoft.com/office/drawing/2014/main" id="{E30ACAC0-4D58-9567-4CFC-CB5276CDED59}"/>
                    </a:ext>
                  </a:extLst>
                </p:cNvPr>
                <p:cNvPicPr/>
                <p:nvPr/>
              </p:nvPicPr>
              <p:blipFill>
                <a:blip r:embed="rId583"/>
                <a:stretch>
                  <a:fillRect/>
                </a:stretch>
              </p:blipFill>
              <p:spPr>
                <a:xfrm>
                  <a:off x="454343" y="3731961"/>
                  <a:ext cx="2289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40" name="Ink 339">
                  <a:extLst>
                    <a:ext uri="{FF2B5EF4-FFF2-40B4-BE49-F238E27FC236}">
                      <a16:creationId xmlns:a16="http://schemas.microsoft.com/office/drawing/2014/main" id="{B436700C-78F3-23E0-BB83-A1CCFCDC3A9A}"/>
                    </a:ext>
                  </a:extLst>
                </p14:cNvPr>
                <p14:cNvContentPartPr/>
                <p14:nvPr/>
              </p14:nvContentPartPr>
              <p14:xfrm>
                <a:off x="2501663" y="3300321"/>
                <a:ext cx="129960" cy="134640"/>
              </p14:xfrm>
            </p:contentPart>
          </mc:Choice>
          <mc:Fallback>
            <p:pic>
              <p:nvPicPr>
                <p:cNvPr id="340" name="Ink 339">
                  <a:extLst>
                    <a:ext uri="{FF2B5EF4-FFF2-40B4-BE49-F238E27FC236}">
                      <a16:creationId xmlns:a16="http://schemas.microsoft.com/office/drawing/2014/main" id="{B436700C-78F3-23E0-BB83-A1CCFCDC3A9A}"/>
                    </a:ext>
                  </a:extLst>
                </p:cNvPr>
                <p:cNvPicPr/>
                <p:nvPr/>
              </p:nvPicPr>
              <p:blipFill>
                <a:blip r:embed="rId585"/>
                <a:stretch>
                  <a:fillRect/>
                </a:stretch>
              </p:blipFill>
              <p:spPr>
                <a:xfrm>
                  <a:off x="2493023" y="3291681"/>
                  <a:ext cx="147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41" name="Ink 340">
                  <a:extLst>
                    <a:ext uri="{FF2B5EF4-FFF2-40B4-BE49-F238E27FC236}">
                      <a16:creationId xmlns:a16="http://schemas.microsoft.com/office/drawing/2014/main" id="{34DAEE5A-6494-AE0D-B31F-05BD6C143882}"/>
                    </a:ext>
                  </a:extLst>
                </p14:cNvPr>
                <p14:cNvContentPartPr/>
                <p14:nvPr/>
              </p14:nvContentPartPr>
              <p14:xfrm>
                <a:off x="2425343" y="3243441"/>
                <a:ext cx="263520" cy="307080"/>
              </p14:xfrm>
            </p:contentPart>
          </mc:Choice>
          <mc:Fallback>
            <p:pic>
              <p:nvPicPr>
                <p:cNvPr id="341" name="Ink 340">
                  <a:extLst>
                    <a:ext uri="{FF2B5EF4-FFF2-40B4-BE49-F238E27FC236}">
                      <a16:creationId xmlns:a16="http://schemas.microsoft.com/office/drawing/2014/main" id="{34DAEE5A-6494-AE0D-B31F-05BD6C143882}"/>
                    </a:ext>
                  </a:extLst>
                </p:cNvPr>
                <p:cNvPicPr/>
                <p:nvPr/>
              </p:nvPicPr>
              <p:blipFill>
                <a:blip r:embed="rId587"/>
                <a:stretch>
                  <a:fillRect/>
                </a:stretch>
              </p:blipFill>
              <p:spPr>
                <a:xfrm>
                  <a:off x="2416343" y="3234801"/>
                  <a:ext cx="2811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43" name="Ink 342">
                  <a:extLst>
                    <a:ext uri="{FF2B5EF4-FFF2-40B4-BE49-F238E27FC236}">
                      <a16:creationId xmlns:a16="http://schemas.microsoft.com/office/drawing/2014/main" id="{5EA54327-450E-5FCA-53C3-082AFB7D1E10}"/>
                    </a:ext>
                  </a:extLst>
                </p14:cNvPr>
                <p14:cNvContentPartPr/>
                <p14:nvPr/>
              </p14:nvContentPartPr>
              <p14:xfrm>
                <a:off x="2131583" y="3953721"/>
                <a:ext cx="327600" cy="847440"/>
              </p14:xfrm>
            </p:contentPart>
          </mc:Choice>
          <mc:Fallback>
            <p:pic>
              <p:nvPicPr>
                <p:cNvPr id="343" name="Ink 342">
                  <a:extLst>
                    <a:ext uri="{FF2B5EF4-FFF2-40B4-BE49-F238E27FC236}">
                      <a16:creationId xmlns:a16="http://schemas.microsoft.com/office/drawing/2014/main" id="{5EA54327-450E-5FCA-53C3-082AFB7D1E10}"/>
                    </a:ext>
                  </a:extLst>
                </p:cNvPr>
                <p:cNvPicPr/>
                <p:nvPr/>
              </p:nvPicPr>
              <p:blipFill>
                <a:blip r:embed="rId589"/>
                <a:stretch>
                  <a:fillRect/>
                </a:stretch>
              </p:blipFill>
              <p:spPr>
                <a:xfrm>
                  <a:off x="2122943" y="3945081"/>
                  <a:ext cx="34524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44" name="Ink 343">
                  <a:extLst>
                    <a:ext uri="{FF2B5EF4-FFF2-40B4-BE49-F238E27FC236}">
                      <a16:creationId xmlns:a16="http://schemas.microsoft.com/office/drawing/2014/main" id="{B4FDD536-8AAC-E39E-1B2D-6E84224DCB79}"/>
                    </a:ext>
                  </a:extLst>
                </p14:cNvPr>
                <p14:cNvContentPartPr/>
                <p14:nvPr/>
              </p14:nvContentPartPr>
              <p14:xfrm>
                <a:off x="2484023" y="4511001"/>
                <a:ext cx="78480" cy="172800"/>
              </p14:xfrm>
            </p:contentPart>
          </mc:Choice>
          <mc:Fallback>
            <p:pic>
              <p:nvPicPr>
                <p:cNvPr id="344" name="Ink 343">
                  <a:extLst>
                    <a:ext uri="{FF2B5EF4-FFF2-40B4-BE49-F238E27FC236}">
                      <a16:creationId xmlns:a16="http://schemas.microsoft.com/office/drawing/2014/main" id="{B4FDD536-8AAC-E39E-1B2D-6E84224DCB79}"/>
                    </a:ext>
                  </a:extLst>
                </p:cNvPr>
                <p:cNvPicPr/>
                <p:nvPr/>
              </p:nvPicPr>
              <p:blipFill>
                <a:blip r:embed="rId591"/>
                <a:stretch>
                  <a:fillRect/>
                </a:stretch>
              </p:blipFill>
              <p:spPr>
                <a:xfrm>
                  <a:off x="2475383" y="4502001"/>
                  <a:ext cx="961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45" name="Ink 344">
                  <a:extLst>
                    <a:ext uri="{FF2B5EF4-FFF2-40B4-BE49-F238E27FC236}">
                      <a16:creationId xmlns:a16="http://schemas.microsoft.com/office/drawing/2014/main" id="{7F881BDC-C7A4-9863-D457-456BA314DBEE}"/>
                    </a:ext>
                  </a:extLst>
                </p14:cNvPr>
                <p14:cNvContentPartPr/>
                <p14:nvPr/>
              </p14:nvContentPartPr>
              <p14:xfrm>
                <a:off x="2437583" y="4477881"/>
                <a:ext cx="187920" cy="288000"/>
              </p14:xfrm>
            </p:contentPart>
          </mc:Choice>
          <mc:Fallback>
            <p:pic>
              <p:nvPicPr>
                <p:cNvPr id="345" name="Ink 344">
                  <a:extLst>
                    <a:ext uri="{FF2B5EF4-FFF2-40B4-BE49-F238E27FC236}">
                      <a16:creationId xmlns:a16="http://schemas.microsoft.com/office/drawing/2014/main" id="{7F881BDC-C7A4-9863-D457-456BA314DBEE}"/>
                    </a:ext>
                  </a:extLst>
                </p:cNvPr>
                <p:cNvPicPr/>
                <p:nvPr/>
              </p:nvPicPr>
              <p:blipFill>
                <a:blip r:embed="rId593"/>
                <a:stretch>
                  <a:fillRect/>
                </a:stretch>
              </p:blipFill>
              <p:spPr>
                <a:xfrm>
                  <a:off x="2428943" y="4468881"/>
                  <a:ext cx="2055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47" name="Ink 346">
                  <a:extLst>
                    <a:ext uri="{FF2B5EF4-FFF2-40B4-BE49-F238E27FC236}">
                      <a16:creationId xmlns:a16="http://schemas.microsoft.com/office/drawing/2014/main" id="{96D121A0-00B8-5563-95D0-BE7C534F80C0}"/>
                    </a:ext>
                  </a:extLst>
                </p14:cNvPr>
                <p14:cNvContentPartPr/>
                <p14:nvPr/>
              </p14:nvContentPartPr>
              <p14:xfrm>
                <a:off x="7512863" y="3389961"/>
                <a:ext cx="83520" cy="208080"/>
              </p14:xfrm>
            </p:contentPart>
          </mc:Choice>
          <mc:Fallback>
            <p:pic>
              <p:nvPicPr>
                <p:cNvPr id="347" name="Ink 346">
                  <a:extLst>
                    <a:ext uri="{FF2B5EF4-FFF2-40B4-BE49-F238E27FC236}">
                      <a16:creationId xmlns:a16="http://schemas.microsoft.com/office/drawing/2014/main" id="{96D121A0-00B8-5563-95D0-BE7C534F80C0}"/>
                    </a:ext>
                  </a:extLst>
                </p:cNvPr>
                <p:cNvPicPr/>
                <p:nvPr/>
              </p:nvPicPr>
              <p:blipFill>
                <a:blip r:embed="rId595"/>
                <a:stretch>
                  <a:fillRect/>
                </a:stretch>
              </p:blipFill>
              <p:spPr>
                <a:xfrm>
                  <a:off x="7504223" y="3381321"/>
                  <a:ext cx="1011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48" name="Ink 347">
                  <a:extLst>
                    <a:ext uri="{FF2B5EF4-FFF2-40B4-BE49-F238E27FC236}">
                      <a16:creationId xmlns:a16="http://schemas.microsoft.com/office/drawing/2014/main" id="{D46453E8-723D-8A13-E0CC-7DCA64F60A3B}"/>
                    </a:ext>
                  </a:extLst>
                </p14:cNvPr>
                <p14:cNvContentPartPr/>
                <p14:nvPr/>
              </p14:nvContentPartPr>
              <p14:xfrm>
                <a:off x="7536263" y="3449001"/>
                <a:ext cx="149400" cy="64440"/>
              </p14:xfrm>
            </p:contentPart>
          </mc:Choice>
          <mc:Fallback>
            <p:pic>
              <p:nvPicPr>
                <p:cNvPr id="348" name="Ink 347">
                  <a:extLst>
                    <a:ext uri="{FF2B5EF4-FFF2-40B4-BE49-F238E27FC236}">
                      <a16:creationId xmlns:a16="http://schemas.microsoft.com/office/drawing/2014/main" id="{D46453E8-723D-8A13-E0CC-7DCA64F60A3B}"/>
                    </a:ext>
                  </a:extLst>
                </p:cNvPr>
                <p:cNvPicPr/>
                <p:nvPr/>
              </p:nvPicPr>
              <p:blipFill>
                <a:blip r:embed="rId597"/>
                <a:stretch>
                  <a:fillRect/>
                </a:stretch>
              </p:blipFill>
              <p:spPr>
                <a:xfrm>
                  <a:off x="7527623" y="3440001"/>
                  <a:ext cx="1670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49" name="Ink 348">
                  <a:extLst>
                    <a:ext uri="{FF2B5EF4-FFF2-40B4-BE49-F238E27FC236}">
                      <a16:creationId xmlns:a16="http://schemas.microsoft.com/office/drawing/2014/main" id="{004EE046-325C-C61A-2302-293979769E69}"/>
                    </a:ext>
                  </a:extLst>
                </p14:cNvPr>
                <p14:cNvContentPartPr/>
                <p14:nvPr/>
              </p14:nvContentPartPr>
              <p14:xfrm>
                <a:off x="7379303" y="3291321"/>
                <a:ext cx="387000" cy="385560"/>
              </p14:xfrm>
            </p:contentPart>
          </mc:Choice>
          <mc:Fallback>
            <p:pic>
              <p:nvPicPr>
                <p:cNvPr id="349" name="Ink 348">
                  <a:extLst>
                    <a:ext uri="{FF2B5EF4-FFF2-40B4-BE49-F238E27FC236}">
                      <a16:creationId xmlns:a16="http://schemas.microsoft.com/office/drawing/2014/main" id="{004EE046-325C-C61A-2302-293979769E69}"/>
                    </a:ext>
                  </a:extLst>
                </p:cNvPr>
                <p:cNvPicPr/>
                <p:nvPr/>
              </p:nvPicPr>
              <p:blipFill>
                <a:blip r:embed="rId599"/>
                <a:stretch>
                  <a:fillRect/>
                </a:stretch>
              </p:blipFill>
              <p:spPr>
                <a:xfrm>
                  <a:off x="7370663" y="3282681"/>
                  <a:ext cx="4046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50" name="Ink 349">
                  <a:extLst>
                    <a:ext uri="{FF2B5EF4-FFF2-40B4-BE49-F238E27FC236}">
                      <a16:creationId xmlns:a16="http://schemas.microsoft.com/office/drawing/2014/main" id="{43C2489C-A6C2-245A-2451-3DA47A0F0E19}"/>
                    </a:ext>
                  </a:extLst>
                </p14:cNvPr>
                <p14:cNvContentPartPr/>
                <p14:nvPr/>
              </p14:nvContentPartPr>
              <p14:xfrm>
                <a:off x="7428263" y="2677521"/>
                <a:ext cx="294120" cy="326160"/>
              </p14:xfrm>
            </p:contentPart>
          </mc:Choice>
          <mc:Fallback>
            <p:pic>
              <p:nvPicPr>
                <p:cNvPr id="350" name="Ink 349">
                  <a:extLst>
                    <a:ext uri="{FF2B5EF4-FFF2-40B4-BE49-F238E27FC236}">
                      <a16:creationId xmlns:a16="http://schemas.microsoft.com/office/drawing/2014/main" id="{43C2489C-A6C2-245A-2451-3DA47A0F0E19}"/>
                    </a:ext>
                  </a:extLst>
                </p:cNvPr>
                <p:cNvPicPr/>
                <p:nvPr/>
              </p:nvPicPr>
              <p:blipFill>
                <a:blip r:embed="rId601"/>
                <a:stretch>
                  <a:fillRect/>
                </a:stretch>
              </p:blipFill>
              <p:spPr>
                <a:xfrm>
                  <a:off x="7419263" y="2668521"/>
                  <a:ext cx="3117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52" name="Ink 351">
                  <a:extLst>
                    <a:ext uri="{FF2B5EF4-FFF2-40B4-BE49-F238E27FC236}">
                      <a16:creationId xmlns:a16="http://schemas.microsoft.com/office/drawing/2014/main" id="{C4D9E5CB-61B4-AE8D-0EF2-151B197F249D}"/>
                    </a:ext>
                  </a:extLst>
                </p14:cNvPr>
                <p14:cNvContentPartPr/>
                <p14:nvPr/>
              </p14:nvContentPartPr>
              <p14:xfrm>
                <a:off x="7691063" y="2787321"/>
                <a:ext cx="250200" cy="203760"/>
              </p14:xfrm>
            </p:contentPart>
          </mc:Choice>
          <mc:Fallback>
            <p:pic>
              <p:nvPicPr>
                <p:cNvPr id="352" name="Ink 351">
                  <a:extLst>
                    <a:ext uri="{FF2B5EF4-FFF2-40B4-BE49-F238E27FC236}">
                      <a16:creationId xmlns:a16="http://schemas.microsoft.com/office/drawing/2014/main" id="{C4D9E5CB-61B4-AE8D-0EF2-151B197F249D}"/>
                    </a:ext>
                  </a:extLst>
                </p:cNvPr>
                <p:cNvPicPr/>
                <p:nvPr/>
              </p:nvPicPr>
              <p:blipFill>
                <a:blip r:embed="rId603"/>
                <a:stretch>
                  <a:fillRect/>
                </a:stretch>
              </p:blipFill>
              <p:spPr>
                <a:xfrm>
                  <a:off x="7682423" y="2778681"/>
                  <a:ext cx="267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53" name="Ink 352">
                  <a:extLst>
                    <a:ext uri="{FF2B5EF4-FFF2-40B4-BE49-F238E27FC236}">
                      <a16:creationId xmlns:a16="http://schemas.microsoft.com/office/drawing/2014/main" id="{13AF6190-0EDE-F3AC-A246-089CCE23E430}"/>
                    </a:ext>
                  </a:extLst>
                </p14:cNvPr>
                <p14:cNvContentPartPr/>
                <p14:nvPr/>
              </p14:nvContentPartPr>
              <p14:xfrm>
                <a:off x="7975823" y="2729361"/>
                <a:ext cx="31680" cy="251640"/>
              </p14:xfrm>
            </p:contentPart>
          </mc:Choice>
          <mc:Fallback>
            <p:pic>
              <p:nvPicPr>
                <p:cNvPr id="353" name="Ink 352">
                  <a:extLst>
                    <a:ext uri="{FF2B5EF4-FFF2-40B4-BE49-F238E27FC236}">
                      <a16:creationId xmlns:a16="http://schemas.microsoft.com/office/drawing/2014/main" id="{13AF6190-0EDE-F3AC-A246-089CCE23E430}"/>
                    </a:ext>
                  </a:extLst>
                </p:cNvPr>
                <p:cNvPicPr/>
                <p:nvPr/>
              </p:nvPicPr>
              <p:blipFill>
                <a:blip r:embed="rId605"/>
                <a:stretch>
                  <a:fillRect/>
                </a:stretch>
              </p:blipFill>
              <p:spPr>
                <a:xfrm>
                  <a:off x="7967183" y="2720361"/>
                  <a:ext cx="493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54" name="Ink 353">
                  <a:extLst>
                    <a:ext uri="{FF2B5EF4-FFF2-40B4-BE49-F238E27FC236}">
                      <a16:creationId xmlns:a16="http://schemas.microsoft.com/office/drawing/2014/main" id="{99F4DB17-5AF8-05D7-5F65-0F342CE479B8}"/>
                    </a:ext>
                  </a:extLst>
                </p14:cNvPr>
                <p14:cNvContentPartPr/>
                <p14:nvPr/>
              </p14:nvContentPartPr>
              <p14:xfrm>
                <a:off x="7941983" y="2822961"/>
                <a:ext cx="133200" cy="145440"/>
              </p14:xfrm>
            </p:contentPart>
          </mc:Choice>
          <mc:Fallback>
            <p:pic>
              <p:nvPicPr>
                <p:cNvPr id="354" name="Ink 353">
                  <a:extLst>
                    <a:ext uri="{FF2B5EF4-FFF2-40B4-BE49-F238E27FC236}">
                      <a16:creationId xmlns:a16="http://schemas.microsoft.com/office/drawing/2014/main" id="{99F4DB17-5AF8-05D7-5F65-0F342CE479B8}"/>
                    </a:ext>
                  </a:extLst>
                </p:cNvPr>
                <p:cNvPicPr/>
                <p:nvPr/>
              </p:nvPicPr>
              <p:blipFill>
                <a:blip r:embed="rId607"/>
                <a:stretch>
                  <a:fillRect/>
                </a:stretch>
              </p:blipFill>
              <p:spPr>
                <a:xfrm>
                  <a:off x="7932983" y="2814321"/>
                  <a:ext cx="150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55" name="Ink 354">
                  <a:extLst>
                    <a:ext uri="{FF2B5EF4-FFF2-40B4-BE49-F238E27FC236}">
                      <a16:creationId xmlns:a16="http://schemas.microsoft.com/office/drawing/2014/main" id="{05A4187B-5F3F-F32B-D6BB-BA6DADB9A657}"/>
                    </a:ext>
                  </a:extLst>
                </p14:cNvPr>
                <p14:cNvContentPartPr/>
                <p14:nvPr/>
              </p14:nvContentPartPr>
              <p14:xfrm>
                <a:off x="8095343" y="2743041"/>
                <a:ext cx="6120" cy="14400"/>
              </p14:xfrm>
            </p:contentPart>
          </mc:Choice>
          <mc:Fallback>
            <p:pic>
              <p:nvPicPr>
                <p:cNvPr id="355" name="Ink 354">
                  <a:extLst>
                    <a:ext uri="{FF2B5EF4-FFF2-40B4-BE49-F238E27FC236}">
                      <a16:creationId xmlns:a16="http://schemas.microsoft.com/office/drawing/2014/main" id="{05A4187B-5F3F-F32B-D6BB-BA6DADB9A657}"/>
                    </a:ext>
                  </a:extLst>
                </p:cNvPr>
                <p:cNvPicPr/>
                <p:nvPr/>
              </p:nvPicPr>
              <p:blipFill>
                <a:blip r:embed="rId609"/>
                <a:stretch>
                  <a:fillRect/>
                </a:stretch>
              </p:blipFill>
              <p:spPr>
                <a:xfrm>
                  <a:off x="8086343" y="2734401"/>
                  <a:ext cx="237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56" name="Ink 355">
                  <a:extLst>
                    <a:ext uri="{FF2B5EF4-FFF2-40B4-BE49-F238E27FC236}">
                      <a16:creationId xmlns:a16="http://schemas.microsoft.com/office/drawing/2014/main" id="{75C42C24-D31A-E333-CFA4-7EE2EC30014A}"/>
                    </a:ext>
                  </a:extLst>
                </p14:cNvPr>
                <p14:cNvContentPartPr/>
                <p14:nvPr/>
              </p14:nvContentPartPr>
              <p14:xfrm>
                <a:off x="8132783" y="2764641"/>
                <a:ext cx="281160" cy="430920"/>
              </p14:xfrm>
            </p:contentPart>
          </mc:Choice>
          <mc:Fallback>
            <p:pic>
              <p:nvPicPr>
                <p:cNvPr id="356" name="Ink 355">
                  <a:extLst>
                    <a:ext uri="{FF2B5EF4-FFF2-40B4-BE49-F238E27FC236}">
                      <a16:creationId xmlns:a16="http://schemas.microsoft.com/office/drawing/2014/main" id="{75C42C24-D31A-E333-CFA4-7EE2EC30014A}"/>
                    </a:ext>
                  </a:extLst>
                </p:cNvPr>
                <p:cNvPicPr/>
                <p:nvPr/>
              </p:nvPicPr>
              <p:blipFill>
                <a:blip r:embed="rId611"/>
                <a:stretch>
                  <a:fillRect/>
                </a:stretch>
              </p:blipFill>
              <p:spPr>
                <a:xfrm>
                  <a:off x="8124143" y="2755641"/>
                  <a:ext cx="2988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57" name="Ink 356">
                  <a:extLst>
                    <a:ext uri="{FF2B5EF4-FFF2-40B4-BE49-F238E27FC236}">
                      <a16:creationId xmlns:a16="http://schemas.microsoft.com/office/drawing/2014/main" id="{6D76B331-A80E-EC11-80BE-350A9DE0B06B}"/>
                    </a:ext>
                  </a:extLst>
                </p14:cNvPr>
                <p14:cNvContentPartPr/>
                <p14:nvPr/>
              </p14:nvContentPartPr>
              <p14:xfrm>
                <a:off x="8648303" y="2971281"/>
                <a:ext cx="225360" cy="552240"/>
              </p14:xfrm>
            </p:contentPart>
          </mc:Choice>
          <mc:Fallback>
            <p:pic>
              <p:nvPicPr>
                <p:cNvPr id="357" name="Ink 356">
                  <a:extLst>
                    <a:ext uri="{FF2B5EF4-FFF2-40B4-BE49-F238E27FC236}">
                      <a16:creationId xmlns:a16="http://schemas.microsoft.com/office/drawing/2014/main" id="{6D76B331-A80E-EC11-80BE-350A9DE0B06B}"/>
                    </a:ext>
                  </a:extLst>
                </p:cNvPr>
                <p:cNvPicPr/>
                <p:nvPr/>
              </p:nvPicPr>
              <p:blipFill>
                <a:blip r:embed="rId613"/>
                <a:stretch>
                  <a:fillRect/>
                </a:stretch>
              </p:blipFill>
              <p:spPr>
                <a:xfrm>
                  <a:off x="8639303" y="2962641"/>
                  <a:ext cx="24300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58" name="Ink 357">
                  <a:extLst>
                    <a:ext uri="{FF2B5EF4-FFF2-40B4-BE49-F238E27FC236}">
                      <a16:creationId xmlns:a16="http://schemas.microsoft.com/office/drawing/2014/main" id="{A90A44A6-7237-51F5-1080-FD1F001286C2}"/>
                    </a:ext>
                  </a:extLst>
                </p14:cNvPr>
                <p14:cNvContentPartPr/>
                <p14:nvPr/>
              </p14:nvContentPartPr>
              <p14:xfrm>
                <a:off x="8788343" y="3417681"/>
                <a:ext cx="154440" cy="98640"/>
              </p14:xfrm>
            </p:contentPart>
          </mc:Choice>
          <mc:Fallback>
            <p:pic>
              <p:nvPicPr>
                <p:cNvPr id="358" name="Ink 357">
                  <a:extLst>
                    <a:ext uri="{FF2B5EF4-FFF2-40B4-BE49-F238E27FC236}">
                      <a16:creationId xmlns:a16="http://schemas.microsoft.com/office/drawing/2014/main" id="{A90A44A6-7237-51F5-1080-FD1F001286C2}"/>
                    </a:ext>
                  </a:extLst>
                </p:cNvPr>
                <p:cNvPicPr/>
                <p:nvPr/>
              </p:nvPicPr>
              <p:blipFill>
                <a:blip r:embed="rId615"/>
                <a:stretch>
                  <a:fillRect/>
                </a:stretch>
              </p:blipFill>
              <p:spPr>
                <a:xfrm>
                  <a:off x="8779703" y="3408681"/>
                  <a:ext cx="172080" cy="116280"/>
                </a:xfrm>
                <a:prstGeom prst="rect">
                  <a:avLst/>
                </a:prstGeom>
              </p:spPr>
            </p:pic>
          </mc:Fallback>
        </mc:AlternateContent>
      </p:grpSp>
    </p:spTree>
    <p:extLst>
      <p:ext uri="{BB962C8B-B14F-4D97-AF65-F5344CB8AC3E}">
        <p14:creationId xmlns:p14="http://schemas.microsoft.com/office/powerpoint/2010/main" val="407646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5B03C-0894-E1ED-21E4-23688D343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6F1DF9-5F7E-36C3-8496-113958990ACF}"/>
              </a:ext>
            </a:extLst>
          </p:cNvPr>
          <p:cNvSpPr>
            <a:spLocks noGrp="1"/>
          </p:cNvSpPr>
          <p:nvPr>
            <p:ph type="title"/>
          </p:nvPr>
        </p:nvSpPr>
        <p:spPr>
          <a:xfrm>
            <a:off x="189756" y="44624"/>
            <a:ext cx="10597539" cy="711081"/>
          </a:xfrm>
        </p:spPr>
        <p:txBody>
          <a:bodyPr/>
          <a:lstStyle/>
          <a:p>
            <a:r>
              <a:rPr lang="en-IN" sz="2800" dirty="0">
                <a:latin typeface="Cooper Black" panose="0208090404030B020404" pitchFamily="18" charset="0"/>
              </a:rPr>
              <a:t>Launchpad Designer - /n/UI2/FLPD_CONF</a:t>
            </a:r>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EA52FFD9-F02F-25A3-7988-B72BD1AD7D04}"/>
                  </a:ext>
                </a:extLst>
              </p14:cNvPr>
              <p14:cNvContentPartPr/>
              <p14:nvPr/>
            </p14:nvContentPartPr>
            <p14:xfrm>
              <a:off x="4340183" y="1660521"/>
              <a:ext cx="360" cy="360"/>
            </p14:xfrm>
          </p:contentPart>
        </mc:Choice>
        <mc:Fallback>
          <p:pic>
            <p:nvPicPr>
              <p:cNvPr id="25" name="Ink 24">
                <a:extLst>
                  <a:ext uri="{FF2B5EF4-FFF2-40B4-BE49-F238E27FC236}">
                    <a16:creationId xmlns:a16="http://schemas.microsoft.com/office/drawing/2014/main" id="{EA52FFD9-F02F-25A3-7988-B72BD1AD7D04}"/>
                  </a:ext>
                </a:extLst>
              </p:cNvPr>
              <p:cNvPicPr/>
              <p:nvPr/>
            </p:nvPicPr>
            <p:blipFill>
              <a:blip r:embed="rId3"/>
              <a:stretch>
                <a:fillRect/>
              </a:stretch>
            </p:blipFill>
            <p:spPr>
              <a:xfrm>
                <a:off x="4331543" y="16518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2" name="Ink 201">
                <a:extLst>
                  <a:ext uri="{FF2B5EF4-FFF2-40B4-BE49-F238E27FC236}">
                    <a16:creationId xmlns:a16="http://schemas.microsoft.com/office/drawing/2014/main" id="{F3465393-D87E-2DF3-1502-738E7777D249}"/>
                  </a:ext>
                </a:extLst>
              </p14:cNvPr>
              <p14:cNvContentPartPr/>
              <p14:nvPr/>
            </p14:nvContentPartPr>
            <p14:xfrm>
              <a:off x="1730543" y="3455841"/>
              <a:ext cx="34560" cy="150840"/>
            </p14:xfrm>
          </p:contentPart>
        </mc:Choice>
        <mc:Fallback>
          <p:pic>
            <p:nvPicPr>
              <p:cNvPr id="202" name="Ink 201">
                <a:extLst>
                  <a:ext uri="{FF2B5EF4-FFF2-40B4-BE49-F238E27FC236}">
                    <a16:creationId xmlns:a16="http://schemas.microsoft.com/office/drawing/2014/main" id="{F3465393-D87E-2DF3-1502-738E7777D249}"/>
                  </a:ext>
                </a:extLst>
              </p:cNvPr>
              <p:cNvPicPr/>
              <p:nvPr/>
            </p:nvPicPr>
            <p:blipFill>
              <a:blip r:embed="rId5"/>
              <a:stretch>
                <a:fillRect/>
              </a:stretch>
            </p:blipFill>
            <p:spPr>
              <a:xfrm>
                <a:off x="1721543" y="3446841"/>
                <a:ext cx="52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82" name="Ink 381">
                <a:extLst>
                  <a:ext uri="{FF2B5EF4-FFF2-40B4-BE49-F238E27FC236}">
                    <a16:creationId xmlns:a16="http://schemas.microsoft.com/office/drawing/2014/main" id="{A3747F9E-10D8-B07E-44AB-B9A28C7AC8E1}"/>
                  </a:ext>
                </a:extLst>
              </p14:cNvPr>
              <p14:cNvContentPartPr/>
              <p14:nvPr/>
            </p14:nvContentPartPr>
            <p14:xfrm>
              <a:off x="6117143" y="4405521"/>
              <a:ext cx="45000" cy="644400"/>
            </p14:xfrm>
          </p:contentPart>
        </mc:Choice>
        <mc:Fallback>
          <p:pic>
            <p:nvPicPr>
              <p:cNvPr id="382" name="Ink 381">
                <a:extLst>
                  <a:ext uri="{FF2B5EF4-FFF2-40B4-BE49-F238E27FC236}">
                    <a16:creationId xmlns:a16="http://schemas.microsoft.com/office/drawing/2014/main" id="{A3747F9E-10D8-B07E-44AB-B9A28C7AC8E1}"/>
                  </a:ext>
                </a:extLst>
              </p:cNvPr>
              <p:cNvPicPr/>
              <p:nvPr/>
            </p:nvPicPr>
            <p:blipFill>
              <a:blip r:embed="rId7"/>
              <a:stretch>
                <a:fillRect/>
              </a:stretch>
            </p:blipFill>
            <p:spPr>
              <a:xfrm>
                <a:off x="6108143" y="4396521"/>
                <a:ext cx="6264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83" name="Ink 382">
                <a:extLst>
                  <a:ext uri="{FF2B5EF4-FFF2-40B4-BE49-F238E27FC236}">
                    <a16:creationId xmlns:a16="http://schemas.microsoft.com/office/drawing/2014/main" id="{7A78AC93-C99D-A877-5510-A67F6BB64061}"/>
                  </a:ext>
                </a:extLst>
              </p14:cNvPr>
              <p14:cNvContentPartPr/>
              <p14:nvPr/>
            </p14:nvContentPartPr>
            <p14:xfrm>
              <a:off x="5988263" y="5021481"/>
              <a:ext cx="96480" cy="74160"/>
            </p14:xfrm>
          </p:contentPart>
        </mc:Choice>
        <mc:Fallback>
          <p:pic>
            <p:nvPicPr>
              <p:cNvPr id="383" name="Ink 382">
                <a:extLst>
                  <a:ext uri="{FF2B5EF4-FFF2-40B4-BE49-F238E27FC236}">
                    <a16:creationId xmlns:a16="http://schemas.microsoft.com/office/drawing/2014/main" id="{7A78AC93-C99D-A877-5510-A67F6BB64061}"/>
                  </a:ext>
                </a:extLst>
              </p:cNvPr>
              <p:cNvPicPr/>
              <p:nvPr/>
            </p:nvPicPr>
            <p:blipFill>
              <a:blip r:embed="rId9"/>
              <a:stretch>
                <a:fillRect/>
              </a:stretch>
            </p:blipFill>
            <p:spPr>
              <a:xfrm>
                <a:off x="5979263" y="5012481"/>
                <a:ext cx="114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84" name="Ink 383">
                <a:extLst>
                  <a:ext uri="{FF2B5EF4-FFF2-40B4-BE49-F238E27FC236}">
                    <a16:creationId xmlns:a16="http://schemas.microsoft.com/office/drawing/2014/main" id="{56BB54F4-9CDA-6768-EBF6-6AD0B40B75F4}"/>
                  </a:ext>
                </a:extLst>
              </p14:cNvPr>
              <p14:cNvContentPartPr/>
              <p14:nvPr/>
            </p14:nvContentPartPr>
            <p14:xfrm>
              <a:off x="6072863" y="5000961"/>
              <a:ext cx="87120" cy="101880"/>
            </p14:xfrm>
          </p:contentPart>
        </mc:Choice>
        <mc:Fallback>
          <p:pic>
            <p:nvPicPr>
              <p:cNvPr id="384" name="Ink 383">
                <a:extLst>
                  <a:ext uri="{FF2B5EF4-FFF2-40B4-BE49-F238E27FC236}">
                    <a16:creationId xmlns:a16="http://schemas.microsoft.com/office/drawing/2014/main" id="{56BB54F4-9CDA-6768-EBF6-6AD0B40B75F4}"/>
                  </a:ext>
                </a:extLst>
              </p:cNvPr>
              <p:cNvPicPr/>
              <p:nvPr/>
            </p:nvPicPr>
            <p:blipFill>
              <a:blip r:embed="rId11"/>
              <a:stretch>
                <a:fillRect/>
              </a:stretch>
            </p:blipFill>
            <p:spPr>
              <a:xfrm>
                <a:off x="6063863" y="4991961"/>
                <a:ext cx="104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5" name="Ink 384">
                <a:extLst>
                  <a:ext uri="{FF2B5EF4-FFF2-40B4-BE49-F238E27FC236}">
                    <a16:creationId xmlns:a16="http://schemas.microsoft.com/office/drawing/2014/main" id="{D8A5B380-5AA9-4E55-BF85-D39C17028B5D}"/>
                  </a:ext>
                </a:extLst>
              </p14:cNvPr>
              <p14:cNvContentPartPr/>
              <p14:nvPr/>
            </p14:nvContentPartPr>
            <p14:xfrm>
              <a:off x="5477063" y="5224881"/>
              <a:ext cx="1552320" cy="563400"/>
            </p14:xfrm>
          </p:contentPart>
        </mc:Choice>
        <mc:Fallback>
          <p:pic>
            <p:nvPicPr>
              <p:cNvPr id="385" name="Ink 384">
                <a:extLst>
                  <a:ext uri="{FF2B5EF4-FFF2-40B4-BE49-F238E27FC236}">
                    <a16:creationId xmlns:a16="http://schemas.microsoft.com/office/drawing/2014/main" id="{D8A5B380-5AA9-4E55-BF85-D39C17028B5D}"/>
                  </a:ext>
                </a:extLst>
              </p:cNvPr>
              <p:cNvPicPr/>
              <p:nvPr/>
            </p:nvPicPr>
            <p:blipFill>
              <a:blip r:embed="rId13"/>
              <a:stretch>
                <a:fillRect/>
              </a:stretch>
            </p:blipFill>
            <p:spPr>
              <a:xfrm>
                <a:off x="5468423" y="5215881"/>
                <a:ext cx="156996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6" name="Ink 385">
                <a:extLst>
                  <a:ext uri="{FF2B5EF4-FFF2-40B4-BE49-F238E27FC236}">
                    <a16:creationId xmlns:a16="http://schemas.microsoft.com/office/drawing/2014/main" id="{C557AF7B-3A6C-D634-F340-BFF351101F70}"/>
                  </a:ext>
                </a:extLst>
              </p14:cNvPr>
              <p14:cNvContentPartPr/>
              <p14:nvPr/>
            </p14:nvContentPartPr>
            <p14:xfrm>
              <a:off x="5643023" y="5166921"/>
              <a:ext cx="1497600" cy="410040"/>
            </p14:xfrm>
          </p:contentPart>
        </mc:Choice>
        <mc:Fallback>
          <p:pic>
            <p:nvPicPr>
              <p:cNvPr id="386" name="Ink 385">
                <a:extLst>
                  <a:ext uri="{FF2B5EF4-FFF2-40B4-BE49-F238E27FC236}">
                    <a16:creationId xmlns:a16="http://schemas.microsoft.com/office/drawing/2014/main" id="{C557AF7B-3A6C-D634-F340-BFF351101F70}"/>
                  </a:ext>
                </a:extLst>
              </p:cNvPr>
              <p:cNvPicPr/>
              <p:nvPr/>
            </p:nvPicPr>
            <p:blipFill>
              <a:blip r:embed="rId15"/>
              <a:stretch>
                <a:fillRect/>
              </a:stretch>
            </p:blipFill>
            <p:spPr>
              <a:xfrm>
                <a:off x="5634383" y="5157921"/>
                <a:ext cx="151524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7" name="Ink 386">
                <a:extLst>
                  <a:ext uri="{FF2B5EF4-FFF2-40B4-BE49-F238E27FC236}">
                    <a16:creationId xmlns:a16="http://schemas.microsoft.com/office/drawing/2014/main" id="{2A15C87F-4611-9DFC-D7F5-34D68020D01C}"/>
                  </a:ext>
                </a:extLst>
              </p14:cNvPr>
              <p14:cNvContentPartPr/>
              <p14:nvPr/>
            </p14:nvContentPartPr>
            <p14:xfrm>
              <a:off x="5749223" y="5325321"/>
              <a:ext cx="177480" cy="235800"/>
            </p14:xfrm>
          </p:contentPart>
        </mc:Choice>
        <mc:Fallback>
          <p:pic>
            <p:nvPicPr>
              <p:cNvPr id="387" name="Ink 386">
                <a:extLst>
                  <a:ext uri="{FF2B5EF4-FFF2-40B4-BE49-F238E27FC236}">
                    <a16:creationId xmlns:a16="http://schemas.microsoft.com/office/drawing/2014/main" id="{2A15C87F-4611-9DFC-D7F5-34D68020D01C}"/>
                  </a:ext>
                </a:extLst>
              </p:cNvPr>
              <p:cNvPicPr/>
              <p:nvPr/>
            </p:nvPicPr>
            <p:blipFill>
              <a:blip r:embed="rId17"/>
              <a:stretch>
                <a:fillRect/>
              </a:stretch>
            </p:blipFill>
            <p:spPr>
              <a:xfrm>
                <a:off x="5740223" y="5316321"/>
                <a:ext cx="1951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88" name="Ink 387">
                <a:extLst>
                  <a:ext uri="{FF2B5EF4-FFF2-40B4-BE49-F238E27FC236}">
                    <a16:creationId xmlns:a16="http://schemas.microsoft.com/office/drawing/2014/main" id="{76E54305-4199-0ABD-C30F-2156F64A8AE1}"/>
                  </a:ext>
                </a:extLst>
              </p14:cNvPr>
              <p14:cNvContentPartPr/>
              <p14:nvPr/>
            </p14:nvContentPartPr>
            <p14:xfrm>
              <a:off x="5813303" y="5350161"/>
              <a:ext cx="333720" cy="266400"/>
            </p14:xfrm>
          </p:contentPart>
        </mc:Choice>
        <mc:Fallback>
          <p:pic>
            <p:nvPicPr>
              <p:cNvPr id="388" name="Ink 387">
                <a:extLst>
                  <a:ext uri="{FF2B5EF4-FFF2-40B4-BE49-F238E27FC236}">
                    <a16:creationId xmlns:a16="http://schemas.microsoft.com/office/drawing/2014/main" id="{76E54305-4199-0ABD-C30F-2156F64A8AE1}"/>
                  </a:ext>
                </a:extLst>
              </p:cNvPr>
              <p:cNvPicPr/>
              <p:nvPr/>
            </p:nvPicPr>
            <p:blipFill>
              <a:blip r:embed="rId19"/>
              <a:stretch>
                <a:fillRect/>
              </a:stretch>
            </p:blipFill>
            <p:spPr>
              <a:xfrm>
                <a:off x="5804303" y="5341521"/>
                <a:ext cx="3513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9" name="Ink 388">
                <a:extLst>
                  <a:ext uri="{FF2B5EF4-FFF2-40B4-BE49-F238E27FC236}">
                    <a16:creationId xmlns:a16="http://schemas.microsoft.com/office/drawing/2014/main" id="{400BC606-E451-C14D-33B8-4129CBF4B3CD}"/>
                  </a:ext>
                </a:extLst>
              </p14:cNvPr>
              <p14:cNvContentPartPr/>
              <p14:nvPr/>
            </p14:nvContentPartPr>
            <p14:xfrm>
              <a:off x="6171863" y="5350521"/>
              <a:ext cx="120960" cy="249840"/>
            </p14:xfrm>
          </p:contentPart>
        </mc:Choice>
        <mc:Fallback>
          <p:pic>
            <p:nvPicPr>
              <p:cNvPr id="389" name="Ink 388">
                <a:extLst>
                  <a:ext uri="{FF2B5EF4-FFF2-40B4-BE49-F238E27FC236}">
                    <a16:creationId xmlns:a16="http://schemas.microsoft.com/office/drawing/2014/main" id="{400BC606-E451-C14D-33B8-4129CBF4B3CD}"/>
                  </a:ext>
                </a:extLst>
              </p:cNvPr>
              <p:cNvPicPr/>
              <p:nvPr/>
            </p:nvPicPr>
            <p:blipFill>
              <a:blip r:embed="rId21"/>
              <a:stretch>
                <a:fillRect/>
              </a:stretch>
            </p:blipFill>
            <p:spPr>
              <a:xfrm>
                <a:off x="6163223" y="5341521"/>
                <a:ext cx="1386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0" name="Ink 389">
                <a:extLst>
                  <a:ext uri="{FF2B5EF4-FFF2-40B4-BE49-F238E27FC236}">
                    <a16:creationId xmlns:a16="http://schemas.microsoft.com/office/drawing/2014/main" id="{4CC9A288-AF30-193F-0953-F1D65054AF60}"/>
                  </a:ext>
                </a:extLst>
              </p14:cNvPr>
              <p14:cNvContentPartPr/>
              <p14:nvPr/>
            </p14:nvContentPartPr>
            <p14:xfrm>
              <a:off x="5750663" y="5831481"/>
              <a:ext cx="1534320" cy="155880"/>
            </p14:xfrm>
          </p:contentPart>
        </mc:Choice>
        <mc:Fallback>
          <p:pic>
            <p:nvPicPr>
              <p:cNvPr id="390" name="Ink 389">
                <a:extLst>
                  <a:ext uri="{FF2B5EF4-FFF2-40B4-BE49-F238E27FC236}">
                    <a16:creationId xmlns:a16="http://schemas.microsoft.com/office/drawing/2014/main" id="{4CC9A288-AF30-193F-0953-F1D65054AF60}"/>
                  </a:ext>
                </a:extLst>
              </p:cNvPr>
              <p:cNvPicPr/>
              <p:nvPr/>
            </p:nvPicPr>
            <p:blipFill>
              <a:blip r:embed="rId23"/>
              <a:stretch>
                <a:fillRect/>
              </a:stretch>
            </p:blipFill>
            <p:spPr>
              <a:xfrm>
                <a:off x="5741663" y="5822481"/>
                <a:ext cx="15519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1" name="Ink 390">
                <a:extLst>
                  <a:ext uri="{FF2B5EF4-FFF2-40B4-BE49-F238E27FC236}">
                    <a16:creationId xmlns:a16="http://schemas.microsoft.com/office/drawing/2014/main" id="{92D1FB9E-4D21-2F18-426F-15E4273B0700}"/>
                  </a:ext>
                </a:extLst>
              </p14:cNvPr>
              <p14:cNvContentPartPr/>
              <p14:nvPr/>
            </p14:nvContentPartPr>
            <p14:xfrm>
              <a:off x="7098143" y="5341881"/>
              <a:ext cx="290880" cy="511200"/>
            </p14:xfrm>
          </p:contentPart>
        </mc:Choice>
        <mc:Fallback>
          <p:pic>
            <p:nvPicPr>
              <p:cNvPr id="391" name="Ink 390">
                <a:extLst>
                  <a:ext uri="{FF2B5EF4-FFF2-40B4-BE49-F238E27FC236}">
                    <a16:creationId xmlns:a16="http://schemas.microsoft.com/office/drawing/2014/main" id="{92D1FB9E-4D21-2F18-426F-15E4273B0700}"/>
                  </a:ext>
                </a:extLst>
              </p:cNvPr>
              <p:cNvPicPr/>
              <p:nvPr/>
            </p:nvPicPr>
            <p:blipFill>
              <a:blip r:embed="rId25"/>
              <a:stretch>
                <a:fillRect/>
              </a:stretch>
            </p:blipFill>
            <p:spPr>
              <a:xfrm>
                <a:off x="7089143" y="5332881"/>
                <a:ext cx="30852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2" name="Ink 391">
                <a:extLst>
                  <a:ext uri="{FF2B5EF4-FFF2-40B4-BE49-F238E27FC236}">
                    <a16:creationId xmlns:a16="http://schemas.microsoft.com/office/drawing/2014/main" id="{E68AB674-6E7E-61C0-0D7C-16D45CD82686}"/>
                  </a:ext>
                </a:extLst>
              </p14:cNvPr>
              <p14:cNvContentPartPr/>
              <p14:nvPr/>
            </p14:nvContentPartPr>
            <p14:xfrm>
              <a:off x="6169703" y="6022281"/>
              <a:ext cx="1557720" cy="196560"/>
            </p14:xfrm>
          </p:contentPart>
        </mc:Choice>
        <mc:Fallback>
          <p:pic>
            <p:nvPicPr>
              <p:cNvPr id="392" name="Ink 391">
                <a:extLst>
                  <a:ext uri="{FF2B5EF4-FFF2-40B4-BE49-F238E27FC236}">
                    <a16:creationId xmlns:a16="http://schemas.microsoft.com/office/drawing/2014/main" id="{E68AB674-6E7E-61C0-0D7C-16D45CD82686}"/>
                  </a:ext>
                </a:extLst>
              </p:cNvPr>
              <p:cNvPicPr/>
              <p:nvPr/>
            </p:nvPicPr>
            <p:blipFill>
              <a:blip r:embed="rId27"/>
              <a:stretch>
                <a:fillRect/>
              </a:stretch>
            </p:blipFill>
            <p:spPr>
              <a:xfrm>
                <a:off x="6161063" y="6013281"/>
                <a:ext cx="15753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93" name="Ink 392">
                <a:extLst>
                  <a:ext uri="{FF2B5EF4-FFF2-40B4-BE49-F238E27FC236}">
                    <a16:creationId xmlns:a16="http://schemas.microsoft.com/office/drawing/2014/main" id="{63FAC6DC-780F-981D-0404-C84380360EB9}"/>
                  </a:ext>
                </a:extLst>
              </p14:cNvPr>
              <p14:cNvContentPartPr/>
              <p14:nvPr/>
            </p14:nvContentPartPr>
            <p14:xfrm>
              <a:off x="7443023" y="5612241"/>
              <a:ext cx="420480" cy="433080"/>
            </p14:xfrm>
          </p:contentPart>
        </mc:Choice>
        <mc:Fallback>
          <p:pic>
            <p:nvPicPr>
              <p:cNvPr id="393" name="Ink 392">
                <a:extLst>
                  <a:ext uri="{FF2B5EF4-FFF2-40B4-BE49-F238E27FC236}">
                    <a16:creationId xmlns:a16="http://schemas.microsoft.com/office/drawing/2014/main" id="{63FAC6DC-780F-981D-0404-C84380360EB9}"/>
                  </a:ext>
                </a:extLst>
              </p:cNvPr>
              <p:cNvPicPr/>
              <p:nvPr/>
            </p:nvPicPr>
            <p:blipFill>
              <a:blip r:embed="rId29"/>
              <a:stretch>
                <a:fillRect/>
              </a:stretch>
            </p:blipFill>
            <p:spPr>
              <a:xfrm>
                <a:off x="7434023" y="5603241"/>
                <a:ext cx="43812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5" name="Ink 394">
                <a:extLst>
                  <a:ext uri="{FF2B5EF4-FFF2-40B4-BE49-F238E27FC236}">
                    <a16:creationId xmlns:a16="http://schemas.microsoft.com/office/drawing/2014/main" id="{7BF115D8-C330-ECB4-9283-9382750D165D}"/>
                  </a:ext>
                </a:extLst>
              </p14:cNvPr>
              <p14:cNvContentPartPr/>
              <p14:nvPr/>
            </p14:nvContentPartPr>
            <p14:xfrm>
              <a:off x="6332423" y="4499121"/>
              <a:ext cx="18000" cy="116640"/>
            </p14:xfrm>
          </p:contentPart>
        </mc:Choice>
        <mc:Fallback>
          <p:pic>
            <p:nvPicPr>
              <p:cNvPr id="395" name="Ink 394">
                <a:extLst>
                  <a:ext uri="{FF2B5EF4-FFF2-40B4-BE49-F238E27FC236}">
                    <a16:creationId xmlns:a16="http://schemas.microsoft.com/office/drawing/2014/main" id="{7BF115D8-C330-ECB4-9283-9382750D165D}"/>
                  </a:ext>
                </a:extLst>
              </p:cNvPr>
              <p:cNvPicPr/>
              <p:nvPr/>
            </p:nvPicPr>
            <p:blipFill>
              <a:blip r:embed="rId31"/>
              <a:stretch>
                <a:fillRect/>
              </a:stretch>
            </p:blipFill>
            <p:spPr>
              <a:xfrm>
                <a:off x="6323423" y="4490481"/>
                <a:ext cx="356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6" name="Ink 395">
                <a:extLst>
                  <a:ext uri="{FF2B5EF4-FFF2-40B4-BE49-F238E27FC236}">
                    <a16:creationId xmlns:a16="http://schemas.microsoft.com/office/drawing/2014/main" id="{4F4E4419-7A75-E6D6-80CD-A057CAA3D1D0}"/>
                  </a:ext>
                </a:extLst>
              </p14:cNvPr>
              <p14:cNvContentPartPr/>
              <p14:nvPr/>
            </p14:nvContentPartPr>
            <p14:xfrm>
              <a:off x="6306863" y="4947321"/>
              <a:ext cx="17280" cy="127440"/>
            </p14:xfrm>
          </p:contentPart>
        </mc:Choice>
        <mc:Fallback>
          <p:pic>
            <p:nvPicPr>
              <p:cNvPr id="396" name="Ink 395">
                <a:extLst>
                  <a:ext uri="{FF2B5EF4-FFF2-40B4-BE49-F238E27FC236}">
                    <a16:creationId xmlns:a16="http://schemas.microsoft.com/office/drawing/2014/main" id="{4F4E4419-7A75-E6D6-80CD-A057CAA3D1D0}"/>
                  </a:ext>
                </a:extLst>
              </p:cNvPr>
              <p:cNvPicPr/>
              <p:nvPr/>
            </p:nvPicPr>
            <p:blipFill>
              <a:blip r:embed="rId33"/>
              <a:stretch>
                <a:fillRect/>
              </a:stretch>
            </p:blipFill>
            <p:spPr>
              <a:xfrm>
                <a:off x="6297863" y="4938321"/>
                <a:ext cx="349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7" name="Ink 206">
                <a:extLst>
                  <a:ext uri="{FF2B5EF4-FFF2-40B4-BE49-F238E27FC236}">
                    <a16:creationId xmlns:a16="http://schemas.microsoft.com/office/drawing/2014/main" id="{47AEF856-2752-A725-D4A1-061B7021B61E}"/>
                  </a:ext>
                </a:extLst>
              </p14:cNvPr>
              <p14:cNvContentPartPr/>
              <p14:nvPr/>
            </p14:nvContentPartPr>
            <p14:xfrm>
              <a:off x="2981183" y="2409681"/>
              <a:ext cx="2217960" cy="950760"/>
            </p14:xfrm>
          </p:contentPart>
        </mc:Choice>
        <mc:Fallback>
          <p:pic>
            <p:nvPicPr>
              <p:cNvPr id="207" name="Ink 206">
                <a:extLst>
                  <a:ext uri="{FF2B5EF4-FFF2-40B4-BE49-F238E27FC236}">
                    <a16:creationId xmlns:a16="http://schemas.microsoft.com/office/drawing/2014/main" id="{47AEF856-2752-A725-D4A1-061B7021B61E}"/>
                  </a:ext>
                </a:extLst>
              </p:cNvPr>
              <p:cNvPicPr/>
              <p:nvPr/>
            </p:nvPicPr>
            <p:blipFill>
              <a:blip r:embed="rId35"/>
              <a:stretch>
                <a:fillRect/>
              </a:stretch>
            </p:blipFill>
            <p:spPr>
              <a:xfrm>
                <a:off x="2972183" y="2400681"/>
                <a:ext cx="2235600" cy="968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1" name="Ink 220">
                <a:extLst>
                  <a:ext uri="{FF2B5EF4-FFF2-40B4-BE49-F238E27FC236}">
                    <a16:creationId xmlns:a16="http://schemas.microsoft.com/office/drawing/2014/main" id="{12D50779-8E4F-CC81-AA66-36A4BD0A11BD}"/>
                  </a:ext>
                </a:extLst>
              </p14:cNvPr>
              <p14:cNvContentPartPr/>
              <p14:nvPr/>
            </p14:nvContentPartPr>
            <p14:xfrm>
              <a:off x="4581023" y="3410481"/>
              <a:ext cx="2277360" cy="550080"/>
            </p14:xfrm>
          </p:contentPart>
        </mc:Choice>
        <mc:Fallback>
          <p:pic>
            <p:nvPicPr>
              <p:cNvPr id="221" name="Ink 220">
                <a:extLst>
                  <a:ext uri="{FF2B5EF4-FFF2-40B4-BE49-F238E27FC236}">
                    <a16:creationId xmlns:a16="http://schemas.microsoft.com/office/drawing/2014/main" id="{12D50779-8E4F-CC81-AA66-36A4BD0A11BD}"/>
                  </a:ext>
                </a:extLst>
              </p:cNvPr>
              <p:cNvPicPr/>
              <p:nvPr/>
            </p:nvPicPr>
            <p:blipFill>
              <a:blip r:embed="rId37"/>
              <a:stretch>
                <a:fillRect/>
              </a:stretch>
            </p:blipFill>
            <p:spPr>
              <a:xfrm>
                <a:off x="4572383" y="3401841"/>
                <a:ext cx="229500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5" name="Ink 224">
                <a:extLst>
                  <a:ext uri="{FF2B5EF4-FFF2-40B4-BE49-F238E27FC236}">
                    <a16:creationId xmlns:a16="http://schemas.microsoft.com/office/drawing/2014/main" id="{58247457-2134-A431-EB71-891BD02E6946}"/>
                  </a:ext>
                </a:extLst>
              </p14:cNvPr>
              <p14:cNvContentPartPr/>
              <p14:nvPr/>
            </p14:nvContentPartPr>
            <p14:xfrm>
              <a:off x="4519823" y="3400041"/>
              <a:ext cx="2392200" cy="500760"/>
            </p14:xfrm>
          </p:contentPart>
        </mc:Choice>
        <mc:Fallback>
          <p:pic>
            <p:nvPicPr>
              <p:cNvPr id="225" name="Ink 224">
                <a:extLst>
                  <a:ext uri="{FF2B5EF4-FFF2-40B4-BE49-F238E27FC236}">
                    <a16:creationId xmlns:a16="http://schemas.microsoft.com/office/drawing/2014/main" id="{58247457-2134-A431-EB71-891BD02E6946}"/>
                  </a:ext>
                </a:extLst>
              </p:cNvPr>
              <p:cNvPicPr/>
              <p:nvPr/>
            </p:nvPicPr>
            <p:blipFill>
              <a:blip r:embed="rId39"/>
              <a:stretch>
                <a:fillRect/>
              </a:stretch>
            </p:blipFill>
            <p:spPr>
              <a:xfrm>
                <a:off x="4511183" y="3391041"/>
                <a:ext cx="240984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8" name="Ink 237">
                <a:extLst>
                  <a:ext uri="{FF2B5EF4-FFF2-40B4-BE49-F238E27FC236}">
                    <a16:creationId xmlns:a16="http://schemas.microsoft.com/office/drawing/2014/main" id="{1645D96B-3D3C-A09A-3E3A-513122C2F72A}"/>
                  </a:ext>
                </a:extLst>
              </p14:cNvPr>
              <p14:cNvContentPartPr/>
              <p14:nvPr/>
            </p14:nvContentPartPr>
            <p14:xfrm>
              <a:off x="4653383" y="3495801"/>
              <a:ext cx="317520" cy="20520"/>
            </p14:xfrm>
          </p:contentPart>
        </mc:Choice>
        <mc:Fallback>
          <p:pic>
            <p:nvPicPr>
              <p:cNvPr id="238" name="Ink 237">
                <a:extLst>
                  <a:ext uri="{FF2B5EF4-FFF2-40B4-BE49-F238E27FC236}">
                    <a16:creationId xmlns:a16="http://schemas.microsoft.com/office/drawing/2014/main" id="{1645D96B-3D3C-A09A-3E3A-513122C2F72A}"/>
                  </a:ext>
                </a:extLst>
              </p:cNvPr>
              <p:cNvPicPr/>
              <p:nvPr/>
            </p:nvPicPr>
            <p:blipFill>
              <a:blip r:embed="rId41"/>
              <a:stretch>
                <a:fillRect/>
              </a:stretch>
            </p:blipFill>
            <p:spPr>
              <a:xfrm>
                <a:off x="4644383" y="3487161"/>
                <a:ext cx="335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3" name="Ink 242">
                <a:extLst>
                  <a:ext uri="{FF2B5EF4-FFF2-40B4-BE49-F238E27FC236}">
                    <a16:creationId xmlns:a16="http://schemas.microsoft.com/office/drawing/2014/main" id="{37E47BA8-2F38-B3DD-F4A6-4D01F182260A}"/>
                  </a:ext>
                </a:extLst>
              </p14:cNvPr>
              <p14:cNvContentPartPr/>
              <p14:nvPr/>
            </p14:nvContentPartPr>
            <p14:xfrm>
              <a:off x="4779383" y="3486441"/>
              <a:ext cx="33120" cy="230760"/>
            </p14:xfrm>
          </p:contentPart>
        </mc:Choice>
        <mc:Fallback>
          <p:pic>
            <p:nvPicPr>
              <p:cNvPr id="243" name="Ink 242">
                <a:extLst>
                  <a:ext uri="{FF2B5EF4-FFF2-40B4-BE49-F238E27FC236}">
                    <a16:creationId xmlns:a16="http://schemas.microsoft.com/office/drawing/2014/main" id="{37E47BA8-2F38-B3DD-F4A6-4D01F182260A}"/>
                  </a:ext>
                </a:extLst>
              </p:cNvPr>
              <p:cNvPicPr/>
              <p:nvPr/>
            </p:nvPicPr>
            <p:blipFill>
              <a:blip r:embed="rId43"/>
              <a:stretch>
                <a:fillRect/>
              </a:stretch>
            </p:blipFill>
            <p:spPr>
              <a:xfrm>
                <a:off x="4770743" y="3477441"/>
                <a:ext cx="507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6" name="Ink 245">
                <a:extLst>
                  <a:ext uri="{FF2B5EF4-FFF2-40B4-BE49-F238E27FC236}">
                    <a16:creationId xmlns:a16="http://schemas.microsoft.com/office/drawing/2014/main" id="{ACAF3205-2766-3528-D77C-8FA82C010674}"/>
                  </a:ext>
                </a:extLst>
              </p14:cNvPr>
              <p14:cNvContentPartPr/>
              <p14:nvPr/>
            </p14:nvContentPartPr>
            <p14:xfrm>
              <a:off x="4892783" y="3586161"/>
              <a:ext cx="122760" cy="132480"/>
            </p14:xfrm>
          </p:contentPart>
        </mc:Choice>
        <mc:Fallback>
          <p:pic>
            <p:nvPicPr>
              <p:cNvPr id="246" name="Ink 245">
                <a:extLst>
                  <a:ext uri="{FF2B5EF4-FFF2-40B4-BE49-F238E27FC236}">
                    <a16:creationId xmlns:a16="http://schemas.microsoft.com/office/drawing/2014/main" id="{ACAF3205-2766-3528-D77C-8FA82C010674}"/>
                  </a:ext>
                </a:extLst>
              </p:cNvPr>
              <p:cNvPicPr/>
              <p:nvPr/>
            </p:nvPicPr>
            <p:blipFill>
              <a:blip r:embed="rId45"/>
              <a:stretch>
                <a:fillRect/>
              </a:stretch>
            </p:blipFill>
            <p:spPr>
              <a:xfrm>
                <a:off x="4883783" y="3577521"/>
                <a:ext cx="140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5" name="Ink 264">
                <a:extLst>
                  <a:ext uri="{FF2B5EF4-FFF2-40B4-BE49-F238E27FC236}">
                    <a16:creationId xmlns:a16="http://schemas.microsoft.com/office/drawing/2014/main" id="{2C23A7F5-6295-366F-6B40-F640EE47B3B3}"/>
                  </a:ext>
                </a:extLst>
              </p14:cNvPr>
              <p14:cNvContentPartPr/>
              <p14:nvPr/>
            </p14:nvContentPartPr>
            <p14:xfrm>
              <a:off x="5066663" y="3592281"/>
              <a:ext cx="127080" cy="124560"/>
            </p14:xfrm>
          </p:contentPart>
        </mc:Choice>
        <mc:Fallback>
          <p:pic>
            <p:nvPicPr>
              <p:cNvPr id="265" name="Ink 264">
                <a:extLst>
                  <a:ext uri="{FF2B5EF4-FFF2-40B4-BE49-F238E27FC236}">
                    <a16:creationId xmlns:a16="http://schemas.microsoft.com/office/drawing/2014/main" id="{2C23A7F5-6295-366F-6B40-F640EE47B3B3}"/>
                  </a:ext>
                </a:extLst>
              </p:cNvPr>
              <p:cNvPicPr/>
              <p:nvPr/>
            </p:nvPicPr>
            <p:blipFill>
              <a:blip r:embed="rId47"/>
              <a:stretch>
                <a:fillRect/>
              </a:stretch>
            </p:blipFill>
            <p:spPr>
              <a:xfrm>
                <a:off x="5057663" y="3583641"/>
                <a:ext cx="1447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1" name="Ink 280">
                <a:extLst>
                  <a:ext uri="{FF2B5EF4-FFF2-40B4-BE49-F238E27FC236}">
                    <a16:creationId xmlns:a16="http://schemas.microsoft.com/office/drawing/2014/main" id="{906ACF37-EEBE-FA97-2287-1DAEA2475B31}"/>
                  </a:ext>
                </a:extLst>
              </p14:cNvPr>
              <p14:cNvContentPartPr/>
              <p14:nvPr/>
            </p14:nvContentPartPr>
            <p14:xfrm>
              <a:off x="5202743" y="3610641"/>
              <a:ext cx="117000" cy="323280"/>
            </p14:xfrm>
          </p:contentPart>
        </mc:Choice>
        <mc:Fallback>
          <p:pic>
            <p:nvPicPr>
              <p:cNvPr id="281" name="Ink 280">
                <a:extLst>
                  <a:ext uri="{FF2B5EF4-FFF2-40B4-BE49-F238E27FC236}">
                    <a16:creationId xmlns:a16="http://schemas.microsoft.com/office/drawing/2014/main" id="{906ACF37-EEBE-FA97-2287-1DAEA2475B31}"/>
                  </a:ext>
                </a:extLst>
              </p:cNvPr>
              <p:cNvPicPr/>
              <p:nvPr/>
            </p:nvPicPr>
            <p:blipFill>
              <a:blip r:embed="rId49"/>
              <a:stretch>
                <a:fillRect/>
              </a:stretch>
            </p:blipFill>
            <p:spPr>
              <a:xfrm>
                <a:off x="5193743" y="3602001"/>
                <a:ext cx="13464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5" name="Ink 284">
                <a:extLst>
                  <a:ext uri="{FF2B5EF4-FFF2-40B4-BE49-F238E27FC236}">
                    <a16:creationId xmlns:a16="http://schemas.microsoft.com/office/drawing/2014/main" id="{DE4FF671-953B-7A70-C27B-E73CDDF3D453}"/>
                  </a:ext>
                </a:extLst>
              </p14:cNvPr>
              <p14:cNvContentPartPr/>
              <p14:nvPr/>
            </p14:nvContentPartPr>
            <p14:xfrm>
              <a:off x="5373743" y="3642321"/>
              <a:ext cx="93240" cy="131040"/>
            </p14:xfrm>
          </p:contentPart>
        </mc:Choice>
        <mc:Fallback>
          <p:pic>
            <p:nvPicPr>
              <p:cNvPr id="285" name="Ink 284">
                <a:extLst>
                  <a:ext uri="{FF2B5EF4-FFF2-40B4-BE49-F238E27FC236}">
                    <a16:creationId xmlns:a16="http://schemas.microsoft.com/office/drawing/2014/main" id="{DE4FF671-953B-7A70-C27B-E73CDDF3D453}"/>
                  </a:ext>
                </a:extLst>
              </p:cNvPr>
              <p:cNvPicPr/>
              <p:nvPr/>
            </p:nvPicPr>
            <p:blipFill>
              <a:blip r:embed="rId51"/>
              <a:stretch>
                <a:fillRect/>
              </a:stretch>
            </p:blipFill>
            <p:spPr>
              <a:xfrm>
                <a:off x="5364743" y="3633681"/>
                <a:ext cx="1108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3" name="Ink 292">
                <a:extLst>
                  <a:ext uri="{FF2B5EF4-FFF2-40B4-BE49-F238E27FC236}">
                    <a16:creationId xmlns:a16="http://schemas.microsoft.com/office/drawing/2014/main" id="{14E7FBD0-47BE-3BC2-66A8-D001B3D3D0B3}"/>
                  </a:ext>
                </a:extLst>
              </p14:cNvPr>
              <p14:cNvContentPartPr/>
              <p14:nvPr/>
            </p14:nvContentPartPr>
            <p14:xfrm>
              <a:off x="5508023" y="3580761"/>
              <a:ext cx="55440" cy="190080"/>
            </p14:xfrm>
          </p:contentPart>
        </mc:Choice>
        <mc:Fallback>
          <p:pic>
            <p:nvPicPr>
              <p:cNvPr id="293" name="Ink 292">
                <a:extLst>
                  <a:ext uri="{FF2B5EF4-FFF2-40B4-BE49-F238E27FC236}">
                    <a16:creationId xmlns:a16="http://schemas.microsoft.com/office/drawing/2014/main" id="{14E7FBD0-47BE-3BC2-66A8-D001B3D3D0B3}"/>
                  </a:ext>
                </a:extLst>
              </p:cNvPr>
              <p:cNvPicPr/>
              <p:nvPr/>
            </p:nvPicPr>
            <p:blipFill>
              <a:blip r:embed="rId53"/>
              <a:stretch>
                <a:fillRect/>
              </a:stretch>
            </p:blipFill>
            <p:spPr>
              <a:xfrm>
                <a:off x="5499023" y="3572121"/>
                <a:ext cx="73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6" name="Ink 295">
                <a:extLst>
                  <a:ext uri="{FF2B5EF4-FFF2-40B4-BE49-F238E27FC236}">
                    <a16:creationId xmlns:a16="http://schemas.microsoft.com/office/drawing/2014/main" id="{1C195A89-2B51-83FD-55D7-216DA69BE144}"/>
                  </a:ext>
                </a:extLst>
              </p14:cNvPr>
              <p14:cNvContentPartPr/>
              <p14:nvPr/>
            </p14:nvContentPartPr>
            <p14:xfrm>
              <a:off x="5500463" y="3631161"/>
              <a:ext cx="151920" cy="65160"/>
            </p14:xfrm>
          </p:contentPart>
        </mc:Choice>
        <mc:Fallback>
          <p:pic>
            <p:nvPicPr>
              <p:cNvPr id="296" name="Ink 295">
                <a:extLst>
                  <a:ext uri="{FF2B5EF4-FFF2-40B4-BE49-F238E27FC236}">
                    <a16:creationId xmlns:a16="http://schemas.microsoft.com/office/drawing/2014/main" id="{1C195A89-2B51-83FD-55D7-216DA69BE144}"/>
                  </a:ext>
                </a:extLst>
              </p:cNvPr>
              <p:cNvPicPr/>
              <p:nvPr/>
            </p:nvPicPr>
            <p:blipFill>
              <a:blip r:embed="rId55"/>
              <a:stretch>
                <a:fillRect/>
              </a:stretch>
            </p:blipFill>
            <p:spPr>
              <a:xfrm>
                <a:off x="5491463" y="3622521"/>
                <a:ext cx="1695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0" name="Ink 319">
                <a:extLst>
                  <a:ext uri="{FF2B5EF4-FFF2-40B4-BE49-F238E27FC236}">
                    <a16:creationId xmlns:a16="http://schemas.microsoft.com/office/drawing/2014/main" id="{DFD252CD-8532-56D4-A76E-9FB4C512FEAC}"/>
                  </a:ext>
                </a:extLst>
              </p14:cNvPr>
              <p14:cNvContentPartPr/>
              <p14:nvPr/>
            </p14:nvContentPartPr>
            <p14:xfrm>
              <a:off x="5729783" y="3511281"/>
              <a:ext cx="202680" cy="284040"/>
            </p14:xfrm>
          </p:contentPart>
        </mc:Choice>
        <mc:Fallback>
          <p:pic>
            <p:nvPicPr>
              <p:cNvPr id="320" name="Ink 319">
                <a:extLst>
                  <a:ext uri="{FF2B5EF4-FFF2-40B4-BE49-F238E27FC236}">
                    <a16:creationId xmlns:a16="http://schemas.microsoft.com/office/drawing/2014/main" id="{DFD252CD-8532-56D4-A76E-9FB4C512FEAC}"/>
                  </a:ext>
                </a:extLst>
              </p:cNvPr>
              <p:cNvPicPr/>
              <p:nvPr/>
            </p:nvPicPr>
            <p:blipFill>
              <a:blip r:embed="rId57"/>
              <a:stretch>
                <a:fillRect/>
              </a:stretch>
            </p:blipFill>
            <p:spPr>
              <a:xfrm>
                <a:off x="5721143" y="3502281"/>
                <a:ext cx="220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4" name="Ink 323">
                <a:extLst>
                  <a:ext uri="{FF2B5EF4-FFF2-40B4-BE49-F238E27FC236}">
                    <a16:creationId xmlns:a16="http://schemas.microsoft.com/office/drawing/2014/main" id="{A2A5D070-85D2-DA61-1E0D-D332621CD021}"/>
                  </a:ext>
                </a:extLst>
              </p14:cNvPr>
              <p14:cNvContentPartPr/>
              <p14:nvPr/>
            </p14:nvContentPartPr>
            <p14:xfrm>
              <a:off x="5963063" y="3641961"/>
              <a:ext cx="99000" cy="138960"/>
            </p14:xfrm>
          </p:contentPart>
        </mc:Choice>
        <mc:Fallback>
          <p:pic>
            <p:nvPicPr>
              <p:cNvPr id="324" name="Ink 323">
                <a:extLst>
                  <a:ext uri="{FF2B5EF4-FFF2-40B4-BE49-F238E27FC236}">
                    <a16:creationId xmlns:a16="http://schemas.microsoft.com/office/drawing/2014/main" id="{A2A5D070-85D2-DA61-1E0D-D332621CD021}"/>
                  </a:ext>
                </a:extLst>
              </p:cNvPr>
              <p:cNvPicPr/>
              <p:nvPr/>
            </p:nvPicPr>
            <p:blipFill>
              <a:blip r:embed="rId59"/>
              <a:stretch>
                <a:fillRect/>
              </a:stretch>
            </p:blipFill>
            <p:spPr>
              <a:xfrm>
                <a:off x="5954423" y="3632961"/>
                <a:ext cx="1166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5" name="Ink 324">
                <a:extLst>
                  <a:ext uri="{FF2B5EF4-FFF2-40B4-BE49-F238E27FC236}">
                    <a16:creationId xmlns:a16="http://schemas.microsoft.com/office/drawing/2014/main" id="{36532FCE-4BF8-2E6D-ACB4-8A7A50C7D145}"/>
                  </a:ext>
                </a:extLst>
              </p14:cNvPr>
              <p14:cNvContentPartPr/>
              <p14:nvPr/>
            </p14:nvContentPartPr>
            <p14:xfrm>
              <a:off x="6107063" y="3616041"/>
              <a:ext cx="85680" cy="235440"/>
            </p14:xfrm>
          </p:contentPart>
        </mc:Choice>
        <mc:Fallback>
          <p:pic>
            <p:nvPicPr>
              <p:cNvPr id="325" name="Ink 324">
                <a:extLst>
                  <a:ext uri="{FF2B5EF4-FFF2-40B4-BE49-F238E27FC236}">
                    <a16:creationId xmlns:a16="http://schemas.microsoft.com/office/drawing/2014/main" id="{36532FCE-4BF8-2E6D-ACB4-8A7A50C7D145}"/>
                  </a:ext>
                </a:extLst>
              </p:cNvPr>
              <p:cNvPicPr/>
              <p:nvPr/>
            </p:nvPicPr>
            <p:blipFill>
              <a:blip r:embed="rId61"/>
              <a:stretch>
                <a:fillRect/>
              </a:stretch>
            </p:blipFill>
            <p:spPr>
              <a:xfrm>
                <a:off x="6098063" y="3607401"/>
                <a:ext cx="1033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2" name="Ink 331">
                <a:extLst>
                  <a:ext uri="{FF2B5EF4-FFF2-40B4-BE49-F238E27FC236}">
                    <a16:creationId xmlns:a16="http://schemas.microsoft.com/office/drawing/2014/main" id="{4EAC6BDC-F62E-CAEA-083F-3BE55154D362}"/>
                  </a:ext>
                </a:extLst>
              </p14:cNvPr>
              <p14:cNvContentPartPr/>
              <p14:nvPr/>
            </p14:nvContentPartPr>
            <p14:xfrm>
              <a:off x="6207143" y="3613521"/>
              <a:ext cx="86400" cy="242280"/>
            </p14:xfrm>
          </p:contentPart>
        </mc:Choice>
        <mc:Fallback>
          <p:pic>
            <p:nvPicPr>
              <p:cNvPr id="332" name="Ink 331">
                <a:extLst>
                  <a:ext uri="{FF2B5EF4-FFF2-40B4-BE49-F238E27FC236}">
                    <a16:creationId xmlns:a16="http://schemas.microsoft.com/office/drawing/2014/main" id="{4EAC6BDC-F62E-CAEA-083F-3BE55154D362}"/>
                  </a:ext>
                </a:extLst>
              </p:cNvPr>
              <p:cNvPicPr/>
              <p:nvPr/>
            </p:nvPicPr>
            <p:blipFill>
              <a:blip r:embed="rId63"/>
              <a:stretch>
                <a:fillRect/>
              </a:stretch>
            </p:blipFill>
            <p:spPr>
              <a:xfrm>
                <a:off x="6198143" y="3604881"/>
                <a:ext cx="1040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6" name="Ink 335">
                <a:extLst>
                  <a:ext uri="{FF2B5EF4-FFF2-40B4-BE49-F238E27FC236}">
                    <a16:creationId xmlns:a16="http://schemas.microsoft.com/office/drawing/2014/main" id="{1EB79014-08AF-1A25-0483-4C824C242B6D}"/>
                  </a:ext>
                </a:extLst>
              </p14:cNvPr>
              <p14:cNvContentPartPr/>
              <p14:nvPr/>
            </p14:nvContentPartPr>
            <p14:xfrm>
              <a:off x="6359423" y="3660681"/>
              <a:ext cx="29520" cy="125280"/>
            </p14:xfrm>
          </p:contentPart>
        </mc:Choice>
        <mc:Fallback>
          <p:pic>
            <p:nvPicPr>
              <p:cNvPr id="336" name="Ink 335">
                <a:extLst>
                  <a:ext uri="{FF2B5EF4-FFF2-40B4-BE49-F238E27FC236}">
                    <a16:creationId xmlns:a16="http://schemas.microsoft.com/office/drawing/2014/main" id="{1EB79014-08AF-1A25-0483-4C824C242B6D}"/>
                  </a:ext>
                </a:extLst>
              </p:cNvPr>
              <p:cNvPicPr/>
              <p:nvPr/>
            </p:nvPicPr>
            <p:blipFill>
              <a:blip r:embed="rId65"/>
              <a:stretch>
                <a:fillRect/>
              </a:stretch>
            </p:blipFill>
            <p:spPr>
              <a:xfrm>
                <a:off x="6350423" y="3651681"/>
                <a:ext cx="47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39" name="Ink 338">
                <a:extLst>
                  <a:ext uri="{FF2B5EF4-FFF2-40B4-BE49-F238E27FC236}">
                    <a16:creationId xmlns:a16="http://schemas.microsoft.com/office/drawing/2014/main" id="{CCBE53CE-D04D-227A-AAE2-CCF06D5350C6}"/>
                  </a:ext>
                </a:extLst>
              </p14:cNvPr>
              <p14:cNvContentPartPr/>
              <p14:nvPr/>
            </p14:nvContentPartPr>
            <p14:xfrm>
              <a:off x="6416303" y="3569601"/>
              <a:ext cx="5400" cy="18720"/>
            </p14:xfrm>
          </p:contentPart>
        </mc:Choice>
        <mc:Fallback>
          <p:pic>
            <p:nvPicPr>
              <p:cNvPr id="339" name="Ink 338">
                <a:extLst>
                  <a:ext uri="{FF2B5EF4-FFF2-40B4-BE49-F238E27FC236}">
                    <a16:creationId xmlns:a16="http://schemas.microsoft.com/office/drawing/2014/main" id="{CCBE53CE-D04D-227A-AAE2-CCF06D5350C6}"/>
                  </a:ext>
                </a:extLst>
              </p:cNvPr>
              <p:cNvPicPr/>
              <p:nvPr/>
            </p:nvPicPr>
            <p:blipFill>
              <a:blip r:embed="rId67"/>
              <a:stretch>
                <a:fillRect/>
              </a:stretch>
            </p:blipFill>
            <p:spPr>
              <a:xfrm>
                <a:off x="6407303" y="3560961"/>
                <a:ext cx="230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42" name="Ink 341">
                <a:extLst>
                  <a:ext uri="{FF2B5EF4-FFF2-40B4-BE49-F238E27FC236}">
                    <a16:creationId xmlns:a16="http://schemas.microsoft.com/office/drawing/2014/main" id="{E3040159-ECB1-ED5D-8E95-DC420FB0FB92}"/>
                  </a:ext>
                </a:extLst>
              </p14:cNvPr>
              <p14:cNvContentPartPr/>
              <p14:nvPr/>
            </p14:nvContentPartPr>
            <p14:xfrm>
              <a:off x="6446543" y="3664641"/>
              <a:ext cx="276840" cy="384120"/>
            </p14:xfrm>
          </p:contentPart>
        </mc:Choice>
        <mc:Fallback>
          <p:pic>
            <p:nvPicPr>
              <p:cNvPr id="342" name="Ink 341">
                <a:extLst>
                  <a:ext uri="{FF2B5EF4-FFF2-40B4-BE49-F238E27FC236}">
                    <a16:creationId xmlns:a16="http://schemas.microsoft.com/office/drawing/2014/main" id="{E3040159-ECB1-ED5D-8E95-DC420FB0FB92}"/>
                  </a:ext>
                </a:extLst>
              </p:cNvPr>
              <p:cNvPicPr/>
              <p:nvPr/>
            </p:nvPicPr>
            <p:blipFill>
              <a:blip r:embed="rId69"/>
              <a:stretch>
                <a:fillRect/>
              </a:stretch>
            </p:blipFill>
            <p:spPr>
              <a:xfrm>
                <a:off x="6437543" y="3655641"/>
                <a:ext cx="2944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46" name="Ink 345">
                <a:extLst>
                  <a:ext uri="{FF2B5EF4-FFF2-40B4-BE49-F238E27FC236}">
                    <a16:creationId xmlns:a16="http://schemas.microsoft.com/office/drawing/2014/main" id="{869B3F7B-1047-E5C8-D471-C7DCD924586E}"/>
                  </a:ext>
                </a:extLst>
              </p14:cNvPr>
              <p14:cNvContentPartPr/>
              <p14:nvPr/>
            </p14:nvContentPartPr>
            <p14:xfrm>
              <a:off x="4693343" y="3940401"/>
              <a:ext cx="40320" cy="208800"/>
            </p14:xfrm>
          </p:contentPart>
        </mc:Choice>
        <mc:Fallback>
          <p:pic>
            <p:nvPicPr>
              <p:cNvPr id="346" name="Ink 345">
                <a:extLst>
                  <a:ext uri="{FF2B5EF4-FFF2-40B4-BE49-F238E27FC236}">
                    <a16:creationId xmlns:a16="http://schemas.microsoft.com/office/drawing/2014/main" id="{869B3F7B-1047-E5C8-D471-C7DCD924586E}"/>
                  </a:ext>
                </a:extLst>
              </p:cNvPr>
              <p:cNvPicPr/>
              <p:nvPr/>
            </p:nvPicPr>
            <p:blipFill>
              <a:blip r:embed="rId71"/>
              <a:stretch>
                <a:fillRect/>
              </a:stretch>
            </p:blipFill>
            <p:spPr>
              <a:xfrm>
                <a:off x="4684703" y="3931761"/>
                <a:ext cx="579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51" name="Ink 350">
                <a:extLst>
                  <a:ext uri="{FF2B5EF4-FFF2-40B4-BE49-F238E27FC236}">
                    <a16:creationId xmlns:a16="http://schemas.microsoft.com/office/drawing/2014/main" id="{359F366F-8A49-9FD3-7ED9-1CD55009D988}"/>
                  </a:ext>
                </a:extLst>
              </p14:cNvPr>
              <p14:cNvContentPartPr/>
              <p14:nvPr/>
            </p14:nvContentPartPr>
            <p14:xfrm>
              <a:off x="4716383" y="4119321"/>
              <a:ext cx="2195640" cy="86400"/>
            </p14:xfrm>
          </p:contentPart>
        </mc:Choice>
        <mc:Fallback>
          <p:pic>
            <p:nvPicPr>
              <p:cNvPr id="351" name="Ink 350">
                <a:extLst>
                  <a:ext uri="{FF2B5EF4-FFF2-40B4-BE49-F238E27FC236}">
                    <a16:creationId xmlns:a16="http://schemas.microsoft.com/office/drawing/2014/main" id="{359F366F-8A49-9FD3-7ED9-1CD55009D988}"/>
                  </a:ext>
                </a:extLst>
              </p:cNvPr>
              <p:cNvPicPr/>
              <p:nvPr/>
            </p:nvPicPr>
            <p:blipFill>
              <a:blip r:embed="rId73"/>
              <a:stretch>
                <a:fillRect/>
              </a:stretch>
            </p:blipFill>
            <p:spPr>
              <a:xfrm>
                <a:off x="4707383" y="4110321"/>
                <a:ext cx="22132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0" name="Ink 359">
                <a:extLst>
                  <a:ext uri="{FF2B5EF4-FFF2-40B4-BE49-F238E27FC236}">
                    <a16:creationId xmlns:a16="http://schemas.microsoft.com/office/drawing/2014/main" id="{A34D864A-C774-9681-AED0-35E781014FEC}"/>
                  </a:ext>
                </a:extLst>
              </p14:cNvPr>
              <p14:cNvContentPartPr/>
              <p14:nvPr/>
            </p14:nvContentPartPr>
            <p14:xfrm>
              <a:off x="6731303" y="3557001"/>
              <a:ext cx="352800" cy="613080"/>
            </p14:xfrm>
          </p:contentPart>
        </mc:Choice>
        <mc:Fallback>
          <p:pic>
            <p:nvPicPr>
              <p:cNvPr id="360" name="Ink 359">
                <a:extLst>
                  <a:ext uri="{FF2B5EF4-FFF2-40B4-BE49-F238E27FC236}">
                    <a16:creationId xmlns:a16="http://schemas.microsoft.com/office/drawing/2014/main" id="{A34D864A-C774-9681-AED0-35E781014FEC}"/>
                  </a:ext>
                </a:extLst>
              </p:cNvPr>
              <p:cNvPicPr/>
              <p:nvPr/>
            </p:nvPicPr>
            <p:blipFill>
              <a:blip r:embed="rId75"/>
              <a:stretch>
                <a:fillRect/>
              </a:stretch>
            </p:blipFill>
            <p:spPr>
              <a:xfrm>
                <a:off x="6722303" y="3548361"/>
                <a:ext cx="37044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61" name="Ink 360">
                <a:extLst>
                  <a:ext uri="{FF2B5EF4-FFF2-40B4-BE49-F238E27FC236}">
                    <a16:creationId xmlns:a16="http://schemas.microsoft.com/office/drawing/2014/main" id="{5C29AFF3-7FDA-9D3D-0084-57600F0537F6}"/>
                  </a:ext>
                </a:extLst>
              </p14:cNvPr>
              <p14:cNvContentPartPr/>
              <p14:nvPr/>
            </p14:nvContentPartPr>
            <p14:xfrm>
              <a:off x="4871183" y="4114641"/>
              <a:ext cx="36000" cy="183960"/>
            </p14:xfrm>
          </p:contentPart>
        </mc:Choice>
        <mc:Fallback>
          <p:pic>
            <p:nvPicPr>
              <p:cNvPr id="361" name="Ink 360">
                <a:extLst>
                  <a:ext uri="{FF2B5EF4-FFF2-40B4-BE49-F238E27FC236}">
                    <a16:creationId xmlns:a16="http://schemas.microsoft.com/office/drawing/2014/main" id="{5C29AFF3-7FDA-9D3D-0084-57600F0537F6}"/>
                  </a:ext>
                </a:extLst>
              </p:cNvPr>
              <p:cNvPicPr/>
              <p:nvPr/>
            </p:nvPicPr>
            <p:blipFill>
              <a:blip r:embed="rId77"/>
              <a:stretch>
                <a:fillRect/>
              </a:stretch>
            </p:blipFill>
            <p:spPr>
              <a:xfrm>
                <a:off x="4862183" y="4105641"/>
                <a:ext cx="536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2" name="Ink 361">
                <a:extLst>
                  <a:ext uri="{FF2B5EF4-FFF2-40B4-BE49-F238E27FC236}">
                    <a16:creationId xmlns:a16="http://schemas.microsoft.com/office/drawing/2014/main" id="{6875B6F2-5BF9-71E1-2D39-C0822C41DCC7}"/>
                  </a:ext>
                </a:extLst>
              </p14:cNvPr>
              <p14:cNvContentPartPr/>
              <p14:nvPr/>
            </p14:nvContentPartPr>
            <p14:xfrm>
              <a:off x="4858223" y="4321281"/>
              <a:ext cx="2404080" cy="106560"/>
            </p14:xfrm>
          </p:contentPart>
        </mc:Choice>
        <mc:Fallback>
          <p:pic>
            <p:nvPicPr>
              <p:cNvPr id="362" name="Ink 361">
                <a:extLst>
                  <a:ext uri="{FF2B5EF4-FFF2-40B4-BE49-F238E27FC236}">
                    <a16:creationId xmlns:a16="http://schemas.microsoft.com/office/drawing/2014/main" id="{6875B6F2-5BF9-71E1-2D39-C0822C41DCC7}"/>
                  </a:ext>
                </a:extLst>
              </p:cNvPr>
              <p:cNvPicPr/>
              <p:nvPr/>
            </p:nvPicPr>
            <p:blipFill>
              <a:blip r:embed="rId79"/>
              <a:stretch>
                <a:fillRect/>
              </a:stretch>
            </p:blipFill>
            <p:spPr>
              <a:xfrm>
                <a:off x="4849223" y="4312281"/>
                <a:ext cx="2421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63" name="Ink 362">
                <a:extLst>
                  <a:ext uri="{FF2B5EF4-FFF2-40B4-BE49-F238E27FC236}">
                    <a16:creationId xmlns:a16="http://schemas.microsoft.com/office/drawing/2014/main" id="{6060A1AF-7061-05D5-A870-536D73FCE2B9}"/>
                  </a:ext>
                </a:extLst>
              </p14:cNvPr>
              <p14:cNvContentPartPr/>
              <p14:nvPr/>
            </p14:nvContentPartPr>
            <p14:xfrm>
              <a:off x="7028663" y="3782001"/>
              <a:ext cx="317520" cy="677520"/>
            </p14:xfrm>
          </p:contentPart>
        </mc:Choice>
        <mc:Fallback>
          <p:pic>
            <p:nvPicPr>
              <p:cNvPr id="363" name="Ink 362">
                <a:extLst>
                  <a:ext uri="{FF2B5EF4-FFF2-40B4-BE49-F238E27FC236}">
                    <a16:creationId xmlns:a16="http://schemas.microsoft.com/office/drawing/2014/main" id="{6060A1AF-7061-05D5-A870-536D73FCE2B9}"/>
                  </a:ext>
                </a:extLst>
              </p:cNvPr>
              <p:cNvPicPr/>
              <p:nvPr/>
            </p:nvPicPr>
            <p:blipFill>
              <a:blip r:embed="rId81"/>
              <a:stretch>
                <a:fillRect/>
              </a:stretch>
            </p:blipFill>
            <p:spPr>
              <a:xfrm>
                <a:off x="7020023" y="3773001"/>
                <a:ext cx="33516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65" name="Ink 364">
                <a:extLst>
                  <a:ext uri="{FF2B5EF4-FFF2-40B4-BE49-F238E27FC236}">
                    <a16:creationId xmlns:a16="http://schemas.microsoft.com/office/drawing/2014/main" id="{293643F5-5C78-FA10-D777-F4AC6EE82FC9}"/>
                  </a:ext>
                </a:extLst>
              </p14:cNvPr>
              <p14:cNvContentPartPr/>
              <p14:nvPr/>
            </p14:nvContentPartPr>
            <p14:xfrm>
              <a:off x="3338303" y="4208601"/>
              <a:ext cx="590760" cy="9000"/>
            </p14:xfrm>
          </p:contentPart>
        </mc:Choice>
        <mc:Fallback>
          <p:pic>
            <p:nvPicPr>
              <p:cNvPr id="365" name="Ink 364">
                <a:extLst>
                  <a:ext uri="{FF2B5EF4-FFF2-40B4-BE49-F238E27FC236}">
                    <a16:creationId xmlns:a16="http://schemas.microsoft.com/office/drawing/2014/main" id="{293643F5-5C78-FA10-D777-F4AC6EE82FC9}"/>
                  </a:ext>
                </a:extLst>
              </p:cNvPr>
              <p:cNvPicPr/>
              <p:nvPr/>
            </p:nvPicPr>
            <p:blipFill>
              <a:blip r:embed="rId83"/>
              <a:stretch>
                <a:fillRect/>
              </a:stretch>
            </p:blipFill>
            <p:spPr>
              <a:xfrm>
                <a:off x="3329303" y="4199601"/>
                <a:ext cx="608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66" name="Ink 365">
                <a:extLst>
                  <a:ext uri="{FF2B5EF4-FFF2-40B4-BE49-F238E27FC236}">
                    <a16:creationId xmlns:a16="http://schemas.microsoft.com/office/drawing/2014/main" id="{E355A3C5-95E4-8CD1-A8E2-87FF4002ADB4}"/>
                  </a:ext>
                </a:extLst>
              </p14:cNvPr>
              <p14:cNvContentPartPr/>
              <p14:nvPr/>
            </p14:nvContentPartPr>
            <p14:xfrm>
              <a:off x="3887303" y="3765081"/>
              <a:ext cx="30960" cy="464040"/>
            </p14:xfrm>
          </p:contentPart>
        </mc:Choice>
        <mc:Fallback>
          <p:pic>
            <p:nvPicPr>
              <p:cNvPr id="366" name="Ink 365">
                <a:extLst>
                  <a:ext uri="{FF2B5EF4-FFF2-40B4-BE49-F238E27FC236}">
                    <a16:creationId xmlns:a16="http://schemas.microsoft.com/office/drawing/2014/main" id="{E355A3C5-95E4-8CD1-A8E2-87FF4002ADB4}"/>
                  </a:ext>
                </a:extLst>
              </p:cNvPr>
              <p:cNvPicPr/>
              <p:nvPr/>
            </p:nvPicPr>
            <p:blipFill>
              <a:blip r:embed="rId85"/>
              <a:stretch>
                <a:fillRect/>
              </a:stretch>
            </p:blipFill>
            <p:spPr>
              <a:xfrm>
                <a:off x="3878303" y="3756081"/>
                <a:ext cx="4860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67" name="Ink 366">
                <a:extLst>
                  <a:ext uri="{FF2B5EF4-FFF2-40B4-BE49-F238E27FC236}">
                    <a16:creationId xmlns:a16="http://schemas.microsoft.com/office/drawing/2014/main" id="{6F84654E-E21E-BE02-D341-D4C31C531DC8}"/>
                  </a:ext>
                </a:extLst>
              </p14:cNvPr>
              <p14:cNvContentPartPr/>
              <p14:nvPr/>
            </p14:nvContentPartPr>
            <p14:xfrm>
              <a:off x="3894503" y="3750681"/>
              <a:ext cx="706680" cy="25920"/>
            </p14:xfrm>
          </p:contentPart>
        </mc:Choice>
        <mc:Fallback>
          <p:pic>
            <p:nvPicPr>
              <p:cNvPr id="367" name="Ink 366">
                <a:extLst>
                  <a:ext uri="{FF2B5EF4-FFF2-40B4-BE49-F238E27FC236}">
                    <a16:creationId xmlns:a16="http://schemas.microsoft.com/office/drawing/2014/main" id="{6F84654E-E21E-BE02-D341-D4C31C531DC8}"/>
                  </a:ext>
                </a:extLst>
              </p:cNvPr>
              <p:cNvPicPr/>
              <p:nvPr/>
            </p:nvPicPr>
            <p:blipFill>
              <a:blip r:embed="rId87"/>
              <a:stretch>
                <a:fillRect/>
              </a:stretch>
            </p:blipFill>
            <p:spPr>
              <a:xfrm>
                <a:off x="3885503" y="3742041"/>
                <a:ext cx="724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69" name="Ink 368">
                <a:extLst>
                  <a:ext uri="{FF2B5EF4-FFF2-40B4-BE49-F238E27FC236}">
                    <a16:creationId xmlns:a16="http://schemas.microsoft.com/office/drawing/2014/main" id="{03C6DB27-3E34-2DDE-AB9A-93CE256A505A}"/>
                  </a:ext>
                </a:extLst>
              </p14:cNvPr>
              <p14:cNvContentPartPr/>
              <p14:nvPr/>
            </p14:nvContentPartPr>
            <p14:xfrm>
              <a:off x="3503543" y="4306161"/>
              <a:ext cx="23040" cy="187560"/>
            </p14:xfrm>
          </p:contentPart>
        </mc:Choice>
        <mc:Fallback>
          <p:pic>
            <p:nvPicPr>
              <p:cNvPr id="369" name="Ink 368">
                <a:extLst>
                  <a:ext uri="{FF2B5EF4-FFF2-40B4-BE49-F238E27FC236}">
                    <a16:creationId xmlns:a16="http://schemas.microsoft.com/office/drawing/2014/main" id="{03C6DB27-3E34-2DDE-AB9A-93CE256A505A}"/>
                  </a:ext>
                </a:extLst>
              </p:cNvPr>
              <p:cNvPicPr/>
              <p:nvPr/>
            </p:nvPicPr>
            <p:blipFill>
              <a:blip r:embed="rId89"/>
              <a:stretch>
                <a:fillRect/>
              </a:stretch>
            </p:blipFill>
            <p:spPr>
              <a:xfrm>
                <a:off x="3494543" y="4297161"/>
                <a:ext cx="406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70" name="Ink 369">
                <a:extLst>
                  <a:ext uri="{FF2B5EF4-FFF2-40B4-BE49-F238E27FC236}">
                    <a16:creationId xmlns:a16="http://schemas.microsoft.com/office/drawing/2014/main" id="{4185799B-B8FD-5080-40F6-54CB6267A82D}"/>
                  </a:ext>
                </a:extLst>
              </p14:cNvPr>
              <p14:cNvContentPartPr/>
              <p14:nvPr/>
            </p14:nvContentPartPr>
            <p14:xfrm>
              <a:off x="4467263" y="3887481"/>
              <a:ext cx="42840" cy="194760"/>
            </p14:xfrm>
          </p:contentPart>
        </mc:Choice>
        <mc:Fallback>
          <p:pic>
            <p:nvPicPr>
              <p:cNvPr id="370" name="Ink 369">
                <a:extLst>
                  <a:ext uri="{FF2B5EF4-FFF2-40B4-BE49-F238E27FC236}">
                    <a16:creationId xmlns:a16="http://schemas.microsoft.com/office/drawing/2014/main" id="{4185799B-B8FD-5080-40F6-54CB6267A82D}"/>
                  </a:ext>
                </a:extLst>
              </p:cNvPr>
              <p:cNvPicPr/>
              <p:nvPr/>
            </p:nvPicPr>
            <p:blipFill>
              <a:blip r:embed="rId91"/>
              <a:stretch>
                <a:fillRect/>
              </a:stretch>
            </p:blipFill>
            <p:spPr>
              <a:xfrm>
                <a:off x="4458623" y="3878841"/>
                <a:ext cx="604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4" name="Ink 43">
                <a:extLst>
                  <a:ext uri="{FF2B5EF4-FFF2-40B4-BE49-F238E27FC236}">
                    <a16:creationId xmlns:a16="http://schemas.microsoft.com/office/drawing/2014/main" id="{0594281F-7B81-30AC-93C4-F8D928E969AF}"/>
                  </a:ext>
                </a:extLst>
              </p14:cNvPr>
              <p14:cNvContentPartPr/>
              <p14:nvPr/>
            </p14:nvContentPartPr>
            <p14:xfrm>
              <a:off x="1036463" y="1234281"/>
              <a:ext cx="1489680" cy="61560"/>
            </p14:xfrm>
          </p:contentPart>
        </mc:Choice>
        <mc:Fallback>
          <p:pic>
            <p:nvPicPr>
              <p:cNvPr id="44" name="Ink 43">
                <a:extLst>
                  <a:ext uri="{FF2B5EF4-FFF2-40B4-BE49-F238E27FC236}">
                    <a16:creationId xmlns:a16="http://schemas.microsoft.com/office/drawing/2014/main" id="{0594281F-7B81-30AC-93C4-F8D928E969AF}"/>
                  </a:ext>
                </a:extLst>
              </p:cNvPr>
              <p:cNvPicPr/>
              <p:nvPr/>
            </p:nvPicPr>
            <p:blipFill>
              <a:blip r:embed="rId93"/>
              <a:stretch>
                <a:fillRect/>
              </a:stretch>
            </p:blipFill>
            <p:spPr>
              <a:xfrm>
                <a:off x="1027463" y="1225641"/>
                <a:ext cx="15073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Ink 46">
                <a:extLst>
                  <a:ext uri="{FF2B5EF4-FFF2-40B4-BE49-F238E27FC236}">
                    <a16:creationId xmlns:a16="http://schemas.microsoft.com/office/drawing/2014/main" id="{5B44A831-D84A-EB8B-6C28-BAD2DB58FF5A}"/>
                  </a:ext>
                </a:extLst>
              </p14:cNvPr>
              <p14:cNvContentPartPr/>
              <p14:nvPr/>
            </p14:nvContentPartPr>
            <p14:xfrm>
              <a:off x="938903" y="1247601"/>
              <a:ext cx="2124360" cy="1377720"/>
            </p14:xfrm>
          </p:contentPart>
        </mc:Choice>
        <mc:Fallback>
          <p:pic>
            <p:nvPicPr>
              <p:cNvPr id="47" name="Ink 46">
                <a:extLst>
                  <a:ext uri="{FF2B5EF4-FFF2-40B4-BE49-F238E27FC236}">
                    <a16:creationId xmlns:a16="http://schemas.microsoft.com/office/drawing/2014/main" id="{5B44A831-D84A-EB8B-6C28-BAD2DB58FF5A}"/>
                  </a:ext>
                </a:extLst>
              </p:cNvPr>
              <p:cNvPicPr/>
              <p:nvPr/>
            </p:nvPicPr>
            <p:blipFill>
              <a:blip r:embed="rId95"/>
              <a:stretch>
                <a:fillRect/>
              </a:stretch>
            </p:blipFill>
            <p:spPr>
              <a:xfrm>
                <a:off x="929903" y="1238601"/>
                <a:ext cx="2142000" cy="1395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7AAA6285-E36A-4883-E1D4-F5A8D7F418C3}"/>
                  </a:ext>
                </a:extLst>
              </p14:cNvPr>
              <p14:cNvContentPartPr/>
              <p14:nvPr/>
            </p14:nvContentPartPr>
            <p14:xfrm>
              <a:off x="2394743" y="1181361"/>
              <a:ext cx="1024920" cy="1241280"/>
            </p14:xfrm>
          </p:contentPart>
        </mc:Choice>
        <mc:Fallback>
          <p:pic>
            <p:nvPicPr>
              <p:cNvPr id="53" name="Ink 52">
                <a:extLst>
                  <a:ext uri="{FF2B5EF4-FFF2-40B4-BE49-F238E27FC236}">
                    <a16:creationId xmlns:a16="http://schemas.microsoft.com/office/drawing/2014/main" id="{7AAA6285-E36A-4883-E1D4-F5A8D7F418C3}"/>
                  </a:ext>
                </a:extLst>
              </p:cNvPr>
              <p:cNvPicPr/>
              <p:nvPr/>
            </p:nvPicPr>
            <p:blipFill>
              <a:blip r:embed="rId97"/>
              <a:stretch>
                <a:fillRect/>
              </a:stretch>
            </p:blipFill>
            <p:spPr>
              <a:xfrm>
                <a:off x="2385743" y="1172361"/>
                <a:ext cx="1042560" cy="1258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165CAFF6-C8FE-D95C-342C-30E26A16EBC6}"/>
                  </a:ext>
                </a:extLst>
              </p14:cNvPr>
              <p14:cNvContentPartPr/>
              <p14:nvPr/>
            </p14:nvContentPartPr>
            <p14:xfrm>
              <a:off x="1412303" y="1696521"/>
              <a:ext cx="190440" cy="383760"/>
            </p14:xfrm>
          </p:contentPart>
        </mc:Choice>
        <mc:Fallback>
          <p:pic>
            <p:nvPicPr>
              <p:cNvPr id="55" name="Ink 54">
                <a:extLst>
                  <a:ext uri="{FF2B5EF4-FFF2-40B4-BE49-F238E27FC236}">
                    <a16:creationId xmlns:a16="http://schemas.microsoft.com/office/drawing/2014/main" id="{165CAFF6-C8FE-D95C-342C-30E26A16EBC6}"/>
                  </a:ext>
                </a:extLst>
              </p:cNvPr>
              <p:cNvPicPr/>
              <p:nvPr/>
            </p:nvPicPr>
            <p:blipFill>
              <a:blip r:embed="rId99"/>
              <a:stretch>
                <a:fillRect/>
              </a:stretch>
            </p:blipFill>
            <p:spPr>
              <a:xfrm>
                <a:off x="1403663" y="1687881"/>
                <a:ext cx="20808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64AFBB00-14FF-3677-36F1-FC5DD64E42F3}"/>
                  </a:ext>
                </a:extLst>
              </p14:cNvPr>
              <p14:cNvContentPartPr/>
              <p14:nvPr/>
            </p14:nvContentPartPr>
            <p14:xfrm>
              <a:off x="1649543" y="1713441"/>
              <a:ext cx="311760" cy="328680"/>
            </p14:xfrm>
          </p:contentPart>
        </mc:Choice>
        <mc:Fallback>
          <p:pic>
            <p:nvPicPr>
              <p:cNvPr id="66" name="Ink 65">
                <a:extLst>
                  <a:ext uri="{FF2B5EF4-FFF2-40B4-BE49-F238E27FC236}">
                    <a16:creationId xmlns:a16="http://schemas.microsoft.com/office/drawing/2014/main" id="{64AFBB00-14FF-3677-36F1-FC5DD64E42F3}"/>
                  </a:ext>
                </a:extLst>
              </p:cNvPr>
              <p:cNvPicPr/>
              <p:nvPr/>
            </p:nvPicPr>
            <p:blipFill>
              <a:blip r:embed="rId101"/>
              <a:stretch>
                <a:fillRect/>
              </a:stretch>
            </p:blipFill>
            <p:spPr>
              <a:xfrm>
                <a:off x="1640543" y="1704801"/>
                <a:ext cx="3294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2" name="Ink 71">
                <a:extLst>
                  <a:ext uri="{FF2B5EF4-FFF2-40B4-BE49-F238E27FC236}">
                    <a16:creationId xmlns:a16="http://schemas.microsoft.com/office/drawing/2014/main" id="{19FE699E-ABC8-09BF-E2D0-786746328F92}"/>
                  </a:ext>
                </a:extLst>
              </p14:cNvPr>
              <p14:cNvContentPartPr/>
              <p14:nvPr/>
            </p14:nvContentPartPr>
            <p14:xfrm>
              <a:off x="1884263" y="1657281"/>
              <a:ext cx="518040" cy="357120"/>
            </p14:xfrm>
          </p:contentPart>
        </mc:Choice>
        <mc:Fallback>
          <p:pic>
            <p:nvPicPr>
              <p:cNvPr id="72" name="Ink 71">
                <a:extLst>
                  <a:ext uri="{FF2B5EF4-FFF2-40B4-BE49-F238E27FC236}">
                    <a16:creationId xmlns:a16="http://schemas.microsoft.com/office/drawing/2014/main" id="{19FE699E-ABC8-09BF-E2D0-786746328F92}"/>
                  </a:ext>
                </a:extLst>
              </p:cNvPr>
              <p:cNvPicPr/>
              <p:nvPr/>
            </p:nvPicPr>
            <p:blipFill>
              <a:blip r:embed="rId103"/>
              <a:stretch>
                <a:fillRect/>
              </a:stretch>
            </p:blipFill>
            <p:spPr>
              <a:xfrm>
                <a:off x="1875623" y="1648641"/>
                <a:ext cx="5356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2" name="Ink 81">
                <a:extLst>
                  <a:ext uri="{FF2B5EF4-FFF2-40B4-BE49-F238E27FC236}">
                    <a16:creationId xmlns:a16="http://schemas.microsoft.com/office/drawing/2014/main" id="{3DA9CD59-B741-3886-8390-22E09D152EEF}"/>
                  </a:ext>
                </a:extLst>
              </p14:cNvPr>
              <p14:cNvContentPartPr/>
              <p14:nvPr/>
            </p14:nvContentPartPr>
            <p14:xfrm>
              <a:off x="2494103" y="1792641"/>
              <a:ext cx="342000" cy="378720"/>
            </p14:xfrm>
          </p:contentPart>
        </mc:Choice>
        <mc:Fallback>
          <p:pic>
            <p:nvPicPr>
              <p:cNvPr id="82" name="Ink 81">
                <a:extLst>
                  <a:ext uri="{FF2B5EF4-FFF2-40B4-BE49-F238E27FC236}">
                    <a16:creationId xmlns:a16="http://schemas.microsoft.com/office/drawing/2014/main" id="{3DA9CD59-B741-3886-8390-22E09D152EEF}"/>
                  </a:ext>
                </a:extLst>
              </p:cNvPr>
              <p:cNvPicPr/>
              <p:nvPr/>
            </p:nvPicPr>
            <p:blipFill>
              <a:blip r:embed="rId105"/>
              <a:stretch>
                <a:fillRect/>
              </a:stretch>
            </p:blipFill>
            <p:spPr>
              <a:xfrm>
                <a:off x="2485103" y="1784001"/>
                <a:ext cx="35964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6" name="Ink 95">
                <a:extLst>
                  <a:ext uri="{FF2B5EF4-FFF2-40B4-BE49-F238E27FC236}">
                    <a16:creationId xmlns:a16="http://schemas.microsoft.com/office/drawing/2014/main" id="{E50D6B48-9107-41FB-7D63-C9AC52C77232}"/>
                  </a:ext>
                </a:extLst>
              </p14:cNvPr>
              <p14:cNvContentPartPr/>
              <p14:nvPr/>
            </p14:nvContentPartPr>
            <p14:xfrm>
              <a:off x="1739903" y="2460441"/>
              <a:ext cx="123480" cy="990360"/>
            </p14:xfrm>
          </p:contentPart>
        </mc:Choice>
        <mc:Fallback>
          <p:pic>
            <p:nvPicPr>
              <p:cNvPr id="96" name="Ink 95">
                <a:extLst>
                  <a:ext uri="{FF2B5EF4-FFF2-40B4-BE49-F238E27FC236}">
                    <a16:creationId xmlns:a16="http://schemas.microsoft.com/office/drawing/2014/main" id="{E50D6B48-9107-41FB-7D63-C9AC52C77232}"/>
                  </a:ext>
                </a:extLst>
              </p:cNvPr>
              <p:cNvPicPr/>
              <p:nvPr/>
            </p:nvPicPr>
            <p:blipFill>
              <a:blip r:embed="rId107"/>
              <a:stretch>
                <a:fillRect/>
              </a:stretch>
            </p:blipFill>
            <p:spPr>
              <a:xfrm>
                <a:off x="1731263" y="2451801"/>
                <a:ext cx="141120" cy="1008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0" name="Ink 109">
                <a:extLst>
                  <a:ext uri="{FF2B5EF4-FFF2-40B4-BE49-F238E27FC236}">
                    <a16:creationId xmlns:a16="http://schemas.microsoft.com/office/drawing/2014/main" id="{95C41DB2-8E96-9602-513A-6B6E0A0F9EC9}"/>
                  </a:ext>
                </a:extLst>
              </p14:cNvPr>
              <p14:cNvContentPartPr/>
              <p14:nvPr/>
            </p14:nvContentPartPr>
            <p14:xfrm>
              <a:off x="1369823" y="3612081"/>
              <a:ext cx="54360" cy="617760"/>
            </p14:xfrm>
          </p:contentPart>
        </mc:Choice>
        <mc:Fallback>
          <p:pic>
            <p:nvPicPr>
              <p:cNvPr id="110" name="Ink 109">
                <a:extLst>
                  <a:ext uri="{FF2B5EF4-FFF2-40B4-BE49-F238E27FC236}">
                    <a16:creationId xmlns:a16="http://schemas.microsoft.com/office/drawing/2014/main" id="{95C41DB2-8E96-9602-513A-6B6E0A0F9EC9}"/>
                  </a:ext>
                </a:extLst>
              </p:cNvPr>
              <p:cNvPicPr/>
              <p:nvPr/>
            </p:nvPicPr>
            <p:blipFill>
              <a:blip r:embed="rId109"/>
              <a:stretch>
                <a:fillRect/>
              </a:stretch>
            </p:blipFill>
            <p:spPr>
              <a:xfrm>
                <a:off x="1361183" y="3603081"/>
                <a:ext cx="7200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2" name="Ink 121">
                <a:extLst>
                  <a:ext uri="{FF2B5EF4-FFF2-40B4-BE49-F238E27FC236}">
                    <a16:creationId xmlns:a16="http://schemas.microsoft.com/office/drawing/2014/main" id="{BBBC741F-7122-9136-E558-C2EAF0EE1C99}"/>
                  </a:ext>
                </a:extLst>
              </p14:cNvPr>
              <p14:cNvContentPartPr/>
              <p14:nvPr/>
            </p14:nvContentPartPr>
            <p14:xfrm>
              <a:off x="1287023" y="4275561"/>
              <a:ext cx="1071000" cy="27360"/>
            </p14:xfrm>
          </p:contentPart>
        </mc:Choice>
        <mc:Fallback>
          <p:pic>
            <p:nvPicPr>
              <p:cNvPr id="122" name="Ink 121">
                <a:extLst>
                  <a:ext uri="{FF2B5EF4-FFF2-40B4-BE49-F238E27FC236}">
                    <a16:creationId xmlns:a16="http://schemas.microsoft.com/office/drawing/2014/main" id="{BBBC741F-7122-9136-E558-C2EAF0EE1C99}"/>
                  </a:ext>
                </a:extLst>
              </p:cNvPr>
              <p:cNvPicPr/>
              <p:nvPr/>
            </p:nvPicPr>
            <p:blipFill>
              <a:blip r:embed="rId111"/>
              <a:stretch>
                <a:fillRect/>
              </a:stretch>
            </p:blipFill>
            <p:spPr>
              <a:xfrm>
                <a:off x="1278383" y="4266561"/>
                <a:ext cx="1088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6" name="Ink 125">
                <a:extLst>
                  <a:ext uri="{FF2B5EF4-FFF2-40B4-BE49-F238E27FC236}">
                    <a16:creationId xmlns:a16="http://schemas.microsoft.com/office/drawing/2014/main" id="{EB9E707A-885C-55D3-DEE2-771B23F61583}"/>
                  </a:ext>
                </a:extLst>
              </p14:cNvPr>
              <p14:cNvContentPartPr/>
              <p14:nvPr/>
            </p14:nvContentPartPr>
            <p14:xfrm>
              <a:off x="1278383" y="3557001"/>
              <a:ext cx="1720440" cy="747720"/>
            </p14:xfrm>
          </p:contentPart>
        </mc:Choice>
        <mc:Fallback>
          <p:pic>
            <p:nvPicPr>
              <p:cNvPr id="126" name="Ink 125">
                <a:extLst>
                  <a:ext uri="{FF2B5EF4-FFF2-40B4-BE49-F238E27FC236}">
                    <a16:creationId xmlns:a16="http://schemas.microsoft.com/office/drawing/2014/main" id="{EB9E707A-885C-55D3-DEE2-771B23F61583}"/>
                  </a:ext>
                </a:extLst>
              </p:cNvPr>
              <p:cNvPicPr/>
              <p:nvPr/>
            </p:nvPicPr>
            <p:blipFill>
              <a:blip r:embed="rId113"/>
              <a:stretch>
                <a:fillRect/>
              </a:stretch>
            </p:blipFill>
            <p:spPr>
              <a:xfrm>
                <a:off x="1269743" y="3548001"/>
                <a:ext cx="1738080" cy="765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33" name="Ink 132">
                <a:extLst>
                  <a:ext uri="{FF2B5EF4-FFF2-40B4-BE49-F238E27FC236}">
                    <a16:creationId xmlns:a16="http://schemas.microsoft.com/office/drawing/2014/main" id="{5F096C57-CB50-1EDE-9C0A-4971918FA210}"/>
                  </a:ext>
                </a:extLst>
              </p14:cNvPr>
              <p14:cNvContentPartPr/>
              <p14:nvPr/>
            </p14:nvContentPartPr>
            <p14:xfrm>
              <a:off x="1587263" y="3793521"/>
              <a:ext cx="258120" cy="61920"/>
            </p14:xfrm>
          </p:contentPart>
        </mc:Choice>
        <mc:Fallback>
          <p:pic>
            <p:nvPicPr>
              <p:cNvPr id="133" name="Ink 132">
                <a:extLst>
                  <a:ext uri="{FF2B5EF4-FFF2-40B4-BE49-F238E27FC236}">
                    <a16:creationId xmlns:a16="http://schemas.microsoft.com/office/drawing/2014/main" id="{5F096C57-CB50-1EDE-9C0A-4971918FA210}"/>
                  </a:ext>
                </a:extLst>
              </p:cNvPr>
              <p:cNvPicPr/>
              <p:nvPr/>
            </p:nvPicPr>
            <p:blipFill>
              <a:blip r:embed="rId115"/>
              <a:stretch>
                <a:fillRect/>
              </a:stretch>
            </p:blipFill>
            <p:spPr>
              <a:xfrm>
                <a:off x="1578623" y="3784881"/>
                <a:ext cx="2757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43" name="Ink 142">
                <a:extLst>
                  <a:ext uri="{FF2B5EF4-FFF2-40B4-BE49-F238E27FC236}">
                    <a16:creationId xmlns:a16="http://schemas.microsoft.com/office/drawing/2014/main" id="{C31317DB-661F-9CA4-250E-B4D53255EB5D}"/>
                  </a:ext>
                </a:extLst>
              </p14:cNvPr>
              <p14:cNvContentPartPr/>
              <p14:nvPr/>
            </p14:nvContentPartPr>
            <p14:xfrm>
              <a:off x="1688063" y="3818001"/>
              <a:ext cx="63000" cy="315360"/>
            </p14:xfrm>
          </p:contentPart>
        </mc:Choice>
        <mc:Fallback>
          <p:pic>
            <p:nvPicPr>
              <p:cNvPr id="143" name="Ink 142">
                <a:extLst>
                  <a:ext uri="{FF2B5EF4-FFF2-40B4-BE49-F238E27FC236}">
                    <a16:creationId xmlns:a16="http://schemas.microsoft.com/office/drawing/2014/main" id="{C31317DB-661F-9CA4-250E-B4D53255EB5D}"/>
                  </a:ext>
                </a:extLst>
              </p:cNvPr>
              <p:cNvPicPr/>
              <p:nvPr/>
            </p:nvPicPr>
            <p:blipFill>
              <a:blip r:embed="rId117"/>
              <a:stretch>
                <a:fillRect/>
              </a:stretch>
            </p:blipFill>
            <p:spPr>
              <a:xfrm>
                <a:off x="1679423" y="3809361"/>
                <a:ext cx="806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45" name="Ink 144">
                <a:extLst>
                  <a:ext uri="{FF2B5EF4-FFF2-40B4-BE49-F238E27FC236}">
                    <a16:creationId xmlns:a16="http://schemas.microsoft.com/office/drawing/2014/main" id="{8F747F27-84C1-3F49-90E3-A41A510D97F9}"/>
                  </a:ext>
                </a:extLst>
              </p14:cNvPr>
              <p14:cNvContentPartPr/>
              <p14:nvPr/>
            </p14:nvContentPartPr>
            <p14:xfrm>
              <a:off x="1829543" y="3786681"/>
              <a:ext cx="37440" cy="295560"/>
            </p14:xfrm>
          </p:contentPart>
        </mc:Choice>
        <mc:Fallback>
          <p:pic>
            <p:nvPicPr>
              <p:cNvPr id="145" name="Ink 144">
                <a:extLst>
                  <a:ext uri="{FF2B5EF4-FFF2-40B4-BE49-F238E27FC236}">
                    <a16:creationId xmlns:a16="http://schemas.microsoft.com/office/drawing/2014/main" id="{8F747F27-84C1-3F49-90E3-A41A510D97F9}"/>
                  </a:ext>
                </a:extLst>
              </p:cNvPr>
              <p:cNvPicPr/>
              <p:nvPr/>
            </p:nvPicPr>
            <p:blipFill>
              <a:blip r:embed="rId119"/>
              <a:stretch>
                <a:fillRect/>
              </a:stretch>
            </p:blipFill>
            <p:spPr>
              <a:xfrm>
                <a:off x="1820543" y="3777681"/>
                <a:ext cx="550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54" name="Ink 153">
                <a:extLst>
                  <a:ext uri="{FF2B5EF4-FFF2-40B4-BE49-F238E27FC236}">
                    <a16:creationId xmlns:a16="http://schemas.microsoft.com/office/drawing/2014/main" id="{F77D53AD-87C3-A76F-7A37-E23770075242}"/>
                  </a:ext>
                </a:extLst>
              </p14:cNvPr>
              <p14:cNvContentPartPr/>
              <p14:nvPr/>
            </p14:nvContentPartPr>
            <p14:xfrm>
              <a:off x="1928183" y="3816201"/>
              <a:ext cx="45360" cy="293040"/>
            </p14:xfrm>
          </p:contentPart>
        </mc:Choice>
        <mc:Fallback>
          <p:pic>
            <p:nvPicPr>
              <p:cNvPr id="154" name="Ink 153">
                <a:extLst>
                  <a:ext uri="{FF2B5EF4-FFF2-40B4-BE49-F238E27FC236}">
                    <a16:creationId xmlns:a16="http://schemas.microsoft.com/office/drawing/2014/main" id="{F77D53AD-87C3-A76F-7A37-E23770075242}"/>
                  </a:ext>
                </a:extLst>
              </p:cNvPr>
              <p:cNvPicPr/>
              <p:nvPr/>
            </p:nvPicPr>
            <p:blipFill>
              <a:blip r:embed="rId121"/>
              <a:stretch>
                <a:fillRect/>
              </a:stretch>
            </p:blipFill>
            <p:spPr>
              <a:xfrm>
                <a:off x="1919543" y="3807561"/>
                <a:ext cx="630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57" name="Ink 156">
                <a:extLst>
                  <a:ext uri="{FF2B5EF4-FFF2-40B4-BE49-F238E27FC236}">
                    <a16:creationId xmlns:a16="http://schemas.microsoft.com/office/drawing/2014/main" id="{4493E3CA-C84C-3FFF-4A6F-E0D0F3F0CA5A}"/>
                  </a:ext>
                </a:extLst>
              </p14:cNvPr>
              <p14:cNvContentPartPr/>
              <p14:nvPr/>
            </p14:nvContentPartPr>
            <p14:xfrm>
              <a:off x="2044103" y="3903321"/>
              <a:ext cx="104400" cy="178560"/>
            </p14:xfrm>
          </p:contentPart>
        </mc:Choice>
        <mc:Fallback>
          <p:pic>
            <p:nvPicPr>
              <p:cNvPr id="157" name="Ink 156">
                <a:extLst>
                  <a:ext uri="{FF2B5EF4-FFF2-40B4-BE49-F238E27FC236}">
                    <a16:creationId xmlns:a16="http://schemas.microsoft.com/office/drawing/2014/main" id="{4493E3CA-C84C-3FFF-4A6F-E0D0F3F0CA5A}"/>
                  </a:ext>
                </a:extLst>
              </p:cNvPr>
              <p:cNvPicPr/>
              <p:nvPr/>
            </p:nvPicPr>
            <p:blipFill>
              <a:blip r:embed="rId123"/>
              <a:stretch>
                <a:fillRect/>
              </a:stretch>
            </p:blipFill>
            <p:spPr>
              <a:xfrm>
                <a:off x="2035103" y="3894681"/>
                <a:ext cx="1220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60" name="Ink 159">
                <a:extLst>
                  <a:ext uri="{FF2B5EF4-FFF2-40B4-BE49-F238E27FC236}">
                    <a16:creationId xmlns:a16="http://schemas.microsoft.com/office/drawing/2014/main" id="{67405E9F-790B-A5C2-D77B-3A2F323EFD92}"/>
                  </a:ext>
                </a:extLst>
              </p14:cNvPr>
              <p14:cNvContentPartPr/>
              <p14:nvPr/>
            </p14:nvContentPartPr>
            <p14:xfrm>
              <a:off x="2220503" y="3860481"/>
              <a:ext cx="168120" cy="204120"/>
            </p14:xfrm>
          </p:contentPart>
        </mc:Choice>
        <mc:Fallback>
          <p:pic>
            <p:nvPicPr>
              <p:cNvPr id="160" name="Ink 159">
                <a:extLst>
                  <a:ext uri="{FF2B5EF4-FFF2-40B4-BE49-F238E27FC236}">
                    <a16:creationId xmlns:a16="http://schemas.microsoft.com/office/drawing/2014/main" id="{67405E9F-790B-A5C2-D77B-3A2F323EFD92}"/>
                  </a:ext>
                </a:extLst>
              </p:cNvPr>
              <p:cNvPicPr/>
              <p:nvPr/>
            </p:nvPicPr>
            <p:blipFill>
              <a:blip r:embed="rId125"/>
              <a:stretch>
                <a:fillRect/>
              </a:stretch>
            </p:blipFill>
            <p:spPr>
              <a:xfrm>
                <a:off x="2211503" y="3851481"/>
                <a:ext cx="185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76" name="Ink 175">
                <a:extLst>
                  <a:ext uri="{FF2B5EF4-FFF2-40B4-BE49-F238E27FC236}">
                    <a16:creationId xmlns:a16="http://schemas.microsoft.com/office/drawing/2014/main" id="{84585FD0-CF07-34E2-AE7D-FCAEFC8E9907}"/>
                  </a:ext>
                </a:extLst>
              </p14:cNvPr>
              <p14:cNvContentPartPr/>
              <p14:nvPr/>
            </p14:nvContentPartPr>
            <p14:xfrm>
              <a:off x="1823063" y="3886401"/>
              <a:ext cx="65880" cy="21600"/>
            </p14:xfrm>
          </p:contentPart>
        </mc:Choice>
        <mc:Fallback>
          <p:pic>
            <p:nvPicPr>
              <p:cNvPr id="176" name="Ink 175">
                <a:extLst>
                  <a:ext uri="{FF2B5EF4-FFF2-40B4-BE49-F238E27FC236}">
                    <a16:creationId xmlns:a16="http://schemas.microsoft.com/office/drawing/2014/main" id="{84585FD0-CF07-34E2-AE7D-FCAEFC8E9907}"/>
                  </a:ext>
                </a:extLst>
              </p:cNvPr>
              <p:cNvPicPr/>
              <p:nvPr/>
            </p:nvPicPr>
            <p:blipFill>
              <a:blip r:embed="rId127"/>
              <a:stretch>
                <a:fillRect/>
              </a:stretch>
            </p:blipFill>
            <p:spPr>
              <a:xfrm>
                <a:off x="1814423" y="3877401"/>
                <a:ext cx="835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83" name="Ink 182">
                <a:extLst>
                  <a:ext uri="{FF2B5EF4-FFF2-40B4-BE49-F238E27FC236}">
                    <a16:creationId xmlns:a16="http://schemas.microsoft.com/office/drawing/2014/main" id="{03AAE58D-761E-0945-01E0-7A4DB65548D2}"/>
                  </a:ext>
                </a:extLst>
              </p14:cNvPr>
              <p14:cNvContentPartPr/>
              <p14:nvPr/>
            </p14:nvContentPartPr>
            <p14:xfrm>
              <a:off x="1575023" y="3662121"/>
              <a:ext cx="1627200" cy="895320"/>
            </p14:xfrm>
          </p:contentPart>
        </mc:Choice>
        <mc:Fallback>
          <p:pic>
            <p:nvPicPr>
              <p:cNvPr id="183" name="Ink 182">
                <a:extLst>
                  <a:ext uri="{FF2B5EF4-FFF2-40B4-BE49-F238E27FC236}">
                    <a16:creationId xmlns:a16="http://schemas.microsoft.com/office/drawing/2014/main" id="{03AAE58D-761E-0945-01E0-7A4DB65548D2}"/>
                  </a:ext>
                </a:extLst>
              </p:cNvPr>
              <p:cNvPicPr/>
              <p:nvPr/>
            </p:nvPicPr>
            <p:blipFill>
              <a:blip r:embed="rId129"/>
              <a:stretch>
                <a:fillRect/>
              </a:stretch>
            </p:blipFill>
            <p:spPr>
              <a:xfrm>
                <a:off x="1566383" y="3653481"/>
                <a:ext cx="1644840" cy="912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93" name="Ink 192">
                <a:extLst>
                  <a:ext uri="{FF2B5EF4-FFF2-40B4-BE49-F238E27FC236}">
                    <a16:creationId xmlns:a16="http://schemas.microsoft.com/office/drawing/2014/main" id="{3A5F0539-3FDA-D166-982A-B64DBECD72C0}"/>
                  </a:ext>
                </a:extLst>
              </p14:cNvPr>
              <p14:cNvContentPartPr/>
              <p14:nvPr/>
            </p14:nvContentPartPr>
            <p14:xfrm>
              <a:off x="1911263" y="3902601"/>
              <a:ext cx="1497600" cy="804600"/>
            </p14:xfrm>
          </p:contentPart>
        </mc:Choice>
        <mc:Fallback>
          <p:pic>
            <p:nvPicPr>
              <p:cNvPr id="193" name="Ink 192">
                <a:extLst>
                  <a:ext uri="{FF2B5EF4-FFF2-40B4-BE49-F238E27FC236}">
                    <a16:creationId xmlns:a16="http://schemas.microsoft.com/office/drawing/2014/main" id="{3A5F0539-3FDA-D166-982A-B64DBECD72C0}"/>
                  </a:ext>
                </a:extLst>
              </p:cNvPr>
              <p:cNvPicPr/>
              <p:nvPr/>
            </p:nvPicPr>
            <p:blipFill>
              <a:blip r:embed="rId131"/>
              <a:stretch>
                <a:fillRect/>
              </a:stretch>
            </p:blipFill>
            <p:spPr>
              <a:xfrm>
                <a:off x="1902263" y="3893961"/>
                <a:ext cx="1515240" cy="822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72" name="Ink 371">
                <a:extLst>
                  <a:ext uri="{FF2B5EF4-FFF2-40B4-BE49-F238E27FC236}">
                    <a16:creationId xmlns:a16="http://schemas.microsoft.com/office/drawing/2014/main" id="{ED8C5286-2010-B9EA-B014-BF22A623BA9E}"/>
                  </a:ext>
                </a:extLst>
              </p14:cNvPr>
              <p14:cNvContentPartPr/>
              <p14:nvPr/>
            </p14:nvContentPartPr>
            <p14:xfrm>
              <a:off x="2078303" y="2575641"/>
              <a:ext cx="20520" cy="230760"/>
            </p14:xfrm>
          </p:contentPart>
        </mc:Choice>
        <mc:Fallback>
          <p:pic>
            <p:nvPicPr>
              <p:cNvPr id="372" name="Ink 371">
                <a:extLst>
                  <a:ext uri="{FF2B5EF4-FFF2-40B4-BE49-F238E27FC236}">
                    <a16:creationId xmlns:a16="http://schemas.microsoft.com/office/drawing/2014/main" id="{ED8C5286-2010-B9EA-B014-BF22A623BA9E}"/>
                  </a:ext>
                </a:extLst>
              </p:cNvPr>
              <p:cNvPicPr/>
              <p:nvPr/>
            </p:nvPicPr>
            <p:blipFill>
              <a:blip r:embed="rId133"/>
              <a:stretch>
                <a:fillRect/>
              </a:stretch>
            </p:blipFill>
            <p:spPr>
              <a:xfrm>
                <a:off x="2069303" y="2566641"/>
                <a:ext cx="381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73" name="Ink 372">
                <a:extLst>
                  <a:ext uri="{FF2B5EF4-FFF2-40B4-BE49-F238E27FC236}">
                    <a16:creationId xmlns:a16="http://schemas.microsoft.com/office/drawing/2014/main" id="{7F081621-542A-0E0A-8F63-4A7A2B04F3BD}"/>
                  </a:ext>
                </a:extLst>
              </p14:cNvPr>
              <p14:cNvContentPartPr/>
              <p14:nvPr/>
            </p14:nvContentPartPr>
            <p14:xfrm>
              <a:off x="1996223" y="3365481"/>
              <a:ext cx="115920" cy="16920"/>
            </p14:xfrm>
          </p:contentPart>
        </mc:Choice>
        <mc:Fallback>
          <p:pic>
            <p:nvPicPr>
              <p:cNvPr id="373" name="Ink 372">
                <a:extLst>
                  <a:ext uri="{FF2B5EF4-FFF2-40B4-BE49-F238E27FC236}">
                    <a16:creationId xmlns:a16="http://schemas.microsoft.com/office/drawing/2014/main" id="{7F081621-542A-0E0A-8F63-4A7A2B04F3BD}"/>
                  </a:ext>
                </a:extLst>
              </p:cNvPr>
              <p:cNvPicPr/>
              <p:nvPr/>
            </p:nvPicPr>
            <p:blipFill>
              <a:blip r:embed="rId135"/>
              <a:stretch>
                <a:fillRect/>
              </a:stretch>
            </p:blipFill>
            <p:spPr>
              <a:xfrm>
                <a:off x="1987583" y="3356481"/>
                <a:ext cx="1335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74" name="Ink 373">
                <a:extLst>
                  <a:ext uri="{FF2B5EF4-FFF2-40B4-BE49-F238E27FC236}">
                    <a16:creationId xmlns:a16="http://schemas.microsoft.com/office/drawing/2014/main" id="{37E31EEA-8EE8-8CE0-2284-6334BDEE0912}"/>
                  </a:ext>
                </a:extLst>
              </p14:cNvPr>
              <p14:cNvContentPartPr/>
              <p14:nvPr/>
            </p14:nvContentPartPr>
            <p14:xfrm>
              <a:off x="2018183" y="3310761"/>
              <a:ext cx="20160" cy="143280"/>
            </p14:xfrm>
          </p:contentPart>
        </mc:Choice>
        <mc:Fallback>
          <p:pic>
            <p:nvPicPr>
              <p:cNvPr id="374" name="Ink 373">
                <a:extLst>
                  <a:ext uri="{FF2B5EF4-FFF2-40B4-BE49-F238E27FC236}">
                    <a16:creationId xmlns:a16="http://schemas.microsoft.com/office/drawing/2014/main" id="{37E31EEA-8EE8-8CE0-2284-6334BDEE0912}"/>
                  </a:ext>
                </a:extLst>
              </p:cNvPr>
              <p:cNvPicPr/>
              <p:nvPr/>
            </p:nvPicPr>
            <p:blipFill>
              <a:blip r:embed="rId137"/>
              <a:stretch>
                <a:fillRect/>
              </a:stretch>
            </p:blipFill>
            <p:spPr>
              <a:xfrm>
                <a:off x="2009183" y="3301761"/>
                <a:ext cx="378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75" name="Ink 374">
                <a:extLst>
                  <a:ext uri="{FF2B5EF4-FFF2-40B4-BE49-F238E27FC236}">
                    <a16:creationId xmlns:a16="http://schemas.microsoft.com/office/drawing/2014/main" id="{6F4AEF57-4064-F551-497F-8AB7771483F5}"/>
                  </a:ext>
                </a:extLst>
              </p14:cNvPr>
              <p14:cNvContentPartPr/>
              <p14:nvPr/>
            </p14:nvContentPartPr>
            <p14:xfrm>
              <a:off x="1993703" y="3316161"/>
              <a:ext cx="85320" cy="123840"/>
            </p14:xfrm>
          </p:contentPart>
        </mc:Choice>
        <mc:Fallback>
          <p:pic>
            <p:nvPicPr>
              <p:cNvPr id="375" name="Ink 374">
                <a:extLst>
                  <a:ext uri="{FF2B5EF4-FFF2-40B4-BE49-F238E27FC236}">
                    <a16:creationId xmlns:a16="http://schemas.microsoft.com/office/drawing/2014/main" id="{6F4AEF57-4064-F551-497F-8AB7771483F5}"/>
                  </a:ext>
                </a:extLst>
              </p:cNvPr>
              <p:cNvPicPr/>
              <p:nvPr/>
            </p:nvPicPr>
            <p:blipFill>
              <a:blip r:embed="rId139"/>
              <a:stretch>
                <a:fillRect/>
              </a:stretch>
            </p:blipFill>
            <p:spPr>
              <a:xfrm>
                <a:off x="1985063" y="3307521"/>
                <a:ext cx="102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76" name="Ink 375">
                <a:extLst>
                  <a:ext uri="{FF2B5EF4-FFF2-40B4-BE49-F238E27FC236}">
                    <a16:creationId xmlns:a16="http://schemas.microsoft.com/office/drawing/2014/main" id="{A950FC51-E261-B3B0-797F-3834F1A594F2}"/>
                  </a:ext>
                </a:extLst>
              </p14:cNvPr>
              <p14:cNvContentPartPr/>
              <p14:nvPr/>
            </p14:nvContentPartPr>
            <p14:xfrm>
              <a:off x="3183503" y="2483121"/>
              <a:ext cx="13320" cy="237600"/>
            </p14:xfrm>
          </p:contentPart>
        </mc:Choice>
        <mc:Fallback>
          <p:pic>
            <p:nvPicPr>
              <p:cNvPr id="376" name="Ink 375">
                <a:extLst>
                  <a:ext uri="{FF2B5EF4-FFF2-40B4-BE49-F238E27FC236}">
                    <a16:creationId xmlns:a16="http://schemas.microsoft.com/office/drawing/2014/main" id="{A950FC51-E261-B3B0-797F-3834F1A594F2}"/>
                  </a:ext>
                </a:extLst>
              </p:cNvPr>
              <p:cNvPicPr/>
              <p:nvPr/>
            </p:nvPicPr>
            <p:blipFill>
              <a:blip r:embed="rId141"/>
              <a:stretch>
                <a:fillRect/>
              </a:stretch>
            </p:blipFill>
            <p:spPr>
              <a:xfrm>
                <a:off x="3174503" y="2474481"/>
                <a:ext cx="309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78" name="Ink 377">
                <a:extLst>
                  <a:ext uri="{FF2B5EF4-FFF2-40B4-BE49-F238E27FC236}">
                    <a16:creationId xmlns:a16="http://schemas.microsoft.com/office/drawing/2014/main" id="{2B6111DB-89D7-28D3-185D-7434092DB2E2}"/>
                  </a:ext>
                </a:extLst>
              </p14:cNvPr>
              <p14:cNvContentPartPr/>
              <p14:nvPr/>
            </p14:nvContentPartPr>
            <p14:xfrm>
              <a:off x="5321903" y="3254961"/>
              <a:ext cx="160560" cy="29880"/>
            </p14:xfrm>
          </p:contentPart>
        </mc:Choice>
        <mc:Fallback>
          <p:pic>
            <p:nvPicPr>
              <p:cNvPr id="378" name="Ink 377">
                <a:extLst>
                  <a:ext uri="{FF2B5EF4-FFF2-40B4-BE49-F238E27FC236}">
                    <a16:creationId xmlns:a16="http://schemas.microsoft.com/office/drawing/2014/main" id="{2B6111DB-89D7-28D3-185D-7434092DB2E2}"/>
                  </a:ext>
                </a:extLst>
              </p:cNvPr>
              <p:cNvPicPr/>
              <p:nvPr/>
            </p:nvPicPr>
            <p:blipFill>
              <a:blip r:embed="rId143"/>
              <a:stretch>
                <a:fillRect/>
              </a:stretch>
            </p:blipFill>
            <p:spPr>
              <a:xfrm>
                <a:off x="5313263" y="3245961"/>
                <a:ext cx="178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79" name="Ink 378">
                <a:extLst>
                  <a:ext uri="{FF2B5EF4-FFF2-40B4-BE49-F238E27FC236}">
                    <a16:creationId xmlns:a16="http://schemas.microsoft.com/office/drawing/2014/main" id="{62A2F702-924E-2CF1-281C-8A906140C963}"/>
                  </a:ext>
                </a:extLst>
              </p14:cNvPr>
              <p14:cNvContentPartPr/>
              <p14:nvPr/>
            </p14:nvContentPartPr>
            <p14:xfrm>
              <a:off x="5391023" y="3190521"/>
              <a:ext cx="20160" cy="162720"/>
            </p14:xfrm>
          </p:contentPart>
        </mc:Choice>
        <mc:Fallback>
          <p:pic>
            <p:nvPicPr>
              <p:cNvPr id="379" name="Ink 378">
                <a:extLst>
                  <a:ext uri="{FF2B5EF4-FFF2-40B4-BE49-F238E27FC236}">
                    <a16:creationId xmlns:a16="http://schemas.microsoft.com/office/drawing/2014/main" id="{62A2F702-924E-2CF1-281C-8A906140C963}"/>
                  </a:ext>
                </a:extLst>
              </p:cNvPr>
              <p:cNvPicPr/>
              <p:nvPr/>
            </p:nvPicPr>
            <p:blipFill>
              <a:blip r:embed="rId145"/>
              <a:stretch>
                <a:fillRect/>
              </a:stretch>
            </p:blipFill>
            <p:spPr>
              <a:xfrm>
                <a:off x="5382023" y="3181521"/>
                <a:ext cx="378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0" name="Ink 379">
                <a:extLst>
                  <a:ext uri="{FF2B5EF4-FFF2-40B4-BE49-F238E27FC236}">
                    <a16:creationId xmlns:a16="http://schemas.microsoft.com/office/drawing/2014/main" id="{73FCEB22-56B6-1E9A-592F-2163F7B0F856}"/>
                  </a:ext>
                </a:extLst>
              </p14:cNvPr>
              <p14:cNvContentPartPr/>
              <p14:nvPr/>
            </p14:nvContentPartPr>
            <p14:xfrm>
              <a:off x="5358263" y="3203841"/>
              <a:ext cx="139680" cy="114480"/>
            </p14:xfrm>
          </p:contentPart>
        </mc:Choice>
        <mc:Fallback>
          <p:pic>
            <p:nvPicPr>
              <p:cNvPr id="380" name="Ink 379">
                <a:extLst>
                  <a:ext uri="{FF2B5EF4-FFF2-40B4-BE49-F238E27FC236}">
                    <a16:creationId xmlns:a16="http://schemas.microsoft.com/office/drawing/2014/main" id="{73FCEB22-56B6-1E9A-592F-2163F7B0F856}"/>
                  </a:ext>
                </a:extLst>
              </p:cNvPr>
              <p:cNvPicPr/>
              <p:nvPr/>
            </p:nvPicPr>
            <p:blipFill>
              <a:blip r:embed="rId147"/>
              <a:stretch>
                <a:fillRect/>
              </a:stretch>
            </p:blipFill>
            <p:spPr>
              <a:xfrm>
                <a:off x="5349623" y="3194841"/>
                <a:ext cx="157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8" name="Ink 397">
                <a:extLst>
                  <a:ext uri="{FF2B5EF4-FFF2-40B4-BE49-F238E27FC236}">
                    <a16:creationId xmlns:a16="http://schemas.microsoft.com/office/drawing/2014/main" id="{5F6114F7-B2EF-2578-8E8A-C75538D99254}"/>
                  </a:ext>
                </a:extLst>
              </p14:cNvPr>
              <p14:cNvContentPartPr/>
              <p14:nvPr/>
            </p14:nvContentPartPr>
            <p14:xfrm>
              <a:off x="4944263" y="1191081"/>
              <a:ext cx="1928520" cy="1195200"/>
            </p14:xfrm>
          </p:contentPart>
        </mc:Choice>
        <mc:Fallback>
          <p:pic>
            <p:nvPicPr>
              <p:cNvPr id="398" name="Ink 397">
                <a:extLst>
                  <a:ext uri="{FF2B5EF4-FFF2-40B4-BE49-F238E27FC236}">
                    <a16:creationId xmlns:a16="http://schemas.microsoft.com/office/drawing/2014/main" id="{5F6114F7-B2EF-2578-8E8A-C75538D99254}"/>
                  </a:ext>
                </a:extLst>
              </p:cNvPr>
              <p:cNvPicPr/>
              <p:nvPr/>
            </p:nvPicPr>
            <p:blipFill>
              <a:blip r:embed="rId149"/>
              <a:stretch>
                <a:fillRect/>
              </a:stretch>
            </p:blipFill>
            <p:spPr>
              <a:xfrm>
                <a:off x="4935263" y="1182441"/>
                <a:ext cx="194616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9" name="Ink 398">
                <a:extLst>
                  <a:ext uri="{FF2B5EF4-FFF2-40B4-BE49-F238E27FC236}">
                    <a16:creationId xmlns:a16="http://schemas.microsoft.com/office/drawing/2014/main" id="{4C1F07D2-8606-7900-11AB-3928D75C4845}"/>
                  </a:ext>
                </a:extLst>
              </p14:cNvPr>
              <p14:cNvContentPartPr/>
              <p14:nvPr/>
            </p14:nvContentPartPr>
            <p14:xfrm>
              <a:off x="5010143" y="1128801"/>
              <a:ext cx="1857600" cy="1188720"/>
            </p14:xfrm>
          </p:contentPart>
        </mc:Choice>
        <mc:Fallback>
          <p:pic>
            <p:nvPicPr>
              <p:cNvPr id="399" name="Ink 398">
                <a:extLst>
                  <a:ext uri="{FF2B5EF4-FFF2-40B4-BE49-F238E27FC236}">
                    <a16:creationId xmlns:a16="http://schemas.microsoft.com/office/drawing/2014/main" id="{4C1F07D2-8606-7900-11AB-3928D75C4845}"/>
                  </a:ext>
                </a:extLst>
              </p:cNvPr>
              <p:cNvPicPr/>
              <p:nvPr/>
            </p:nvPicPr>
            <p:blipFill>
              <a:blip r:embed="rId151"/>
              <a:stretch>
                <a:fillRect/>
              </a:stretch>
            </p:blipFill>
            <p:spPr>
              <a:xfrm>
                <a:off x="5001143" y="1119801"/>
                <a:ext cx="1875240" cy="1206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00" name="Ink 399">
                <a:extLst>
                  <a:ext uri="{FF2B5EF4-FFF2-40B4-BE49-F238E27FC236}">
                    <a16:creationId xmlns:a16="http://schemas.microsoft.com/office/drawing/2014/main" id="{35B2031B-DD25-3369-BA0B-9213338073CC}"/>
                  </a:ext>
                </a:extLst>
              </p14:cNvPr>
              <p14:cNvContentPartPr/>
              <p14:nvPr/>
            </p14:nvContentPartPr>
            <p14:xfrm>
              <a:off x="5314343" y="1433001"/>
              <a:ext cx="217080" cy="489600"/>
            </p14:xfrm>
          </p:contentPart>
        </mc:Choice>
        <mc:Fallback>
          <p:pic>
            <p:nvPicPr>
              <p:cNvPr id="400" name="Ink 399">
                <a:extLst>
                  <a:ext uri="{FF2B5EF4-FFF2-40B4-BE49-F238E27FC236}">
                    <a16:creationId xmlns:a16="http://schemas.microsoft.com/office/drawing/2014/main" id="{35B2031B-DD25-3369-BA0B-9213338073CC}"/>
                  </a:ext>
                </a:extLst>
              </p:cNvPr>
              <p:cNvPicPr/>
              <p:nvPr/>
            </p:nvPicPr>
            <p:blipFill>
              <a:blip r:embed="rId153"/>
              <a:stretch>
                <a:fillRect/>
              </a:stretch>
            </p:blipFill>
            <p:spPr>
              <a:xfrm>
                <a:off x="5305343" y="1424361"/>
                <a:ext cx="23472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01" name="Ink 400">
                <a:extLst>
                  <a:ext uri="{FF2B5EF4-FFF2-40B4-BE49-F238E27FC236}">
                    <a16:creationId xmlns:a16="http://schemas.microsoft.com/office/drawing/2014/main" id="{5E4F4F0C-7925-5E2F-393F-40E5F6FD8E6C}"/>
                  </a:ext>
                </a:extLst>
              </p14:cNvPr>
              <p14:cNvContentPartPr/>
              <p14:nvPr/>
            </p14:nvContentPartPr>
            <p14:xfrm>
              <a:off x="5630783" y="1722801"/>
              <a:ext cx="84960" cy="149760"/>
            </p14:xfrm>
          </p:contentPart>
        </mc:Choice>
        <mc:Fallback>
          <p:pic>
            <p:nvPicPr>
              <p:cNvPr id="401" name="Ink 400">
                <a:extLst>
                  <a:ext uri="{FF2B5EF4-FFF2-40B4-BE49-F238E27FC236}">
                    <a16:creationId xmlns:a16="http://schemas.microsoft.com/office/drawing/2014/main" id="{5E4F4F0C-7925-5E2F-393F-40E5F6FD8E6C}"/>
                  </a:ext>
                </a:extLst>
              </p:cNvPr>
              <p:cNvPicPr/>
              <p:nvPr/>
            </p:nvPicPr>
            <p:blipFill>
              <a:blip r:embed="rId155"/>
              <a:stretch>
                <a:fillRect/>
              </a:stretch>
            </p:blipFill>
            <p:spPr>
              <a:xfrm>
                <a:off x="5622143" y="1713801"/>
                <a:ext cx="102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02" name="Ink 401">
                <a:extLst>
                  <a:ext uri="{FF2B5EF4-FFF2-40B4-BE49-F238E27FC236}">
                    <a16:creationId xmlns:a16="http://schemas.microsoft.com/office/drawing/2014/main" id="{17607FE7-42C5-2351-7369-6A22DD776E59}"/>
                  </a:ext>
                </a:extLst>
              </p14:cNvPr>
              <p14:cNvContentPartPr/>
              <p14:nvPr/>
            </p14:nvContentPartPr>
            <p14:xfrm>
              <a:off x="5753903" y="1728921"/>
              <a:ext cx="541080" cy="259920"/>
            </p14:xfrm>
          </p:contentPart>
        </mc:Choice>
        <mc:Fallback>
          <p:pic>
            <p:nvPicPr>
              <p:cNvPr id="402" name="Ink 401">
                <a:extLst>
                  <a:ext uri="{FF2B5EF4-FFF2-40B4-BE49-F238E27FC236}">
                    <a16:creationId xmlns:a16="http://schemas.microsoft.com/office/drawing/2014/main" id="{17607FE7-42C5-2351-7369-6A22DD776E59}"/>
                  </a:ext>
                </a:extLst>
              </p:cNvPr>
              <p:cNvPicPr/>
              <p:nvPr/>
            </p:nvPicPr>
            <p:blipFill>
              <a:blip r:embed="rId157"/>
              <a:stretch>
                <a:fillRect/>
              </a:stretch>
            </p:blipFill>
            <p:spPr>
              <a:xfrm>
                <a:off x="5744903" y="1720281"/>
                <a:ext cx="5587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04" name="Ink 403">
                <a:extLst>
                  <a:ext uri="{FF2B5EF4-FFF2-40B4-BE49-F238E27FC236}">
                    <a16:creationId xmlns:a16="http://schemas.microsoft.com/office/drawing/2014/main" id="{8571E1C9-1691-15B6-9448-453CA0F19C56}"/>
                  </a:ext>
                </a:extLst>
              </p14:cNvPr>
              <p14:cNvContentPartPr/>
              <p14:nvPr/>
            </p14:nvContentPartPr>
            <p14:xfrm>
              <a:off x="2705063" y="3505161"/>
              <a:ext cx="131040" cy="108720"/>
            </p14:xfrm>
          </p:contentPart>
        </mc:Choice>
        <mc:Fallback>
          <p:pic>
            <p:nvPicPr>
              <p:cNvPr id="404" name="Ink 403">
                <a:extLst>
                  <a:ext uri="{FF2B5EF4-FFF2-40B4-BE49-F238E27FC236}">
                    <a16:creationId xmlns:a16="http://schemas.microsoft.com/office/drawing/2014/main" id="{8571E1C9-1691-15B6-9448-453CA0F19C56}"/>
                  </a:ext>
                </a:extLst>
              </p:cNvPr>
              <p:cNvPicPr/>
              <p:nvPr/>
            </p:nvPicPr>
            <p:blipFill>
              <a:blip r:embed="rId159"/>
              <a:stretch>
                <a:fillRect/>
              </a:stretch>
            </p:blipFill>
            <p:spPr>
              <a:xfrm>
                <a:off x="2696423" y="3496161"/>
                <a:ext cx="148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05" name="Ink 404">
                <a:extLst>
                  <a:ext uri="{FF2B5EF4-FFF2-40B4-BE49-F238E27FC236}">
                    <a16:creationId xmlns:a16="http://schemas.microsoft.com/office/drawing/2014/main" id="{8AFD8750-75C5-6BDA-2EF9-E6CEF2899A92}"/>
                  </a:ext>
                </a:extLst>
              </p14:cNvPr>
              <p14:cNvContentPartPr/>
              <p14:nvPr/>
            </p14:nvContentPartPr>
            <p14:xfrm>
              <a:off x="3042743" y="3159561"/>
              <a:ext cx="200880" cy="177120"/>
            </p14:xfrm>
          </p:contentPart>
        </mc:Choice>
        <mc:Fallback>
          <p:pic>
            <p:nvPicPr>
              <p:cNvPr id="405" name="Ink 404">
                <a:extLst>
                  <a:ext uri="{FF2B5EF4-FFF2-40B4-BE49-F238E27FC236}">
                    <a16:creationId xmlns:a16="http://schemas.microsoft.com/office/drawing/2014/main" id="{8AFD8750-75C5-6BDA-2EF9-E6CEF2899A92}"/>
                  </a:ext>
                </a:extLst>
              </p:cNvPr>
              <p:cNvPicPr/>
              <p:nvPr/>
            </p:nvPicPr>
            <p:blipFill>
              <a:blip r:embed="rId161"/>
              <a:stretch>
                <a:fillRect/>
              </a:stretch>
            </p:blipFill>
            <p:spPr>
              <a:xfrm>
                <a:off x="3033743" y="3150921"/>
                <a:ext cx="2185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06" name="Ink 405">
                <a:extLst>
                  <a:ext uri="{FF2B5EF4-FFF2-40B4-BE49-F238E27FC236}">
                    <a16:creationId xmlns:a16="http://schemas.microsoft.com/office/drawing/2014/main" id="{FEB75EB3-CE0F-3DC4-D22D-A688D5FBE4B7}"/>
                  </a:ext>
                </a:extLst>
              </p14:cNvPr>
              <p14:cNvContentPartPr/>
              <p14:nvPr/>
            </p14:nvContentPartPr>
            <p14:xfrm>
              <a:off x="3419303" y="2856081"/>
              <a:ext cx="331200" cy="193320"/>
            </p14:xfrm>
          </p:contentPart>
        </mc:Choice>
        <mc:Fallback>
          <p:pic>
            <p:nvPicPr>
              <p:cNvPr id="406" name="Ink 405">
                <a:extLst>
                  <a:ext uri="{FF2B5EF4-FFF2-40B4-BE49-F238E27FC236}">
                    <a16:creationId xmlns:a16="http://schemas.microsoft.com/office/drawing/2014/main" id="{FEB75EB3-CE0F-3DC4-D22D-A688D5FBE4B7}"/>
                  </a:ext>
                </a:extLst>
              </p:cNvPr>
              <p:cNvPicPr/>
              <p:nvPr/>
            </p:nvPicPr>
            <p:blipFill>
              <a:blip r:embed="rId163"/>
              <a:stretch>
                <a:fillRect/>
              </a:stretch>
            </p:blipFill>
            <p:spPr>
              <a:xfrm>
                <a:off x="3410303" y="2847441"/>
                <a:ext cx="3488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07" name="Ink 406">
                <a:extLst>
                  <a:ext uri="{FF2B5EF4-FFF2-40B4-BE49-F238E27FC236}">
                    <a16:creationId xmlns:a16="http://schemas.microsoft.com/office/drawing/2014/main" id="{ACB7828C-0D92-2221-B47A-8C14D251D384}"/>
                  </a:ext>
                </a:extLst>
              </p14:cNvPr>
              <p14:cNvContentPartPr/>
              <p14:nvPr/>
            </p14:nvContentPartPr>
            <p14:xfrm>
              <a:off x="3941663" y="2443161"/>
              <a:ext cx="366120" cy="262800"/>
            </p14:xfrm>
          </p:contentPart>
        </mc:Choice>
        <mc:Fallback>
          <p:pic>
            <p:nvPicPr>
              <p:cNvPr id="407" name="Ink 406">
                <a:extLst>
                  <a:ext uri="{FF2B5EF4-FFF2-40B4-BE49-F238E27FC236}">
                    <a16:creationId xmlns:a16="http://schemas.microsoft.com/office/drawing/2014/main" id="{ACB7828C-0D92-2221-B47A-8C14D251D384}"/>
                  </a:ext>
                </a:extLst>
              </p:cNvPr>
              <p:cNvPicPr/>
              <p:nvPr/>
            </p:nvPicPr>
            <p:blipFill>
              <a:blip r:embed="rId165"/>
              <a:stretch>
                <a:fillRect/>
              </a:stretch>
            </p:blipFill>
            <p:spPr>
              <a:xfrm>
                <a:off x="3933023" y="2434521"/>
                <a:ext cx="3837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08" name="Ink 407">
                <a:extLst>
                  <a:ext uri="{FF2B5EF4-FFF2-40B4-BE49-F238E27FC236}">
                    <a16:creationId xmlns:a16="http://schemas.microsoft.com/office/drawing/2014/main" id="{EE747A21-9A29-4A3A-6E58-980013CEC2AF}"/>
                  </a:ext>
                </a:extLst>
              </p14:cNvPr>
              <p14:cNvContentPartPr/>
              <p14:nvPr/>
            </p14:nvContentPartPr>
            <p14:xfrm>
              <a:off x="4471583" y="2254521"/>
              <a:ext cx="216000" cy="129600"/>
            </p14:xfrm>
          </p:contentPart>
        </mc:Choice>
        <mc:Fallback>
          <p:pic>
            <p:nvPicPr>
              <p:cNvPr id="408" name="Ink 407">
                <a:extLst>
                  <a:ext uri="{FF2B5EF4-FFF2-40B4-BE49-F238E27FC236}">
                    <a16:creationId xmlns:a16="http://schemas.microsoft.com/office/drawing/2014/main" id="{EE747A21-9A29-4A3A-6E58-980013CEC2AF}"/>
                  </a:ext>
                </a:extLst>
              </p:cNvPr>
              <p:cNvPicPr/>
              <p:nvPr/>
            </p:nvPicPr>
            <p:blipFill>
              <a:blip r:embed="rId167"/>
              <a:stretch>
                <a:fillRect/>
              </a:stretch>
            </p:blipFill>
            <p:spPr>
              <a:xfrm>
                <a:off x="4462943" y="2245521"/>
                <a:ext cx="233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09" name="Ink 408">
                <a:extLst>
                  <a:ext uri="{FF2B5EF4-FFF2-40B4-BE49-F238E27FC236}">
                    <a16:creationId xmlns:a16="http://schemas.microsoft.com/office/drawing/2014/main" id="{C68F34A6-3BF4-FE96-4998-F9CD9D7394A7}"/>
                  </a:ext>
                </a:extLst>
              </p14:cNvPr>
              <p14:cNvContentPartPr/>
              <p14:nvPr/>
            </p14:nvContentPartPr>
            <p14:xfrm>
              <a:off x="4539623" y="2131401"/>
              <a:ext cx="329040" cy="177120"/>
            </p14:xfrm>
          </p:contentPart>
        </mc:Choice>
        <mc:Fallback>
          <p:pic>
            <p:nvPicPr>
              <p:cNvPr id="409" name="Ink 408">
                <a:extLst>
                  <a:ext uri="{FF2B5EF4-FFF2-40B4-BE49-F238E27FC236}">
                    <a16:creationId xmlns:a16="http://schemas.microsoft.com/office/drawing/2014/main" id="{C68F34A6-3BF4-FE96-4998-F9CD9D7394A7}"/>
                  </a:ext>
                </a:extLst>
              </p:cNvPr>
              <p:cNvPicPr/>
              <p:nvPr/>
            </p:nvPicPr>
            <p:blipFill>
              <a:blip r:embed="rId169"/>
              <a:stretch>
                <a:fillRect/>
              </a:stretch>
            </p:blipFill>
            <p:spPr>
              <a:xfrm>
                <a:off x="4530983" y="2122401"/>
                <a:ext cx="3466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10" name="Ink 409">
                <a:extLst>
                  <a:ext uri="{FF2B5EF4-FFF2-40B4-BE49-F238E27FC236}">
                    <a16:creationId xmlns:a16="http://schemas.microsoft.com/office/drawing/2014/main" id="{265FA732-B76C-F3A5-1DBC-406781E8D6AD}"/>
                  </a:ext>
                </a:extLst>
              </p14:cNvPr>
              <p14:cNvContentPartPr/>
              <p14:nvPr/>
            </p14:nvContentPartPr>
            <p14:xfrm>
              <a:off x="3765263" y="2352081"/>
              <a:ext cx="151920" cy="186120"/>
            </p14:xfrm>
          </p:contentPart>
        </mc:Choice>
        <mc:Fallback>
          <p:pic>
            <p:nvPicPr>
              <p:cNvPr id="410" name="Ink 409">
                <a:extLst>
                  <a:ext uri="{FF2B5EF4-FFF2-40B4-BE49-F238E27FC236}">
                    <a16:creationId xmlns:a16="http://schemas.microsoft.com/office/drawing/2014/main" id="{265FA732-B76C-F3A5-1DBC-406781E8D6AD}"/>
                  </a:ext>
                </a:extLst>
              </p:cNvPr>
              <p:cNvPicPr/>
              <p:nvPr/>
            </p:nvPicPr>
            <p:blipFill>
              <a:blip r:embed="rId171"/>
              <a:stretch>
                <a:fillRect/>
              </a:stretch>
            </p:blipFill>
            <p:spPr>
              <a:xfrm>
                <a:off x="3756623" y="2343441"/>
                <a:ext cx="169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11" name="Ink 410">
                <a:extLst>
                  <a:ext uri="{FF2B5EF4-FFF2-40B4-BE49-F238E27FC236}">
                    <a16:creationId xmlns:a16="http://schemas.microsoft.com/office/drawing/2014/main" id="{F7746422-D1F2-9DCE-3E60-E7AD4FC13624}"/>
                  </a:ext>
                </a:extLst>
              </p14:cNvPr>
              <p14:cNvContentPartPr/>
              <p14:nvPr/>
            </p14:nvContentPartPr>
            <p14:xfrm>
              <a:off x="3880463" y="2018721"/>
              <a:ext cx="344880" cy="546840"/>
            </p14:xfrm>
          </p:contentPart>
        </mc:Choice>
        <mc:Fallback>
          <p:pic>
            <p:nvPicPr>
              <p:cNvPr id="411" name="Ink 410">
                <a:extLst>
                  <a:ext uri="{FF2B5EF4-FFF2-40B4-BE49-F238E27FC236}">
                    <a16:creationId xmlns:a16="http://schemas.microsoft.com/office/drawing/2014/main" id="{F7746422-D1F2-9DCE-3E60-E7AD4FC13624}"/>
                  </a:ext>
                </a:extLst>
              </p:cNvPr>
              <p:cNvPicPr/>
              <p:nvPr/>
            </p:nvPicPr>
            <p:blipFill>
              <a:blip r:embed="rId173"/>
              <a:stretch>
                <a:fillRect/>
              </a:stretch>
            </p:blipFill>
            <p:spPr>
              <a:xfrm>
                <a:off x="3871463" y="2010081"/>
                <a:ext cx="36252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12" name="Ink 411">
                <a:extLst>
                  <a:ext uri="{FF2B5EF4-FFF2-40B4-BE49-F238E27FC236}">
                    <a16:creationId xmlns:a16="http://schemas.microsoft.com/office/drawing/2014/main" id="{832C7B84-C9CC-C00D-DB00-09342E93B1B0}"/>
                  </a:ext>
                </a:extLst>
              </p14:cNvPr>
              <p14:cNvContentPartPr/>
              <p14:nvPr/>
            </p14:nvContentPartPr>
            <p14:xfrm>
              <a:off x="4214183" y="2324361"/>
              <a:ext cx="19440" cy="13680"/>
            </p14:xfrm>
          </p:contentPart>
        </mc:Choice>
        <mc:Fallback>
          <p:pic>
            <p:nvPicPr>
              <p:cNvPr id="412" name="Ink 411">
                <a:extLst>
                  <a:ext uri="{FF2B5EF4-FFF2-40B4-BE49-F238E27FC236}">
                    <a16:creationId xmlns:a16="http://schemas.microsoft.com/office/drawing/2014/main" id="{832C7B84-C9CC-C00D-DB00-09342E93B1B0}"/>
                  </a:ext>
                </a:extLst>
              </p:cNvPr>
              <p:cNvPicPr/>
              <p:nvPr/>
            </p:nvPicPr>
            <p:blipFill>
              <a:blip r:embed="rId175"/>
              <a:stretch>
                <a:fillRect/>
              </a:stretch>
            </p:blipFill>
            <p:spPr>
              <a:xfrm>
                <a:off x="4205543" y="2315361"/>
                <a:ext cx="370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14" name="Ink 413">
                <a:extLst>
                  <a:ext uri="{FF2B5EF4-FFF2-40B4-BE49-F238E27FC236}">
                    <a16:creationId xmlns:a16="http://schemas.microsoft.com/office/drawing/2014/main" id="{ED00B2A3-F6DF-9BB7-AF2E-434F9EBC2C44}"/>
                  </a:ext>
                </a:extLst>
              </p14:cNvPr>
              <p14:cNvContentPartPr/>
              <p14:nvPr/>
            </p14:nvContentPartPr>
            <p14:xfrm>
              <a:off x="407543" y="815961"/>
              <a:ext cx="7172640" cy="2273040"/>
            </p14:xfrm>
          </p:contentPart>
        </mc:Choice>
        <mc:Fallback>
          <p:pic>
            <p:nvPicPr>
              <p:cNvPr id="414" name="Ink 413">
                <a:extLst>
                  <a:ext uri="{FF2B5EF4-FFF2-40B4-BE49-F238E27FC236}">
                    <a16:creationId xmlns:a16="http://schemas.microsoft.com/office/drawing/2014/main" id="{ED00B2A3-F6DF-9BB7-AF2E-434F9EBC2C44}"/>
                  </a:ext>
                </a:extLst>
              </p:cNvPr>
              <p:cNvPicPr/>
              <p:nvPr/>
            </p:nvPicPr>
            <p:blipFill>
              <a:blip r:embed="rId177"/>
              <a:stretch>
                <a:fillRect/>
              </a:stretch>
            </p:blipFill>
            <p:spPr>
              <a:xfrm>
                <a:off x="398903" y="807321"/>
                <a:ext cx="7190280" cy="2290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16" name="Ink 415">
                <a:extLst>
                  <a:ext uri="{FF2B5EF4-FFF2-40B4-BE49-F238E27FC236}">
                    <a16:creationId xmlns:a16="http://schemas.microsoft.com/office/drawing/2014/main" id="{15349661-C43E-9A79-B9A1-CF0D0FEACBC0}"/>
                  </a:ext>
                </a:extLst>
              </p14:cNvPr>
              <p14:cNvContentPartPr/>
              <p14:nvPr/>
            </p14:nvContentPartPr>
            <p14:xfrm>
              <a:off x="7503863" y="1947081"/>
              <a:ext cx="737280" cy="41400"/>
            </p14:xfrm>
          </p:contentPart>
        </mc:Choice>
        <mc:Fallback>
          <p:pic>
            <p:nvPicPr>
              <p:cNvPr id="416" name="Ink 415">
                <a:extLst>
                  <a:ext uri="{FF2B5EF4-FFF2-40B4-BE49-F238E27FC236}">
                    <a16:creationId xmlns:a16="http://schemas.microsoft.com/office/drawing/2014/main" id="{15349661-C43E-9A79-B9A1-CF0D0FEACBC0}"/>
                  </a:ext>
                </a:extLst>
              </p:cNvPr>
              <p:cNvPicPr/>
              <p:nvPr/>
            </p:nvPicPr>
            <p:blipFill>
              <a:blip r:embed="rId179"/>
              <a:stretch>
                <a:fillRect/>
              </a:stretch>
            </p:blipFill>
            <p:spPr>
              <a:xfrm>
                <a:off x="7495223" y="1938081"/>
                <a:ext cx="7549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17" name="Ink 416">
                <a:extLst>
                  <a:ext uri="{FF2B5EF4-FFF2-40B4-BE49-F238E27FC236}">
                    <a16:creationId xmlns:a16="http://schemas.microsoft.com/office/drawing/2014/main" id="{29CB77D4-6524-8B99-385D-E3D07E16EEF4}"/>
                  </a:ext>
                </a:extLst>
              </p14:cNvPr>
              <p14:cNvContentPartPr/>
              <p14:nvPr/>
            </p14:nvContentPartPr>
            <p14:xfrm>
              <a:off x="7583783" y="2233641"/>
              <a:ext cx="784800" cy="40320"/>
            </p14:xfrm>
          </p:contentPart>
        </mc:Choice>
        <mc:Fallback>
          <p:pic>
            <p:nvPicPr>
              <p:cNvPr id="417" name="Ink 416">
                <a:extLst>
                  <a:ext uri="{FF2B5EF4-FFF2-40B4-BE49-F238E27FC236}">
                    <a16:creationId xmlns:a16="http://schemas.microsoft.com/office/drawing/2014/main" id="{29CB77D4-6524-8B99-385D-E3D07E16EEF4}"/>
                  </a:ext>
                </a:extLst>
              </p:cNvPr>
              <p:cNvPicPr/>
              <p:nvPr/>
            </p:nvPicPr>
            <p:blipFill>
              <a:blip r:embed="rId181"/>
              <a:stretch>
                <a:fillRect/>
              </a:stretch>
            </p:blipFill>
            <p:spPr>
              <a:xfrm>
                <a:off x="7575143" y="2224641"/>
                <a:ext cx="8024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18" name="Ink 417">
                <a:extLst>
                  <a:ext uri="{FF2B5EF4-FFF2-40B4-BE49-F238E27FC236}">
                    <a16:creationId xmlns:a16="http://schemas.microsoft.com/office/drawing/2014/main" id="{AE5187A2-851A-339B-87FE-7CF827C51EEE}"/>
                  </a:ext>
                </a:extLst>
              </p14:cNvPr>
              <p14:cNvContentPartPr/>
              <p14:nvPr/>
            </p14:nvContentPartPr>
            <p14:xfrm>
              <a:off x="8228183" y="1815321"/>
              <a:ext cx="113400" cy="572040"/>
            </p14:xfrm>
          </p:contentPart>
        </mc:Choice>
        <mc:Fallback>
          <p:pic>
            <p:nvPicPr>
              <p:cNvPr id="418" name="Ink 417">
                <a:extLst>
                  <a:ext uri="{FF2B5EF4-FFF2-40B4-BE49-F238E27FC236}">
                    <a16:creationId xmlns:a16="http://schemas.microsoft.com/office/drawing/2014/main" id="{AE5187A2-851A-339B-87FE-7CF827C51EEE}"/>
                  </a:ext>
                </a:extLst>
              </p:cNvPr>
              <p:cNvPicPr/>
              <p:nvPr/>
            </p:nvPicPr>
            <p:blipFill>
              <a:blip r:embed="rId183"/>
              <a:stretch>
                <a:fillRect/>
              </a:stretch>
            </p:blipFill>
            <p:spPr>
              <a:xfrm>
                <a:off x="8219183" y="1806321"/>
                <a:ext cx="131040" cy="589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19" name="Ink 418">
                <a:extLst>
                  <a:ext uri="{FF2B5EF4-FFF2-40B4-BE49-F238E27FC236}">
                    <a16:creationId xmlns:a16="http://schemas.microsoft.com/office/drawing/2014/main" id="{8CED4C2C-241E-2E4F-F0D5-5FA66F9679F4}"/>
                  </a:ext>
                </a:extLst>
              </p14:cNvPr>
              <p14:cNvContentPartPr/>
              <p14:nvPr/>
            </p14:nvContentPartPr>
            <p14:xfrm>
              <a:off x="8238623" y="1793721"/>
              <a:ext cx="612000" cy="618480"/>
            </p14:xfrm>
          </p:contentPart>
        </mc:Choice>
        <mc:Fallback>
          <p:pic>
            <p:nvPicPr>
              <p:cNvPr id="419" name="Ink 418">
                <a:extLst>
                  <a:ext uri="{FF2B5EF4-FFF2-40B4-BE49-F238E27FC236}">
                    <a16:creationId xmlns:a16="http://schemas.microsoft.com/office/drawing/2014/main" id="{8CED4C2C-241E-2E4F-F0D5-5FA66F9679F4}"/>
                  </a:ext>
                </a:extLst>
              </p:cNvPr>
              <p:cNvPicPr/>
              <p:nvPr/>
            </p:nvPicPr>
            <p:blipFill>
              <a:blip r:embed="rId185"/>
              <a:stretch>
                <a:fillRect/>
              </a:stretch>
            </p:blipFill>
            <p:spPr>
              <a:xfrm>
                <a:off x="8229623" y="1785081"/>
                <a:ext cx="629640" cy="636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20" name="Ink 419">
                <a:extLst>
                  <a:ext uri="{FF2B5EF4-FFF2-40B4-BE49-F238E27FC236}">
                    <a16:creationId xmlns:a16="http://schemas.microsoft.com/office/drawing/2014/main" id="{8D890031-1F10-F51E-4BD5-479E3AFBF269}"/>
                  </a:ext>
                </a:extLst>
              </p14:cNvPr>
              <p14:cNvContentPartPr/>
              <p14:nvPr/>
            </p14:nvContentPartPr>
            <p14:xfrm>
              <a:off x="8962583" y="1670961"/>
              <a:ext cx="2336760" cy="964440"/>
            </p14:xfrm>
          </p:contentPart>
        </mc:Choice>
        <mc:Fallback>
          <p:pic>
            <p:nvPicPr>
              <p:cNvPr id="420" name="Ink 419">
                <a:extLst>
                  <a:ext uri="{FF2B5EF4-FFF2-40B4-BE49-F238E27FC236}">
                    <a16:creationId xmlns:a16="http://schemas.microsoft.com/office/drawing/2014/main" id="{8D890031-1F10-F51E-4BD5-479E3AFBF269}"/>
                  </a:ext>
                </a:extLst>
              </p:cNvPr>
              <p:cNvPicPr/>
              <p:nvPr/>
            </p:nvPicPr>
            <p:blipFill>
              <a:blip r:embed="rId187"/>
              <a:stretch>
                <a:fillRect/>
              </a:stretch>
            </p:blipFill>
            <p:spPr>
              <a:xfrm>
                <a:off x="8953943" y="1661961"/>
                <a:ext cx="2354400" cy="982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22" name="Ink 421">
                <a:extLst>
                  <a:ext uri="{FF2B5EF4-FFF2-40B4-BE49-F238E27FC236}">
                    <a16:creationId xmlns:a16="http://schemas.microsoft.com/office/drawing/2014/main" id="{6A789790-8D1E-A70C-0700-4FF6E389026E}"/>
                  </a:ext>
                </a:extLst>
              </p14:cNvPr>
              <p14:cNvContentPartPr/>
              <p14:nvPr/>
            </p14:nvContentPartPr>
            <p14:xfrm>
              <a:off x="9299903" y="1803081"/>
              <a:ext cx="331200" cy="513360"/>
            </p14:xfrm>
          </p:contentPart>
        </mc:Choice>
        <mc:Fallback>
          <p:pic>
            <p:nvPicPr>
              <p:cNvPr id="422" name="Ink 421">
                <a:extLst>
                  <a:ext uri="{FF2B5EF4-FFF2-40B4-BE49-F238E27FC236}">
                    <a16:creationId xmlns:a16="http://schemas.microsoft.com/office/drawing/2014/main" id="{6A789790-8D1E-A70C-0700-4FF6E389026E}"/>
                  </a:ext>
                </a:extLst>
              </p:cNvPr>
              <p:cNvPicPr/>
              <p:nvPr/>
            </p:nvPicPr>
            <p:blipFill>
              <a:blip r:embed="rId189"/>
              <a:stretch>
                <a:fillRect/>
              </a:stretch>
            </p:blipFill>
            <p:spPr>
              <a:xfrm>
                <a:off x="9291263" y="1794441"/>
                <a:ext cx="34884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23" name="Ink 422">
                <a:extLst>
                  <a:ext uri="{FF2B5EF4-FFF2-40B4-BE49-F238E27FC236}">
                    <a16:creationId xmlns:a16="http://schemas.microsoft.com/office/drawing/2014/main" id="{D07463B9-9738-8D9B-ECE9-B78B9ADC4EDA}"/>
                  </a:ext>
                </a:extLst>
              </p14:cNvPr>
              <p14:cNvContentPartPr/>
              <p14:nvPr/>
            </p14:nvContentPartPr>
            <p14:xfrm>
              <a:off x="9675023" y="2141481"/>
              <a:ext cx="181080" cy="134280"/>
            </p14:xfrm>
          </p:contentPart>
        </mc:Choice>
        <mc:Fallback>
          <p:pic>
            <p:nvPicPr>
              <p:cNvPr id="423" name="Ink 422">
                <a:extLst>
                  <a:ext uri="{FF2B5EF4-FFF2-40B4-BE49-F238E27FC236}">
                    <a16:creationId xmlns:a16="http://schemas.microsoft.com/office/drawing/2014/main" id="{D07463B9-9738-8D9B-ECE9-B78B9ADC4EDA}"/>
                  </a:ext>
                </a:extLst>
              </p:cNvPr>
              <p:cNvPicPr/>
              <p:nvPr/>
            </p:nvPicPr>
            <p:blipFill>
              <a:blip r:embed="rId191"/>
              <a:stretch>
                <a:fillRect/>
              </a:stretch>
            </p:blipFill>
            <p:spPr>
              <a:xfrm>
                <a:off x="9666383" y="2132841"/>
                <a:ext cx="198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24" name="Ink 423">
                <a:extLst>
                  <a:ext uri="{FF2B5EF4-FFF2-40B4-BE49-F238E27FC236}">
                    <a16:creationId xmlns:a16="http://schemas.microsoft.com/office/drawing/2014/main" id="{6E7DC726-E3F3-CF17-DCA5-649AD09C4F71}"/>
                  </a:ext>
                </a:extLst>
              </p14:cNvPr>
              <p14:cNvContentPartPr/>
              <p14:nvPr/>
            </p14:nvContentPartPr>
            <p14:xfrm>
              <a:off x="9965903" y="1965081"/>
              <a:ext cx="28800" cy="304560"/>
            </p14:xfrm>
          </p:contentPart>
        </mc:Choice>
        <mc:Fallback>
          <p:pic>
            <p:nvPicPr>
              <p:cNvPr id="424" name="Ink 423">
                <a:extLst>
                  <a:ext uri="{FF2B5EF4-FFF2-40B4-BE49-F238E27FC236}">
                    <a16:creationId xmlns:a16="http://schemas.microsoft.com/office/drawing/2014/main" id="{6E7DC726-E3F3-CF17-DCA5-649AD09C4F71}"/>
                  </a:ext>
                </a:extLst>
              </p:cNvPr>
              <p:cNvPicPr/>
              <p:nvPr/>
            </p:nvPicPr>
            <p:blipFill>
              <a:blip r:embed="rId193"/>
              <a:stretch>
                <a:fillRect/>
              </a:stretch>
            </p:blipFill>
            <p:spPr>
              <a:xfrm>
                <a:off x="9957263" y="1956081"/>
                <a:ext cx="464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25" name="Ink 424">
                <a:extLst>
                  <a:ext uri="{FF2B5EF4-FFF2-40B4-BE49-F238E27FC236}">
                    <a16:creationId xmlns:a16="http://schemas.microsoft.com/office/drawing/2014/main" id="{A3B0EDBD-DB86-E2DF-DB9F-00E1DDDE3B2C}"/>
                  </a:ext>
                </a:extLst>
              </p14:cNvPr>
              <p14:cNvContentPartPr/>
              <p14:nvPr/>
            </p14:nvContentPartPr>
            <p14:xfrm>
              <a:off x="10128623" y="2046081"/>
              <a:ext cx="212760" cy="225720"/>
            </p14:xfrm>
          </p:contentPart>
        </mc:Choice>
        <mc:Fallback>
          <p:pic>
            <p:nvPicPr>
              <p:cNvPr id="425" name="Ink 424">
                <a:extLst>
                  <a:ext uri="{FF2B5EF4-FFF2-40B4-BE49-F238E27FC236}">
                    <a16:creationId xmlns:a16="http://schemas.microsoft.com/office/drawing/2014/main" id="{A3B0EDBD-DB86-E2DF-DB9F-00E1DDDE3B2C}"/>
                  </a:ext>
                </a:extLst>
              </p:cNvPr>
              <p:cNvPicPr/>
              <p:nvPr/>
            </p:nvPicPr>
            <p:blipFill>
              <a:blip r:embed="rId195"/>
              <a:stretch>
                <a:fillRect/>
              </a:stretch>
            </p:blipFill>
            <p:spPr>
              <a:xfrm>
                <a:off x="10119983" y="2037081"/>
                <a:ext cx="2304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6" name="Ink 425">
                <a:extLst>
                  <a:ext uri="{FF2B5EF4-FFF2-40B4-BE49-F238E27FC236}">
                    <a16:creationId xmlns:a16="http://schemas.microsoft.com/office/drawing/2014/main" id="{9738FB2C-4137-7202-A8E0-1AA3F5110085}"/>
                  </a:ext>
                </a:extLst>
              </p14:cNvPr>
              <p14:cNvContentPartPr/>
              <p14:nvPr/>
            </p14:nvContentPartPr>
            <p14:xfrm>
              <a:off x="9507983" y="1267041"/>
              <a:ext cx="22680" cy="267840"/>
            </p14:xfrm>
          </p:contentPart>
        </mc:Choice>
        <mc:Fallback>
          <p:pic>
            <p:nvPicPr>
              <p:cNvPr id="426" name="Ink 425">
                <a:extLst>
                  <a:ext uri="{FF2B5EF4-FFF2-40B4-BE49-F238E27FC236}">
                    <a16:creationId xmlns:a16="http://schemas.microsoft.com/office/drawing/2014/main" id="{9738FB2C-4137-7202-A8E0-1AA3F5110085}"/>
                  </a:ext>
                </a:extLst>
              </p:cNvPr>
              <p:cNvPicPr/>
              <p:nvPr/>
            </p:nvPicPr>
            <p:blipFill>
              <a:blip r:embed="rId197"/>
              <a:stretch>
                <a:fillRect/>
              </a:stretch>
            </p:blipFill>
            <p:spPr>
              <a:xfrm>
                <a:off x="9498983" y="1258401"/>
                <a:ext cx="403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7" name="Ink 426">
                <a:extLst>
                  <a:ext uri="{FF2B5EF4-FFF2-40B4-BE49-F238E27FC236}">
                    <a16:creationId xmlns:a16="http://schemas.microsoft.com/office/drawing/2014/main" id="{E8C0C972-AD9A-FD1A-5F80-433282F1CB35}"/>
                  </a:ext>
                </a:extLst>
              </p14:cNvPr>
              <p14:cNvContentPartPr/>
              <p14:nvPr/>
            </p14:nvContentPartPr>
            <p14:xfrm>
              <a:off x="9505463" y="1130961"/>
              <a:ext cx="122040" cy="214200"/>
            </p14:xfrm>
          </p:contentPart>
        </mc:Choice>
        <mc:Fallback>
          <p:pic>
            <p:nvPicPr>
              <p:cNvPr id="427" name="Ink 426">
                <a:extLst>
                  <a:ext uri="{FF2B5EF4-FFF2-40B4-BE49-F238E27FC236}">
                    <a16:creationId xmlns:a16="http://schemas.microsoft.com/office/drawing/2014/main" id="{E8C0C972-AD9A-FD1A-5F80-433282F1CB35}"/>
                  </a:ext>
                </a:extLst>
              </p:cNvPr>
              <p:cNvPicPr/>
              <p:nvPr/>
            </p:nvPicPr>
            <p:blipFill>
              <a:blip r:embed="rId199"/>
              <a:stretch>
                <a:fillRect/>
              </a:stretch>
            </p:blipFill>
            <p:spPr>
              <a:xfrm>
                <a:off x="9496463" y="1121961"/>
                <a:ext cx="1396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8" name="Ink 427">
                <a:extLst>
                  <a:ext uri="{FF2B5EF4-FFF2-40B4-BE49-F238E27FC236}">
                    <a16:creationId xmlns:a16="http://schemas.microsoft.com/office/drawing/2014/main" id="{785149D5-0E0E-8B3C-334F-F91C8A473F00}"/>
                  </a:ext>
                </a:extLst>
              </p14:cNvPr>
              <p14:cNvContentPartPr/>
              <p14:nvPr/>
            </p14:nvContentPartPr>
            <p14:xfrm>
              <a:off x="9708863" y="1199001"/>
              <a:ext cx="208800" cy="278640"/>
            </p14:xfrm>
          </p:contentPart>
        </mc:Choice>
        <mc:Fallback>
          <p:pic>
            <p:nvPicPr>
              <p:cNvPr id="428" name="Ink 427">
                <a:extLst>
                  <a:ext uri="{FF2B5EF4-FFF2-40B4-BE49-F238E27FC236}">
                    <a16:creationId xmlns:a16="http://schemas.microsoft.com/office/drawing/2014/main" id="{785149D5-0E0E-8B3C-334F-F91C8A473F00}"/>
                  </a:ext>
                </a:extLst>
              </p:cNvPr>
              <p:cNvPicPr/>
              <p:nvPr/>
            </p:nvPicPr>
            <p:blipFill>
              <a:blip r:embed="rId201"/>
              <a:stretch>
                <a:fillRect/>
              </a:stretch>
            </p:blipFill>
            <p:spPr>
              <a:xfrm>
                <a:off x="9699863" y="1190001"/>
                <a:ext cx="226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29" name="Ink 428">
                <a:extLst>
                  <a:ext uri="{FF2B5EF4-FFF2-40B4-BE49-F238E27FC236}">
                    <a16:creationId xmlns:a16="http://schemas.microsoft.com/office/drawing/2014/main" id="{9B62D195-A54A-60E8-48A4-BC18BE8E0CE9}"/>
                  </a:ext>
                </a:extLst>
              </p14:cNvPr>
              <p14:cNvContentPartPr/>
              <p14:nvPr/>
            </p14:nvContentPartPr>
            <p14:xfrm>
              <a:off x="9681863" y="1355241"/>
              <a:ext cx="191880" cy="41400"/>
            </p14:xfrm>
          </p:contentPart>
        </mc:Choice>
        <mc:Fallback>
          <p:pic>
            <p:nvPicPr>
              <p:cNvPr id="429" name="Ink 428">
                <a:extLst>
                  <a:ext uri="{FF2B5EF4-FFF2-40B4-BE49-F238E27FC236}">
                    <a16:creationId xmlns:a16="http://schemas.microsoft.com/office/drawing/2014/main" id="{9B62D195-A54A-60E8-48A4-BC18BE8E0CE9}"/>
                  </a:ext>
                </a:extLst>
              </p:cNvPr>
              <p:cNvPicPr/>
              <p:nvPr/>
            </p:nvPicPr>
            <p:blipFill>
              <a:blip r:embed="rId203"/>
              <a:stretch>
                <a:fillRect/>
              </a:stretch>
            </p:blipFill>
            <p:spPr>
              <a:xfrm>
                <a:off x="9673223" y="1346241"/>
                <a:ext cx="209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30" name="Ink 429">
                <a:extLst>
                  <a:ext uri="{FF2B5EF4-FFF2-40B4-BE49-F238E27FC236}">
                    <a16:creationId xmlns:a16="http://schemas.microsoft.com/office/drawing/2014/main" id="{CE3630B8-4B51-9DC5-4AAE-4EE207EFE5DD}"/>
                  </a:ext>
                </a:extLst>
              </p14:cNvPr>
              <p14:cNvContentPartPr/>
              <p14:nvPr/>
            </p14:nvContentPartPr>
            <p14:xfrm>
              <a:off x="9949343" y="1195041"/>
              <a:ext cx="216000" cy="299520"/>
            </p14:xfrm>
          </p:contentPart>
        </mc:Choice>
        <mc:Fallback>
          <p:pic>
            <p:nvPicPr>
              <p:cNvPr id="430" name="Ink 429">
                <a:extLst>
                  <a:ext uri="{FF2B5EF4-FFF2-40B4-BE49-F238E27FC236}">
                    <a16:creationId xmlns:a16="http://schemas.microsoft.com/office/drawing/2014/main" id="{CE3630B8-4B51-9DC5-4AAE-4EE207EFE5DD}"/>
                  </a:ext>
                </a:extLst>
              </p:cNvPr>
              <p:cNvPicPr/>
              <p:nvPr/>
            </p:nvPicPr>
            <p:blipFill>
              <a:blip r:embed="rId205"/>
              <a:stretch>
                <a:fillRect/>
              </a:stretch>
            </p:blipFill>
            <p:spPr>
              <a:xfrm>
                <a:off x="9940343" y="1186041"/>
                <a:ext cx="2336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31" name="Ink 430">
                <a:extLst>
                  <a:ext uri="{FF2B5EF4-FFF2-40B4-BE49-F238E27FC236}">
                    <a16:creationId xmlns:a16="http://schemas.microsoft.com/office/drawing/2014/main" id="{74C0E318-ECF7-8ECA-4986-984AC71A151D}"/>
                  </a:ext>
                </a:extLst>
              </p14:cNvPr>
              <p14:cNvContentPartPr/>
              <p14:nvPr/>
            </p14:nvContentPartPr>
            <p14:xfrm>
              <a:off x="10209623" y="1164801"/>
              <a:ext cx="382320" cy="498600"/>
            </p14:xfrm>
          </p:contentPart>
        </mc:Choice>
        <mc:Fallback>
          <p:pic>
            <p:nvPicPr>
              <p:cNvPr id="431" name="Ink 430">
                <a:extLst>
                  <a:ext uri="{FF2B5EF4-FFF2-40B4-BE49-F238E27FC236}">
                    <a16:creationId xmlns:a16="http://schemas.microsoft.com/office/drawing/2014/main" id="{74C0E318-ECF7-8ECA-4986-984AC71A151D}"/>
                  </a:ext>
                </a:extLst>
              </p:cNvPr>
              <p:cNvPicPr/>
              <p:nvPr/>
            </p:nvPicPr>
            <p:blipFill>
              <a:blip r:embed="rId207"/>
              <a:stretch>
                <a:fillRect/>
              </a:stretch>
            </p:blipFill>
            <p:spPr>
              <a:xfrm>
                <a:off x="10200983" y="1155801"/>
                <a:ext cx="39996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32" name="Ink 431">
                <a:extLst>
                  <a:ext uri="{FF2B5EF4-FFF2-40B4-BE49-F238E27FC236}">
                    <a16:creationId xmlns:a16="http://schemas.microsoft.com/office/drawing/2014/main" id="{D0C6AB8E-3768-60D5-29EE-66BAFED01B24}"/>
                  </a:ext>
                </a:extLst>
              </p14:cNvPr>
              <p14:cNvContentPartPr/>
              <p14:nvPr/>
            </p14:nvContentPartPr>
            <p14:xfrm>
              <a:off x="10021343" y="2613081"/>
              <a:ext cx="157680" cy="1069200"/>
            </p14:xfrm>
          </p:contentPart>
        </mc:Choice>
        <mc:Fallback>
          <p:pic>
            <p:nvPicPr>
              <p:cNvPr id="432" name="Ink 431">
                <a:extLst>
                  <a:ext uri="{FF2B5EF4-FFF2-40B4-BE49-F238E27FC236}">
                    <a16:creationId xmlns:a16="http://schemas.microsoft.com/office/drawing/2014/main" id="{D0C6AB8E-3768-60D5-29EE-66BAFED01B24}"/>
                  </a:ext>
                </a:extLst>
              </p:cNvPr>
              <p:cNvPicPr/>
              <p:nvPr/>
            </p:nvPicPr>
            <p:blipFill>
              <a:blip r:embed="rId209"/>
              <a:stretch>
                <a:fillRect/>
              </a:stretch>
            </p:blipFill>
            <p:spPr>
              <a:xfrm>
                <a:off x="10012703" y="2604081"/>
                <a:ext cx="175320" cy="1086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33" name="Ink 432">
                <a:extLst>
                  <a:ext uri="{FF2B5EF4-FFF2-40B4-BE49-F238E27FC236}">
                    <a16:creationId xmlns:a16="http://schemas.microsoft.com/office/drawing/2014/main" id="{13C9B2FA-CD78-BD9E-6BF0-0264EF17F0F6}"/>
                  </a:ext>
                </a:extLst>
              </p14:cNvPr>
              <p14:cNvContentPartPr/>
              <p14:nvPr/>
            </p14:nvContentPartPr>
            <p14:xfrm>
              <a:off x="9950423" y="3562041"/>
              <a:ext cx="300600" cy="131400"/>
            </p14:xfrm>
          </p:contentPart>
        </mc:Choice>
        <mc:Fallback>
          <p:pic>
            <p:nvPicPr>
              <p:cNvPr id="433" name="Ink 432">
                <a:extLst>
                  <a:ext uri="{FF2B5EF4-FFF2-40B4-BE49-F238E27FC236}">
                    <a16:creationId xmlns:a16="http://schemas.microsoft.com/office/drawing/2014/main" id="{13C9B2FA-CD78-BD9E-6BF0-0264EF17F0F6}"/>
                  </a:ext>
                </a:extLst>
              </p:cNvPr>
              <p:cNvPicPr/>
              <p:nvPr/>
            </p:nvPicPr>
            <p:blipFill>
              <a:blip r:embed="rId211"/>
              <a:stretch>
                <a:fillRect/>
              </a:stretch>
            </p:blipFill>
            <p:spPr>
              <a:xfrm>
                <a:off x="9941423" y="3553041"/>
                <a:ext cx="318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34" name="Ink 433">
                <a:extLst>
                  <a:ext uri="{FF2B5EF4-FFF2-40B4-BE49-F238E27FC236}">
                    <a16:creationId xmlns:a16="http://schemas.microsoft.com/office/drawing/2014/main" id="{AE67D8D3-9DD3-63FB-EB68-27C1E27D2531}"/>
                  </a:ext>
                </a:extLst>
              </p14:cNvPr>
              <p14:cNvContentPartPr/>
              <p14:nvPr/>
            </p14:nvContentPartPr>
            <p14:xfrm>
              <a:off x="10332743" y="3148401"/>
              <a:ext cx="451800" cy="252000"/>
            </p14:xfrm>
          </p:contentPart>
        </mc:Choice>
        <mc:Fallback>
          <p:pic>
            <p:nvPicPr>
              <p:cNvPr id="434" name="Ink 433">
                <a:extLst>
                  <a:ext uri="{FF2B5EF4-FFF2-40B4-BE49-F238E27FC236}">
                    <a16:creationId xmlns:a16="http://schemas.microsoft.com/office/drawing/2014/main" id="{AE67D8D3-9DD3-63FB-EB68-27C1E27D2531}"/>
                  </a:ext>
                </a:extLst>
              </p:cNvPr>
              <p:cNvPicPr/>
              <p:nvPr/>
            </p:nvPicPr>
            <p:blipFill>
              <a:blip r:embed="rId213"/>
              <a:stretch>
                <a:fillRect/>
              </a:stretch>
            </p:blipFill>
            <p:spPr>
              <a:xfrm>
                <a:off x="10324103" y="3139401"/>
                <a:ext cx="4694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5" name="Ink 434">
                <a:extLst>
                  <a:ext uri="{FF2B5EF4-FFF2-40B4-BE49-F238E27FC236}">
                    <a16:creationId xmlns:a16="http://schemas.microsoft.com/office/drawing/2014/main" id="{00F4AD16-F5F5-E51E-5719-0FCB77CB3B38}"/>
                  </a:ext>
                </a:extLst>
              </p14:cNvPr>
              <p14:cNvContentPartPr/>
              <p14:nvPr/>
            </p14:nvContentPartPr>
            <p14:xfrm>
              <a:off x="10827743" y="3147681"/>
              <a:ext cx="15840" cy="201960"/>
            </p14:xfrm>
          </p:contentPart>
        </mc:Choice>
        <mc:Fallback>
          <p:pic>
            <p:nvPicPr>
              <p:cNvPr id="435" name="Ink 434">
                <a:extLst>
                  <a:ext uri="{FF2B5EF4-FFF2-40B4-BE49-F238E27FC236}">
                    <a16:creationId xmlns:a16="http://schemas.microsoft.com/office/drawing/2014/main" id="{00F4AD16-F5F5-E51E-5719-0FCB77CB3B38}"/>
                  </a:ext>
                </a:extLst>
              </p:cNvPr>
              <p:cNvPicPr/>
              <p:nvPr/>
            </p:nvPicPr>
            <p:blipFill>
              <a:blip r:embed="rId215"/>
              <a:stretch>
                <a:fillRect/>
              </a:stretch>
            </p:blipFill>
            <p:spPr>
              <a:xfrm>
                <a:off x="10818743" y="3139041"/>
                <a:ext cx="334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36" name="Ink 435">
                <a:extLst>
                  <a:ext uri="{FF2B5EF4-FFF2-40B4-BE49-F238E27FC236}">
                    <a16:creationId xmlns:a16="http://schemas.microsoft.com/office/drawing/2014/main" id="{4CE06F1B-C3C1-E94E-0B07-0385662AA196}"/>
                  </a:ext>
                </a:extLst>
              </p14:cNvPr>
              <p14:cNvContentPartPr/>
              <p14:nvPr/>
            </p14:nvContentPartPr>
            <p14:xfrm>
              <a:off x="10886063" y="3011601"/>
              <a:ext cx="9000" cy="55440"/>
            </p14:xfrm>
          </p:contentPart>
        </mc:Choice>
        <mc:Fallback>
          <p:pic>
            <p:nvPicPr>
              <p:cNvPr id="436" name="Ink 435">
                <a:extLst>
                  <a:ext uri="{FF2B5EF4-FFF2-40B4-BE49-F238E27FC236}">
                    <a16:creationId xmlns:a16="http://schemas.microsoft.com/office/drawing/2014/main" id="{4CE06F1B-C3C1-E94E-0B07-0385662AA196}"/>
                  </a:ext>
                </a:extLst>
              </p:cNvPr>
              <p:cNvPicPr/>
              <p:nvPr/>
            </p:nvPicPr>
            <p:blipFill>
              <a:blip r:embed="rId217"/>
              <a:stretch>
                <a:fillRect/>
              </a:stretch>
            </p:blipFill>
            <p:spPr>
              <a:xfrm>
                <a:off x="10877423" y="3002601"/>
                <a:ext cx="266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7" name="Ink 436">
                <a:extLst>
                  <a:ext uri="{FF2B5EF4-FFF2-40B4-BE49-F238E27FC236}">
                    <a16:creationId xmlns:a16="http://schemas.microsoft.com/office/drawing/2014/main" id="{719DFB5F-D61B-E476-D1C1-9AA72935E946}"/>
                  </a:ext>
                </a:extLst>
              </p14:cNvPr>
              <p14:cNvContentPartPr/>
              <p14:nvPr/>
            </p14:nvContentPartPr>
            <p14:xfrm>
              <a:off x="10881743" y="3150201"/>
              <a:ext cx="132120" cy="327240"/>
            </p14:xfrm>
          </p:contentPart>
        </mc:Choice>
        <mc:Fallback>
          <p:pic>
            <p:nvPicPr>
              <p:cNvPr id="437" name="Ink 436">
                <a:extLst>
                  <a:ext uri="{FF2B5EF4-FFF2-40B4-BE49-F238E27FC236}">
                    <a16:creationId xmlns:a16="http://schemas.microsoft.com/office/drawing/2014/main" id="{719DFB5F-D61B-E476-D1C1-9AA72935E946}"/>
                  </a:ext>
                </a:extLst>
              </p:cNvPr>
              <p:cNvPicPr/>
              <p:nvPr/>
            </p:nvPicPr>
            <p:blipFill>
              <a:blip r:embed="rId219"/>
              <a:stretch>
                <a:fillRect/>
              </a:stretch>
            </p:blipFill>
            <p:spPr>
              <a:xfrm>
                <a:off x="10873103" y="3141561"/>
                <a:ext cx="14976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438" name="Ink 437">
                <a:extLst>
                  <a:ext uri="{FF2B5EF4-FFF2-40B4-BE49-F238E27FC236}">
                    <a16:creationId xmlns:a16="http://schemas.microsoft.com/office/drawing/2014/main" id="{8A0A61D8-C9AF-1426-7189-25FDE645046D}"/>
                  </a:ext>
                </a:extLst>
              </p14:cNvPr>
              <p14:cNvContentPartPr/>
              <p14:nvPr/>
            </p14:nvContentPartPr>
            <p14:xfrm>
              <a:off x="11077583" y="3158481"/>
              <a:ext cx="181800" cy="214920"/>
            </p14:xfrm>
          </p:contentPart>
        </mc:Choice>
        <mc:Fallback>
          <p:pic>
            <p:nvPicPr>
              <p:cNvPr id="438" name="Ink 437">
                <a:extLst>
                  <a:ext uri="{FF2B5EF4-FFF2-40B4-BE49-F238E27FC236}">
                    <a16:creationId xmlns:a16="http://schemas.microsoft.com/office/drawing/2014/main" id="{8A0A61D8-C9AF-1426-7189-25FDE645046D}"/>
                  </a:ext>
                </a:extLst>
              </p:cNvPr>
              <p:cNvPicPr/>
              <p:nvPr/>
            </p:nvPicPr>
            <p:blipFill>
              <a:blip r:embed="rId221"/>
              <a:stretch>
                <a:fillRect/>
              </a:stretch>
            </p:blipFill>
            <p:spPr>
              <a:xfrm>
                <a:off x="11068583" y="3149481"/>
                <a:ext cx="199440" cy="232560"/>
              </a:xfrm>
              <a:prstGeom prst="rect">
                <a:avLst/>
              </a:prstGeom>
            </p:spPr>
          </p:pic>
        </mc:Fallback>
      </mc:AlternateContent>
      <p:grpSp>
        <p:nvGrpSpPr>
          <p:cNvPr id="451" name="Group 450">
            <a:extLst>
              <a:ext uri="{FF2B5EF4-FFF2-40B4-BE49-F238E27FC236}">
                <a16:creationId xmlns:a16="http://schemas.microsoft.com/office/drawing/2014/main" id="{FB247C49-E6B5-D2DE-BEC2-B351B02EF9C3}"/>
              </a:ext>
            </a:extLst>
          </p:cNvPr>
          <p:cNvGrpSpPr/>
          <p:nvPr/>
        </p:nvGrpSpPr>
        <p:grpSpPr>
          <a:xfrm>
            <a:off x="9768623" y="3969561"/>
            <a:ext cx="1540800" cy="853200"/>
            <a:chOff x="9768623" y="3969561"/>
            <a:chExt cx="1540800" cy="853200"/>
          </a:xfrm>
        </p:grpSpPr>
        <mc:AlternateContent xmlns:mc="http://schemas.openxmlformats.org/markup-compatibility/2006">
          <mc:Choice xmlns:p14="http://schemas.microsoft.com/office/powerpoint/2010/main" Requires="p14">
            <p:contentPart p14:bwMode="auto" r:id="rId222">
              <p14:nvContentPartPr>
                <p14:cNvPr id="439" name="Ink 438">
                  <a:extLst>
                    <a:ext uri="{FF2B5EF4-FFF2-40B4-BE49-F238E27FC236}">
                      <a16:creationId xmlns:a16="http://schemas.microsoft.com/office/drawing/2014/main" id="{AA38B875-54A2-15FC-0772-AF70288E4DE2}"/>
                    </a:ext>
                  </a:extLst>
                </p14:cNvPr>
                <p14:cNvContentPartPr/>
                <p14:nvPr/>
              </p14:nvContentPartPr>
              <p14:xfrm>
                <a:off x="9768623" y="3969561"/>
                <a:ext cx="641520" cy="376920"/>
              </p14:xfrm>
            </p:contentPart>
          </mc:Choice>
          <mc:Fallback>
            <p:pic>
              <p:nvPicPr>
                <p:cNvPr id="439" name="Ink 438">
                  <a:extLst>
                    <a:ext uri="{FF2B5EF4-FFF2-40B4-BE49-F238E27FC236}">
                      <a16:creationId xmlns:a16="http://schemas.microsoft.com/office/drawing/2014/main" id="{AA38B875-54A2-15FC-0772-AF70288E4DE2}"/>
                    </a:ext>
                  </a:extLst>
                </p:cNvPr>
                <p:cNvPicPr/>
                <p:nvPr/>
              </p:nvPicPr>
              <p:blipFill>
                <a:blip r:embed="rId223"/>
                <a:stretch>
                  <a:fillRect/>
                </a:stretch>
              </p:blipFill>
              <p:spPr>
                <a:xfrm>
                  <a:off x="9759983" y="3960921"/>
                  <a:ext cx="65916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40" name="Ink 439">
                  <a:extLst>
                    <a:ext uri="{FF2B5EF4-FFF2-40B4-BE49-F238E27FC236}">
                      <a16:creationId xmlns:a16="http://schemas.microsoft.com/office/drawing/2014/main" id="{84DE71D0-2DA1-E439-8F5C-8C67A73E40B8}"/>
                    </a:ext>
                  </a:extLst>
                </p14:cNvPr>
                <p14:cNvContentPartPr/>
                <p14:nvPr/>
              </p14:nvContentPartPr>
              <p14:xfrm>
                <a:off x="9793463" y="4394721"/>
                <a:ext cx="682920" cy="428040"/>
              </p14:xfrm>
            </p:contentPart>
          </mc:Choice>
          <mc:Fallback>
            <p:pic>
              <p:nvPicPr>
                <p:cNvPr id="440" name="Ink 439">
                  <a:extLst>
                    <a:ext uri="{FF2B5EF4-FFF2-40B4-BE49-F238E27FC236}">
                      <a16:creationId xmlns:a16="http://schemas.microsoft.com/office/drawing/2014/main" id="{84DE71D0-2DA1-E439-8F5C-8C67A73E40B8}"/>
                    </a:ext>
                  </a:extLst>
                </p:cNvPr>
                <p:cNvPicPr/>
                <p:nvPr/>
              </p:nvPicPr>
              <p:blipFill>
                <a:blip r:embed="rId225"/>
                <a:stretch>
                  <a:fillRect/>
                </a:stretch>
              </p:blipFill>
              <p:spPr>
                <a:xfrm>
                  <a:off x="9784823" y="4386081"/>
                  <a:ext cx="7005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41" name="Ink 440">
                  <a:extLst>
                    <a:ext uri="{FF2B5EF4-FFF2-40B4-BE49-F238E27FC236}">
                      <a16:creationId xmlns:a16="http://schemas.microsoft.com/office/drawing/2014/main" id="{DFC802C8-EE11-833D-4A6F-67EB32DC005F}"/>
                    </a:ext>
                  </a:extLst>
                </p14:cNvPr>
                <p14:cNvContentPartPr/>
                <p14:nvPr/>
              </p14:nvContentPartPr>
              <p14:xfrm>
                <a:off x="10530023" y="4031841"/>
                <a:ext cx="306000" cy="388440"/>
              </p14:xfrm>
            </p:contentPart>
          </mc:Choice>
          <mc:Fallback>
            <p:pic>
              <p:nvPicPr>
                <p:cNvPr id="441" name="Ink 440">
                  <a:extLst>
                    <a:ext uri="{FF2B5EF4-FFF2-40B4-BE49-F238E27FC236}">
                      <a16:creationId xmlns:a16="http://schemas.microsoft.com/office/drawing/2014/main" id="{DFC802C8-EE11-833D-4A6F-67EB32DC005F}"/>
                    </a:ext>
                  </a:extLst>
                </p:cNvPr>
                <p:cNvPicPr/>
                <p:nvPr/>
              </p:nvPicPr>
              <p:blipFill>
                <a:blip r:embed="rId227"/>
                <a:stretch>
                  <a:fillRect/>
                </a:stretch>
              </p:blipFill>
              <p:spPr>
                <a:xfrm>
                  <a:off x="10521383" y="4022841"/>
                  <a:ext cx="3236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45" name="Ink 444">
                  <a:extLst>
                    <a:ext uri="{FF2B5EF4-FFF2-40B4-BE49-F238E27FC236}">
                      <a16:creationId xmlns:a16="http://schemas.microsoft.com/office/drawing/2014/main" id="{8DC295A1-3360-94C1-3CF8-254A8F4E697C}"/>
                    </a:ext>
                  </a:extLst>
                </p14:cNvPr>
                <p14:cNvContentPartPr/>
                <p14:nvPr/>
              </p14:nvContentPartPr>
              <p14:xfrm>
                <a:off x="10501583" y="4417401"/>
                <a:ext cx="302760" cy="394920"/>
              </p14:xfrm>
            </p:contentPart>
          </mc:Choice>
          <mc:Fallback>
            <p:pic>
              <p:nvPicPr>
                <p:cNvPr id="445" name="Ink 444">
                  <a:extLst>
                    <a:ext uri="{FF2B5EF4-FFF2-40B4-BE49-F238E27FC236}">
                      <a16:creationId xmlns:a16="http://schemas.microsoft.com/office/drawing/2014/main" id="{8DC295A1-3360-94C1-3CF8-254A8F4E697C}"/>
                    </a:ext>
                  </a:extLst>
                </p:cNvPr>
                <p:cNvPicPr/>
                <p:nvPr/>
              </p:nvPicPr>
              <p:blipFill>
                <a:blip r:embed="rId229"/>
                <a:stretch>
                  <a:fillRect/>
                </a:stretch>
              </p:blipFill>
              <p:spPr>
                <a:xfrm>
                  <a:off x="10492943" y="4408401"/>
                  <a:ext cx="32040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46" name="Ink 445">
                  <a:extLst>
                    <a:ext uri="{FF2B5EF4-FFF2-40B4-BE49-F238E27FC236}">
                      <a16:creationId xmlns:a16="http://schemas.microsoft.com/office/drawing/2014/main" id="{F11E07F9-2F44-2880-F90F-9F0CF688DB96}"/>
                    </a:ext>
                  </a:extLst>
                </p14:cNvPr>
                <p14:cNvContentPartPr/>
                <p14:nvPr/>
              </p14:nvContentPartPr>
              <p14:xfrm>
                <a:off x="10702823" y="4008081"/>
                <a:ext cx="606600" cy="802800"/>
              </p14:xfrm>
            </p:contentPart>
          </mc:Choice>
          <mc:Fallback>
            <p:pic>
              <p:nvPicPr>
                <p:cNvPr id="446" name="Ink 445">
                  <a:extLst>
                    <a:ext uri="{FF2B5EF4-FFF2-40B4-BE49-F238E27FC236}">
                      <a16:creationId xmlns:a16="http://schemas.microsoft.com/office/drawing/2014/main" id="{F11E07F9-2F44-2880-F90F-9F0CF688DB96}"/>
                    </a:ext>
                  </a:extLst>
                </p:cNvPr>
                <p:cNvPicPr/>
                <p:nvPr/>
              </p:nvPicPr>
              <p:blipFill>
                <a:blip r:embed="rId231"/>
                <a:stretch>
                  <a:fillRect/>
                </a:stretch>
              </p:blipFill>
              <p:spPr>
                <a:xfrm>
                  <a:off x="10693823" y="3999081"/>
                  <a:ext cx="624240" cy="820440"/>
                </a:xfrm>
                <a:prstGeom prst="rect">
                  <a:avLst/>
                </a:prstGeom>
              </p:spPr>
            </p:pic>
          </mc:Fallback>
        </mc:AlternateContent>
      </p:grpSp>
      <p:grpSp>
        <p:nvGrpSpPr>
          <p:cNvPr id="450" name="Group 449">
            <a:extLst>
              <a:ext uri="{FF2B5EF4-FFF2-40B4-BE49-F238E27FC236}">
                <a16:creationId xmlns:a16="http://schemas.microsoft.com/office/drawing/2014/main" id="{5815E93B-5968-51E1-F7C7-C539FFF412C2}"/>
              </a:ext>
            </a:extLst>
          </p:cNvPr>
          <p:cNvGrpSpPr/>
          <p:nvPr/>
        </p:nvGrpSpPr>
        <p:grpSpPr>
          <a:xfrm>
            <a:off x="10166423" y="5025081"/>
            <a:ext cx="885240" cy="265680"/>
            <a:chOff x="10166423" y="5025081"/>
            <a:chExt cx="885240" cy="265680"/>
          </a:xfrm>
        </p:grpSpPr>
        <mc:AlternateContent xmlns:mc="http://schemas.openxmlformats.org/markup-compatibility/2006">
          <mc:Choice xmlns:p14="http://schemas.microsoft.com/office/powerpoint/2010/main" Requires="p14">
            <p:contentPart p14:bwMode="auto" r:id="rId232">
              <p14:nvContentPartPr>
                <p14:cNvPr id="447" name="Ink 446">
                  <a:extLst>
                    <a:ext uri="{FF2B5EF4-FFF2-40B4-BE49-F238E27FC236}">
                      <a16:creationId xmlns:a16="http://schemas.microsoft.com/office/drawing/2014/main" id="{2BC56E64-C8C4-C3AB-48A4-6F49763DBD97}"/>
                    </a:ext>
                  </a:extLst>
                </p14:cNvPr>
                <p14:cNvContentPartPr/>
                <p14:nvPr/>
              </p14:nvContentPartPr>
              <p14:xfrm>
                <a:off x="10166423" y="5025081"/>
                <a:ext cx="218520" cy="242280"/>
              </p14:xfrm>
            </p:contentPart>
          </mc:Choice>
          <mc:Fallback>
            <p:pic>
              <p:nvPicPr>
                <p:cNvPr id="447" name="Ink 446">
                  <a:extLst>
                    <a:ext uri="{FF2B5EF4-FFF2-40B4-BE49-F238E27FC236}">
                      <a16:creationId xmlns:a16="http://schemas.microsoft.com/office/drawing/2014/main" id="{2BC56E64-C8C4-C3AB-48A4-6F49763DBD97}"/>
                    </a:ext>
                  </a:extLst>
                </p:cNvPr>
                <p:cNvPicPr/>
                <p:nvPr/>
              </p:nvPicPr>
              <p:blipFill>
                <a:blip r:embed="rId233"/>
                <a:stretch>
                  <a:fillRect/>
                </a:stretch>
              </p:blipFill>
              <p:spPr>
                <a:xfrm>
                  <a:off x="10157783" y="5016081"/>
                  <a:ext cx="236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48" name="Ink 447">
                  <a:extLst>
                    <a:ext uri="{FF2B5EF4-FFF2-40B4-BE49-F238E27FC236}">
                      <a16:creationId xmlns:a16="http://schemas.microsoft.com/office/drawing/2014/main" id="{46C26CD3-C320-1295-86F8-DF8C19E36F4A}"/>
                    </a:ext>
                  </a:extLst>
                </p14:cNvPr>
                <p14:cNvContentPartPr/>
                <p14:nvPr/>
              </p14:nvContentPartPr>
              <p14:xfrm>
                <a:off x="10419143" y="5065041"/>
                <a:ext cx="465120" cy="212400"/>
              </p14:xfrm>
            </p:contentPart>
          </mc:Choice>
          <mc:Fallback>
            <p:pic>
              <p:nvPicPr>
                <p:cNvPr id="448" name="Ink 447">
                  <a:extLst>
                    <a:ext uri="{FF2B5EF4-FFF2-40B4-BE49-F238E27FC236}">
                      <a16:creationId xmlns:a16="http://schemas.microsoft.com/office/drawing/2014/main" id="{46C26CD3-C320-1295-86F8-DF8C19E36F4A}"/>
                    </a:ext>
                  </a:extLst>
                </p:cNvPr>
                <p:cNvPicPr/>
                <p:nvPr/>
              </p:nvPicPr>
              <p:blipFill>
                <a:blip r:embed="rId235"/>
                <a:stretch>
                  <a:fillRect/>
                </a:stretch>
              </p:blipFill>
              <p:spPr>
                <a:xfrm>
                  <a:off x="10410143" y="5056041"/>
                  <a:ext cx="4827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49" name="Ink 448">
                  <a:extLst>
                    <a:ext uri="{FF2B5EF4-FFF2-40B4-BE49-F238E27FC236}">
                      <a16:creationId xmlns:a16="http://schemas.microsoft.com/office/drawing/2014/main" id="{DC44F1D1-82A1-D65A-FB2B-C036F8B900F3}"/>
                    </a:ext>
                  </a:extLst>
                </p14:cNvPr>
                <p14:cNvContentPartPr/>
                <p14:nvPr/>
              </p14:nvContentPartPr>
              <p14:xfrm>
                <a:off x="10879583" y="5043081"/>
                <a:ext cx="172080" cy="247680"/>
              </p14:xfrm>
            </p:contentPart>
          </mc:Choice>
          <mc:Fallback>
            <p:pic>
              <p:nvPicPr>
                <p:cNvPr id="449" name="Ink 448">
                  <a:extLst>
                    <a:ext uri="{FF2B5EF4-FFF2-40B4-BE49-F238E27FC236}">
                      <a16:creationId xmlns:a16="http://schemas.microsoft.com/office/drawing/2014/main" id="{DC44F1D1-82A1-D65A-FB2B-C036F8B900F3}"/>
                    </a:ext>
                  </a:extLst>
                </p:cNvPr>
                <p:cNvPicPr/>
                <p:nvPr/>
              </p:nvPicPr>
              <p:blipFill>
                <a:blip r:embed="rId237"/>
                <a:stretch>
                  <a:fillRect/>
                </a:stretch>
              </p:blipFill>
              <p:spPr>
                <a:xfrm>
                  <a:off x="10870583" y="5034441"/>
                  <a:ext cx="189720" cy="265320"/>
                </a:xfrm>
                <a:prstGeom prst="rect">
                  <a:avLst/>
                </a:prstGeom>
              </p:spPr>
            </p:pic>
          </mc:Fallback>
        </mc:AlternateContent>
      </p:grpSp>
    </p:spTree>
    <p:extLst>
      <p:ext uri="{BB962C8B-B14F-4D97-AF65-F5344CB8AC3E}">
        <p14:creationId xmlns:p14="http://schemas.microsoft.com/office/powerpoint/2010/main" val="209410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0F534-46B7-9E83-ACB3-2C76E66348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9AF3D5-401C-12E0-D81C-3C42FF48D83B}"/>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SAP Fiori Overview Page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7741A12-12B6-79A6-BB18-103DA74E99AD}"/>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16835BAE-09AD-D70E-61A8-936281540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07B420E-F0C2-28B6-32FD-4E898F97B627}"/>
              </a:ext>
            </a:extLst>
          </p:cNvPr>
          <p:cNvSpPr txBox="1"/>
          <p:nvPr/>
        </p:nvSpPr>
        <p:spPr>
          <a:xfrm>
            <a:off x="261764" y="764704"/>
            <a:ext cx="11593288" cy="830997"/>
          </a:xfrm>
          <a:prstGeom prst="rect">
            <a:avLst/>
          </a:prstGeom>
          <a:noFill/>
        </p:spPr>
        <p:txBody>
          <a:bodyPr wrap="square" rtlCol="0">
            <a:spAutoFit/>
          </a:bodyPr>
          <a:lstStyle/>
          <a:p>
            <a:pPr algn="l"/>
            <a:r>
              <a:rPr lang="en-US" sz="1200" b="0" i="0" dirty="0">
                <a:solidFill>
                  <a:srgbClr val="223548"/>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200" b="0" i="0" dirty="0">
              <a:solidFill>
                <a:srgbClr val="223548"/>
              </a:solidFill>
              <a:effectLst/>
              <a:latin typeface="72" panose="020B0503030000000003" pitchFamily="34" charset="0"/>
            </a:endParaRPr>
          </a:p>
          <a:p>
            <a:pPr algn="l"/>
            <a:r>
              <a:rPr lang="en-US" sz="1200" b="0" i="0" dirty="0">
                <a:solidFill>
                  <a:srgbClr val="223548"/>
                </a:solidFill>
                <a:effectLst/>
                <a:latin typeface="72" panose="020B0503030000000003" pitchFamily="34" charset="0"/>
              </a:rPr>
              <a:t>Each task or topic is represented by a card (or content container). The overview page acts as a UI framework for organizing multiple cards on a single page.</a:t>
            </a:r>
          </a:p>
        </p:txBody>
      </p:sp>
      <p:pic>
        <p:nvPicPr>
          <p:cNvPr id="1026" name="Picture 2" descr="Overview page">
            <a:extLst>
              <a:ext uri="{FF2B5EF4-FFF2-40B4-BE49-F238E27FC236}">
                <a16:creationId xmlns:a16="http://schemas.microsoft.com/office/drawing/2014/main" id="{35BA3C23-2EF0-47F1-05A5-8D251CEF2B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036" y="1695705"/>
            <a:ext cx="6973045" cy="4437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6323DDD-1E2D-2565-5098-5CE80ECEA2ED}"/>
                  </a:ext>
                </a:extLst>
              </p14:cNvPr>
              <p14:cNvContentPartPr/>
              <p14:nvPr/>
            </p14:nvContentPartPr>
            <p14:xfrm>
              <a:off x="3961440" y="2242440"/>
              <a:ext cx="4704480" cy="2442600"/>
            </p14:xfrm>
          </p:contentPart>
        </mc:Choice>
        <mc:Fallback>
          <p:pic>
            <p:nvPicPr>
              <p:cNvPr id="2" name="Ink 1">
                <a:extLst>
                  <a:ext uri="{FF2B5EF4-FFF2-40B4-BE49-F238E27FC236}">
                    <a16:creationId xmlns:a16="http://schemas.microsoft.com/office/drawing/2014/main" id="{E6323DDD-1E2D-2565-5098-5CE80ECEA2ED}"/>
                  </a:ext>
                </a:extLst>
              </p:cNvPr>
              <p:cNvPicPr/>
              <p:nvPr/>
            </p:nvPicPr>
            <p:blipFill>
              <a:blip r:embed="rId6"/>
              <a:stretch>
                <a:fillRect/>
              </a:stretch>
            </p:blipFill>
            <p:spPr>
              <a:xfrm>
                <a:off x="3952080" y="2233080"/>
                <a:ext cx="4723200" cy="2461320"/>
              </a:xfrm>
              <a:prstGeom prst="rect">
                <a:avLst/>
              </a:prstGeom>
            </p:spPr>
          </p:pic>
        </mc:Fallback>
      </mc:AlternateContent>
    </p:spTree>
    <p:extLst>
      <p:ext uri="{BB962C8B-B14F-4D97-AF65-F5344CB8AC3E}">
        <p14:creationId xmlns:p14="http://schemas.microsoft.com/office/powerpoint/2010/main" val="14911148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DB5E-B049-0949-69D9-A03FD072CB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39456-B460-223C-FF3F-8E93A0353926}"/>
              </a:ext>
            </a:extLst>
          </p:cNvPr>
          <p:cNvSpPr>
            <a:spLocks noGrp="1"/>
          </p:cNvSpPr>
          <p:nvPr>
            <p:ph type="title"/>
          </p:nvPr>
        </p:nvSpPr>
        <p:spPr>
          <a:xfrm>
            <a:off x="261764" y="138393"/>
            <a:ext cx="10513168" cy="478800"/>
          </a:xfrm>
        </p:spPr>
        <p:txBody>
          <a:bodyPr/>
          <a:lstStyle/>
          <a:p>
            <a:r>
              <a:rPr lang="en-US" sz="3200" b="1" dirty="0">
                <a:solidFill>
                  <a:srgbClr val="000000"/>
                </a:solidFill>
                <a:latin typeface="Cooper Black" panose="0208090404030B020404" pitchFamily="18" charset="0"/>
              </a:rPr>
              <a:t>Use Case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6FD327C-A396-2AF5-86E1-3138EF71A77F}"/>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CFEB9B53-F633-9A2A-81E6-889151A3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pic>
        <p:nvPicPr>
          <p:cNvPr id="2050" name="Picture 2" descr="SAP PO] – Understanding IDOC Header information – SAP Zero to Hero">
            <a:extLst>
              <a:ext uri="{FF2B5EF4-FFF2-40B4-BE49-F238E27FC236}">
                <a16:creationId xmlns:a16="http://schemas.microsoft.com/office/drawing/2014/main" id="{09CFCAA9-C0AA-DCB9-7098-070276022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044" y="2420888"/>
            <a:ext cx="6372225"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FF3A03-E823-156C-3870-A958199B3DAA}"/>
              </a:ext>
            </a:extLst>
          </p:cNvPr>
          <p:cNvSpPr txBox="1"/>
          <p:nvPr/>
        </p:nvSpPr>
        <p:spPr>
          <a:xfrm>
            <a:off x="333772" y="764704"/>
            <a:ext cx="11593288" cy="646331"/>
          </a:xfrm>
          <a:prstGeom prst="rect">
            <a:avLst/>
          </a:prstGeom>
          <a:noFill/>
        </p:spPr>
        <p:txBody>
          <a:bodyPr wrap="square" rtlCol="0">
            <a:spAutoFit/>
          </a:bodyPr>
          <a:lstStyle/>
          <a:p>
            <a:r>
              <a:rPr lang="en-US" sz="1800" b="1" i="0" dirty="0">
                <a:solidFill>
                  <a:srgbClr val="5F6368"/>
                </a:solidFill>
                <a:effectLst/>
                <a:latin typeface="arial" panose="020B0604020202020204" pitchFamily="34" charset="0"/>
              </a:rPr>
              <a:t>IDoc</a:t>
            </a:r>
            <a:r>
              <a:rPr lang="en-US" sz="1800" b="0" i="0" dirty="0">
                <a:solidFill>
                  <a:srgbClr val="4D5156"/>
                </a:solidFill>
                <a:effectLst/>
                <a:latin typeface="arial" panose="020B0604020202020204" pitchFamily="34" charset="0"/>
              </a:rPr>
              <a:t> is an acronym for Intermediate Document. The purpose of an </a:t>
            </a:r>
            <a:r>
              <a:rPr lang="en-US" sz="1800" b="1" i="0" dirty="0">
                <a:solidFill>
                  <a:srgbClr val="5F6368"/>
                </a:solidFill>
                <a:effectLst/>
                <a:latin typeface="arial" panose="020B0604020202020204" pitchFamily="34" charset="0"/>
              </a:rPr>
              <a:t>IDoc</a:t>
            </a:r>
            <a:r>
              <a:rPr lang="en-US" sz="1800" b="0" i="0" dirty="0">
                <a:solidFill>
                  <a:srgbClr val="4D5156"/>
                </a:solidFill>
                <a:effectLst/>
                <a:latin typeface="arial" panose="020B0604020202020204" pitchFamily="34" charset="0"/>
              </a:rPr>
              <a:t> is to transfer data or information from </a:t>
            </a:r>
            <a:r>
              <a:rPr lang="en-US" sz="1800" b="1" i="0" dirty="0">
                <a:solidFill>
                  <a:srgbClr val="5F6368"/>
                </a:solidFill>
                <a:effectLst/>
                <a:latin typeface="arial" panose="020B0604020202020204" pitchFamily="34" charset="0"/>
              </a:rPr>
              <a:t>SAP</a:t>
            </a:r>
            <a:r>
              <a:rPr lang="en-US" sz="1800" b="0" i="0" dirty="0">
                <a:solidFill>
                  <a:srgbClr val="4D5156"/>
                </a:solidFill>
                <a:effectLst/>
                <a:latin typeface="arial" panose="020B0604020202020204" pitchFamily="34" charset="0"/>
              </a:rPr>
              <a:t> to other systems and vice versa. Our company want to implement an IDOC processing dashboard.</a:t>
            </a:r>
            <a:endParaRPr lang="en-IN" sz="1800" dirty="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7235626-AC40-410C-D8AC-4440ACBA2FCF}"/>
                  </a:ext>
                </a:extLst>
              </p14:cNvPr>
              <p14:cNvContentPartPr/>
              <p14:nvPr/>
            </p14:nvContentPartPr>
            <p14:xfrm>
              <a:off x="3346223" y="2835201"/>
              <a:ext cx="322560" cy="117720"/>
            </p14:xfrm>
          </p:contentPart>
        </mc:Choice>
        <mc:Fallback>
          <p:pic>
            <p:nvPicPr>
              <p:cNvPr id="5" name="Ink 4">
                <a:extLst>
                  <a:ext uri="{FF2B5EF4-FFF2-40B4-BE49-F238E27FC236}">
                    <a16:creationId xmlns:a16="http://schemas.microsoft.com/office/drawing/2014/main" id="{77235626-AC40-410C-D8AC-4440ACBA2FCF}"/>
                  </a:ext>
                </a:extLst>
              </p:cNvPr>
              <p:cNvPicPr/>
              <p:nvPr/>
            </p:nvPicPr>
            <p:blipFill>
              <a:blip r:embed="rId6"/>
              <a:stretch>
                <a:fillRect/>
              </a:stretch>
            </p:blipFill>
            <p:spPr>
              <a:xfrm>
                <a:off x="3337583" y="2826201"/>
                <a:ext cx="340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F5924A88-A9B3-11E3-356E-9350FCB998EC}"/>
                  </a:ext>
                </a:extLst>
              </p14:cNvPr>
              <p14:cNvContentPartPr/>
              <p14:nvPr/>
            </p14:nvContentPartPr>
            <p14:xfrm>
              <a:off x="4224623" y="3466281"/>
              <a:ext cx="1463760" cy="554400"/>
            </p14:xfrm>
          </p:contentPart>
        </mc:Choice>
        <mc:Fallback>
          <p:pic>
            <p:nvPicPr>
              <p:cNvPr id="6" name="Ink 5">
                <a:extLst>
                  <a:ext uri="{FF2B5EF4-FFF2-40B4-BE49-F238E27FC236}">
                    <a16:creationId xmlns:a16="http://schemas.microsoft.com/office/drawing/2014/main" id="{F5924A88-A9B3-11E3-356E-9350FCB998EC}"/>
                  </a:ext>
                </a:extLst>
              </p:cNvPr>
              <p:cNvPicPr/>
              <p:nvPr/>
            </p:nvPicPr>
            <p:blipFill>
              <a:blip r:embed="rId8"/>
              <a:stretch>
                <a:fillRect/>
              </a:stretch>
            </p:blipFill>
            <p:spPr>
              <a:xfrm>
                <a:off x="4215623" y="3457281"/>
                <a:ext cx="148140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CD3ECE0C-E836-D522-70F5-DD9EA6E52FAD}"/>
                  </a:ext>
                </a:extLst>
              </p14:cNvPr>
              <p14:cNvContentPartPr/>
              <p14:nvPr/>
            </p14:nvContentPartPr>
            <p14:xfrm>
              <a:off x="5630423" y="3890001"/>
              <a:ext cx="194400" cy="218520"/>
            </p14:xfrm>
          </p:contentPart>
        </mc:Choice>
        <mc:Fallback>
          <p:pic>
            <p:nvPicPr>
              <p:cNvPr id="7" name="Ink 6">
                <a:extLst>
                  <a:ext uri="{FF2B5EF4-FFF2-40B4-BE49-F238E27FC236}">
                    <a16:creationId xmlns:a16="http://schemas.microsoft.com/office/drawing/2014/main" id="{CD3ECE0C-E836-D522-70F5-DD9EA6E52FAD}"/>
                  </a:ext>
                </a:extLst>
              </p:cNvPr>
              <p:cNvPicPr/>
              <p:nvPr/>
            </p:nvPicPr>
            <p:blipFill>
              <a:blip r:embed="rId10"/>
              <a:stretch>
                <a:fillRect/>
              </a:stretch>
            </p:blipFill>
            <p:spPr>
              <a:xfrm>
                <a:off x="5621423" y="3881361"/>
                <a:ext cx="2120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EEE0984A-9C6C-AACD-C409-06D765AA5A64}"/>
                  </a:ext>
                </a:extLst>
              </p14:cNvPr>
              <p14:cNvContentPartPr/>
              <p14:nvPr/>
            </p14:nvContentPartPr>
            <p14:xfrm>
              <a:off x="6192383" y="4170081"/>
              <a:ext cx="555840" cy="48960"/>
            </p14:xfrm>
          </p:contentPart>
        </mc:Choice>
        <mc:Fallback>
          <p:pic>
            <p:nvPicPr>
              <p:cNvPr id="8" name="Ink 7">
                <a:extLst>
                  <a:ext uri="{FF2B5EF4-FFF2-40B4-BE49-F238E27FC236}">
                    <a16:creationId xmlns:a16="http://schemas.microsoft.com/office/drawing/2014/main" id="{EEE0984A-9C6C-AACD-C409-06D765AA5A64}"/>
                  </a:ext>
                </a:extLst>
              </p:cNvPr>
              <p:cNvPicPr/>
              <p:nvPr/>
            </p:nvPicPr>
            <p:blipFill>
              <a:blip r:embed="rId12"/>
              <a:stretch>
                <a:fillRect/>
              </a:stretch>
            </p:blipFill>
            <p:spPr>
              <a:xfrm>
                <a:off x="6183383" y="4161441"/>
                <a:ext cx="5734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71D8BB97-6F62-809D-A1DC-B8276DDB9055}"/>
                  </a:ext>
                </a:extLst>
              </p14:cNvPr>
              <p14:cNvContentPartPr/>
              <p14:nvPr/>
            </p14:nvContentPartPr>
            <p14:xfrm>
              <a:off x="6607823" y="4148841"/>
              <a:ext cx="142200" cy="159480"/>
            </p14:xfrm>
          </p:contentPart>
        </mc:Choice>
        <mc:Fallback>
          <p:pic>
            <p:nvPicPr>
              <p:cNvPr id="9" name="Ink 8">
                <a:extLst>
                  <a:ext uri="{FF2B5EF4-FFF2-40B4-BE49-F238E27FC236}">
                    <a16:creationId xmlns:a16="http://schemas.microsoft.com/office/drawing/2014/main" id="{71D8BB97-6F62-809D-A1DC-B8276DDB9055}"/>
                  </a:ext>
                </a:extLst>
              </p:cNvPr>
              <p:cNvPicPr/>
              <p:nvPr/>
            </p:nvPicPr>
            <p:blipFill>
              <a:blip r:embed="rId14"/>
              <a:stretch>
                <a:fillRect/>
              </a:stretch>
            </p:blipFill>
            <p:spPr>
              <a:xfrm>
                <a:off x="6599183" y="4140201"/>
                <a:ext cx="1598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AC0E0228-0271-9AF2-0FCE-14EDA54A393F}"/>
                  </a:ext>
                </a:extLst>
              </p14:cNvPr>
              <p14:cNvContentPartPr/>
              <p14:nvPr/>
            </p14:nvContentPartPr>
            <p14:xfrm>
              <a:off x="7210103" y="4414161"/>
              <a:ext cx="542520" cy="94680"/>
            </p14:xfrm>
          </p:contentPart>
        </mc:Choice>
        <mc:Fallback>
          <p:pic>
            <p:nvPicPr>
              <p:cNvPr id="10" name="Ink 9">
                <a:extLst>
                  <a:ext uri="{FF2B5EF4-FFF2-40B4-BE49-F238E27FC236}">
                    <a16:creationId xmlns:a16="http://schemas.microsoft.com/office/drawing/2014/main" id="{AC0E0228-0271-9AF2-0FCE-14EDA54A393F}"/>
                  </a:ext>
                </a:extLst>
              </p:cNvPr>
              <p:cNvPicPr/>
              <p:nvPr/>
            </p:nvPicPr>
            <p:blipFill>
              <a:blip r:embed="rId16"/>
              <a:stretch>
                <a:fillRect/>
              </a:stretch>
            </p:blipFill>
            <p:spPr>
              <a:xfrm>
                <a:off x="7201103" y="4405161"/>
                <a:ext cx="5601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6292E46A-DCAE-049A-4E40-AD301B6D61F5}"/>
                  </a:ext>
                </a:extLst>
              </p14:cNvPr>
              <p14:cNvContentPartPr/>
              <p14:nvPr/>
            </p14:nvContentPartPr>
            <p14:xfrm>
              <a:off x="7587023" y="4356201"/>
              <a:ext cx="140760" cy="163440"/>
            </p14:xfrm>
          </p:contentPart>
        </mc:Choice>
        <mc:Fallback>
          <p:pic>
            <p:nvPicPr>
              <p:cNvPr id="11" name="Ink 10">
                <a:extLst>
                  <a:ext uri="{FF2B5EF4-FFF2-40B4-BE49-F238E27FC236}">
                    <a16:creationId xmlns:a16="http://schemas.microsoft.com/office/drawing/2014/main" id="{6292E46A-DCAE-049A-4E40-AD301B6D61F5}"/>
                  </a:ext>
                </a:extLst>
              </p:cNvPr>
              <p:cNvPicPr/>
              <p:nvPr/>
            </p:nvPicPr>
            <p:blipFill>
              <a:blip r:embed="rId18"/>
              <a:stretch>
                <a:fillRect/>
              </a:stretch>
            </p:blipFill>
            <p:spPr>
              <a:xfrm>
                <a:off x="7578383" y="4347561"/>
                <a:ext cx="1584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1E5CD948-D47A-3422-4C3D-D5DC89BFAE65}"/>
                  </a:ext>
                </a:extLst>
              </p14:cNvPr>
              <p14:cNvContentPartPr/>
              <p14:nvPr/>
            </p14:nvContentPartPr>
            <p14:xfrm>
              <a:off x="7300463" y="4569321"/>
              <a:ext cx="20880" cy="156960"/>
            </p14:xfrm>
          </p:contentPart>
        </mc:Choice>
        <mc:Fallback>
          <p:pic>
            <p:nvPicPr>
              <p:cNvPr id="28" name="Ink 27">
                <a:extLst>
                  <a:ext uri="{FF2B5EF4-FFF2-40B4-BE49-F238E27FC236}">
                    <a16:creationId xmlns:a16="http://schemas.microsoft.com/office/drawing/2014/main" id="{1E5CD948-D47A-3422-4C3D-D5DC89BFAE65}"/>
                  </a:ext>
                </a:extLst>
              </p:cNvPr>
              <p:cNvPicPr/>
              <p:nvPr/>
            </p:nvPicPr>
            <p:blipFill>
              <a:blip r:embed="rId20"/>
              <a:stretch>
                <a:fillRect/>
              </a:stretch>
            </p:blipFill>
            <p:spPr>
              <a:xfrm>
                <a:off x="7291823" y="4560681"/>
                <a:ext cx="385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795B378E-62CE-1112-254D-48379E46E359}"/>
                  </a:ext>
                </a:extLst>
              </p14:cNvPr>
              <p14:cNvContentPartPr/>
              <p14:nvPr/>
            </p14:nvContentPartPr>
            <p14:xfrm>
              <a:off x="7355903" y="4592361"/>
              <a:ext cx="106920" cy="136800"/>
            </p14:xfrm>
          </p:contentPart>
        </mc:Choice>
        <mc:Fallback>
          <p:pic>
            <p:nvPicPr>
              <p:cNvPr id="29" name="Ink 28">
                <a:extLst>
                  <a:ext uri="{FF2B5EF4-FFF2-40B4-BE49-F238E27FC236}">
                    <a16:creationId xmlns:a16="http://schemas.microsoft.com/office/drawing/2014/main" id="{795B378E-62CE-1112-254D-48379E46E359}"/>
                  </a:ext>
                </a:extLst>
              </p:cNvPr>
              <p:cNvPicPr/>
              <p:nvPr/>
            </p:nvPicPr>
            <p:blipFill>
              <a:blip r:embed="rId22"/>
              <a:stretch>
                <a:fillRect/>
              </a:stretch>
            </p:blipFill>
            <p:spPr>
              <a:xfrm>
                <a:off x="7347263" y="4583721"/>
                <a:ext cx="124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0" name="Ink 39">
                <a:extLst>
                  <a:ext uri="{FF2B5EF4-FFF2-40B4-BE49-F238E27FC236}">
                    <a16:creationId xmlns:a16="http://schemas.microsoft.com/office/drawing/2014/main" id="{D1BC6F4D-A386-6204-4CA7-83AB6E094BA9}"/>
                  </a:ext>
                </a:extLst>
              </p14:cNvPr>
              <p14:cNvContentPartPr/>
              <p14:nvPr/>
            </p14:nvContentPartPr>
            <p14:xfrm>
              <a:off x="7973303" y="4922121"/>
              <a:ext cx="21960" cy="407160"/>
            </p14:xfrm>
          </p:contentPart>
        </mc:Choice>
        <mc:Fallback>
          <p:pic>
            <p:nvPicPr>
              <p:cNvPr id="40" name="Ink 39">
                <a:extLst>
                  <a:ext uri="{FF2B5EF4-FFF2-40B4-BE49-F238E27FC236}">
                    <a16:creationId xmlns:a16="http://schemas.microsoft.com/office/drawing/2014/main" id="{D1BC6F4D-A386-6204-4CA7-83AB6E094BA9}"/>
                  </a:ext>
                </a:extLst>
              </p:cNvPr>
              <p:cNvPicPr/>
              <p:nvPr/>
            </p:nvPicPr>
            <p:blipFill>
              <a:blip r:embed="rId24"/>
              <a:stretch>
                <a:fillRect/>
              </a:stretch>
            </p:blipFill>
            <p:spPr>
              <a:xfrm>
                <a:off x="7964663" y="4913481"/>
                <a:ext cx="396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1" name="Ink 40">
                <a:extLst>
                  <a:ext uri="{FF2B5EF4-FFF2-40B4-BE49-F238E27FC236}">
                    <a16:creationId xmlns:a16="http://schemas.microsoft.com/office/drawing/2014/main" id="{3EBF735E-4644-A091-51EE-DBE6421AA6A5}"/>
                  </a:ext>
                </a:extLst>
              </p14:cNvPr>
              <p14:cNvContentPartPr/>
              <p14:nvPr/>
            </p14:nvContentPartPr>
            <p14:xfrm>
              <a:off x="7548503" y="5275641"/>
              <a:ext cx="811440" cy="9360"/>
            </p14:xfrm>
          </p:contentPart>
        </mc:Choice>
        <mc:Fallback>
          <p:pic>
            <p:nvPicPr>
              <p:cNvPr id="41" name="Ink 40">
                <a:extLst>
                  <a:ext uri="{FF2B5EF4-FFF2-40B4-BE49-F238E27FC236}">
                    <a16:creationId xmlns:a16="http://schemas.microsoft.com/office/drawing/2014/main" id="{3EBF735E-4644-A091-51EE-DBE6421AA6A5}"/>
                  </a:ext>
                </a:extLst>
              </p:cNvPr>
              <p:cNvPicPr/>
              <p:nvPr/>
            </p:nvPicPr>
            <p:blipFill>
              <a:blip r:embed="rId26"/>
              <a:stretch>
                <a:fillRect/>
              </a:stretch>
            </p:blipFill>
            <p:spPr>
              <a:xfrm>
                <a:off x="7539863" y="5267001"/>
                <a:ext cx="829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3" name="Ink 42">
                <a:extLst>
                  <a:ext uri="{FF2B5EF4-FFF2-40B4-BE49-F238E27FC236}">
                    <a16:creationId xmlns:a16="http://schemas.microsoft.com/office/drawing/2014/main" id="{CF976660-54D9-4B19-C3C6-2655649DEB6F}"/>
                  </a:ext>
                </a:extLst>
              </p14:cNvPr>
              <p14:cNvContentPartPr/>
              <p14:nvPr/>
            </p14:nvContentPartPr>
            <p14:xfrm>
              <a:off x="7705823" y="5274561"/>
              <a:ext cx="276840" cy="303480"/>
            </p14:xfrm>
          </p:contentPart>
        </mc:Choice>
        <mc:Fallback>
          <p:pic>
            <p:nvPicPr>
              <p:cNvPr id="43" name="Ink 42">
                <a:extLst>
                  <a:ext uri="{FF2B5EF4-FFF2-40B4-BE49-F238E27FC236}">
                    <a16:creationId xmlns:a16="http://schemas.microsoft.com/office/drawing/2014/main" id="{CF976660-54D9-4B19-C3C6-2655649DEB6F}"/>
                  </a:ext>
                </a:extLst>
              </p:cNvPr>
              <p:cNvPicPr/>
              <p:nvPr/>
            </p:nvPicPr>
            <p:blipFill>
              <a:blip r:embed="rId28"/>
              <a:stretch>
                <a:fillRect/>
              </a:stretch>
            </p:blipFill>
            <p:spPr>
              <a:xfrm>
                <a:off x="7697183" y="5265561"/>
                <a:ext cx="2944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4" name="Ink 43">
                <a:extLst>
                  <a:ext uri="{FF2B5EF4-FFF2-40B4-BE49-F238E27FC236}">
                    <a16:creationId xmlns:a16="http://schemas.microsoft.com/office/drawing/2014/main" id="{78AF9381-7F72-F61D-46FD-72526A1966E1}"/>
                  </a:ext>
                </a:extLst>
              </p14:cNvPr>
              <p14:cNvContentPartPr/>
              <p14:nvPr/>
            </p14:nvContentPartPr>
            <p14:xfrm>
              <a:off x="7685663" y="5555721"/>
              <a:ext cx="364680" cy="211680"/>
            </p14:xfrm>
          </p:contentPart>
        </mc:Choice>
        <mc:Fallback>
          <p:pic>
            <p:nvPicPr>
              <p:cNvPr id="44" name="Ink 43">
                <a:extLst>
                  <a:ext uri="{FF2B5EF4-FFF2-40B4-BE49-F238E27FC236}">
                    <a16:creationId xmlns:a16="http://schemas.microsoft.com/office/drawing/2014/main" id="{78AF9381-7F72-F61D-46FD-72526A1966E1}"/>
                  </a:ext>
                </a:extLst>
              </p:cNvPr>
              <p:cNvPicPr/>
              <p:nvPr/>
            </p:nvPicPr>
            <p:blipFill>
              <a:blip r:embed="rId30"/>
              <a:stretch>
                <a:fillRect/>
              </a:stretch>
            </p:blipFill>
            <p:spPr>
              <a:xfrm>
                <a:off x="7676663" y="5547081"/>
                <a:ext cx="3823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5" name="Ink 44">
                <a:extLst>
                  <a:ext uri="{FF2B5EF4-FFF2-40B4-BE49-F238E27FC236}">
                    <a16:creationId xmlns:a16="http://schemas.microsoft.com/office/drawing/2014/main" id="{06CB2A6A-DDA6-54BD-6430-5B2BA44F0F31}"/>
                  </a:ext>
                </a:extLst>
              </p14:cNvPr>
              <p14:cNvContentPartPr/>
              <p14:nvPr/>
            </p14:nvContentPartPr>
            <p14:xfrm>
              <a:off x="7941983" y="5338641"/>
              <a:ext cx="282600" cy="435240"/>
            </p14:xfrm>
          </p:contentPart>
        </mc:Choice>
        <mc:Fallback>
          <p:pic>
            <p:nvPicPr>
              <p:cNvPr id="45" name="Ink 44">
                <a:extLst>
                  <a:ext uri="{FF2B5EF4-FFF2-40B4-BE49-F238E27FC236}">
                    <a16:creationId xmlns:a16="http://schemas.microsoft.com/office/drawing/2014/main" id="{06CB2A6A-DDA6-54BD-6430-5B2BA44F0F31}"/>
                  </a:ext>
                </a:extLst>
              </p:cNvPr>
              <p:cNvPicPr/>
              <p:nvPr/>
            </p:nvPicPr>
            <p:blipFill>
              <a:blip r:embed="rId32"/>
              <a:stretch>
                <a:fillRect/>
              </a:stretch>
            </p:blipFill>
            <p:spPr>
              <a:xfrm>
                <a:off x="7933343" y="5330001"/>
                <a:ext cx="30024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6" name="Ink 45">
                <a:extLst>
                  <a:ext uri="{FF2B5EF4-FFF2-40B4-BE49-F238E27FC236}">
                    <a16:creationId xmlns:a16="http://schemas.microsoft.com/office/drawing/2014/main" id="{15D2ED49-5A46-0960-E9BD-8986F7D9021D}"/>
                  </a:ext>
                </a:extLst>
              </p14:cNvPr>
              <p14:cNvContentPartPr/>
              <p14:nvPr/>
            </p14:nvContentPartPr>
            <p14:xfrm>
              <a:off x="8214503" y="5655801"/>
              <a:ext cx="532800" cy="23040"/>
            </p14:xfrm>
          </p:contentPart>
        </mc:Choice>
        <mc:Fallback>
          <p:pic>
            <p:nvPicPr>
              <p:cNvPr id="46" name="Ink 45">
                <a:extLst>
                  <a:ext uri="{FF2B5EF4-FFF2-40B4-BE49-F238E27FC236}">
                    <a16:creationId xmlns:a16="http://schemas.microsoft.com/office/drawing/2014/main" id="{15D2ED49-5A46-0960-E9BD-8986F7D9021D}"/>
                  </a:ext>
                </a:extLst>
              </p:cNvPr>
              <p:cNvPicPr/>
              <p:nvPr/>
            </p:nvPicPr>
            <p:blipFill>
              <a:blip r:embed="rId34"/>
              <a:stretch>
                <a:fillRect/>
              </a:stretch>
            </p:blipFill>
            <p:spPr>
              <a:xfrm>
                <a:off x="8205863" y="5647161"/>
                <a:ext cx="550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7" name="Ink 46">
                <a:extLst>
                  <a:ext uri="{FF2B5EF4-FFF2-40B4-BE49-F238E27FC236}">
                    <a16:creationId xmlns:a16="http://schemas.microsoft.com/office/drawing/2014/main" id="{421A1307-800D-9B3C-87B4-4889194BD1B3}"/>
                  </a:ext>
                </a:extLst>
              </p14:cNvPr>
              <p14:cNvContentPartPr/>
              <p14:nvPr/>
            </p14:nvContentPartPr>
            <p14:xfrm>
              <a:off x="8452463" y="5316321"/>
              <a:ext cx="86040" cy="223920"/>
            </p14:xfrm>
          </p:contentPart>
        </mc:Choice>
        <mc:Fallback>
          <p:pic>
            <p:nvPicPr>
              <p:cNvPr id="47" name="Ink 46">
                <a:extLst>
                  <a:ext uri="{FF2B5EF4-FFF2-40B4-BE49-F238E27FC236}">
                    <a16:creationId xmlns:a16="http://schemas.microsoft.com/office/drawing/2014/main" id="{421A1307-800D-9B3C-87B4-4889194BD1B3}"/>
                  </a:ext>
                </a:extLst>
              </p:cNvPr>
              <p:cNvPicPr/>
              <p:nvPr/>
            </p:nvPicPr>
            <p:blipFill>
              <a:blip r:embed="rId36"/>
              <a:stretch>
                <a:fillRect/>
              </a:stretch>
            </p:blipFill>
            <p:spPr>
              <a:xfrm>
                <a:off x="8443823" y="5307681"/>
                <a:ext cx="1036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8" name="Ink 47">
                <a:extLst>
                  <a:ext uri="{FF2B5EF4-FFF2-40B4-BE49-F238E27FC236}">
                    <a16:creationId xmlns:a16="http://schemas.microsoft.com/office/drawing/2014/main" id="{93D52EBF-2BBE-8305-8E73-E412F1B93F2A}"/>
                  </a:ext>
                </a:extLst>
              </p14:cNvPr>
              <p14:cNvContentPartPr/>
              <p14:nvPr/>
            </p14:nvContentPartPr>
            <p14:xfrm>
              <a:off x="7216223" y="5556441"/>
              <a:ext cx="492840" cy="21240"/>
            </p14:xfrm>
          </p:contentPart>
        </mc:Choice>
        <mc:Fallback>
          <p:pic>
            <p:nvPicPr>
              <p:cNvPr id="48" name="Ink 47">
                <a:extLst>
                  <a:ext uri="{FF2B5EF4-FFF2-40B4-BE49-F238E27FC236}">
                    <a16:creationId xmlns:a16="http://schemas.microsoft.com/office/drawing/2014/main" id="{93D52EBF-2BBE-8305-8E73-E412F1B93F2A}"/>
                  </a:ext>
                </a:extLst>
              </p:cNvPr>
              <p:cNvPicPr/>
              <p:nvPr/>
            </p:nvPicPr>
            <p:blipFill>
              <a:blip r:embed="rId38"/>
              <a:stretch>
                <a:fillRect/>
              </a:stretch>
            </p:blipFill>
            <p:spPr>
              <a:xfrm>
                <a:off x="7207223" y="5547801"/>
                <a:ext cx="510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9" name="Ink 48">
                <a:extLst>
                  <a:ext uri="{FF2B5EF4-FFF2-40B4-BE49-F238E27FC236}">
                    <a16:creationId xmlns:a16="http://schemas.microsoft.com/office/drawing/2014/main" id="{7CE6EF29-0C92-A1E8-32CE-DC68638A38B8}"/>
                  </a:ext>
                </a:extLst>
              </p14:cNvPr>
              <p14:cNvContentPartPr/>
              <p14:nvPr/>
            </p14:nvContentPartPr>
            <p14:xfrm>
              <a:off x="7343663" y="5368521"/>
              <a:ext cx="23040" cy="149760"/>
            </p14:xfrm>
          </p:contentPart>
        </mc:Choice>
        <mc:Fallback>
          <p:pic>
            <p:nvPicPr>
              <p:cNvPr id="49" name="Ink 48">
                <a:extLst>
                  <a:ext uri="{FF2B5EF4-FFF2-40B4-BE49-F238E27FC236}">
                    <a16:creationId xmlns:a16="http://schemas.microsoft.com/office/drawing/2014/main" id="{7CE6EF29-0C92-A1E8-32CE-DC68638A38B8}"/>
                  </a:ext>
                </a:extLst>
              </p:cNvPr>
              <p:cNvPicPr/>
              <p:nvPr/>
            </p:nvPicPr>
            <p:blipFill>
              <a:blip r:embed="rId40"/>
              <a:stretch>
                <a:fillRect/>
              </a:stretch>
            </p:blipFill>
            <p:spPr>
              <a:xfrm>
                <a:off x="7334663" y="5359881"/>
                <a:ext cx="40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0" name="Ink 49">
                <a:extLst>
                  <a:ext uri="{FF2B5EF4-FFF2-40B4-BE49-F238E27FC236}">
                    <a16:creationId xmlns:a16="http://schemas.microsoft.com/office/drawing/2014/main" id="{F9B2AE3B-A190-B9FB-1B56-EE6DB1DF30C5}"/>
                  </a:ext>
                </a:extLst>
              </p14:cNvPr>
              <p14:cNvContentPartPr/>
              <p14:nvPr/>
            </p14:nvContentPartPr>
            <p14:xfrm>
              <a:off x="7334303" y="5296881"/>
              <a:ext cx="199440" cy="117360"/>
            </p14:xfrm>
          </p:contentPart>
        </mc:Choice>
        <mc:Fallback>
          <p:pic>
            <p:nvPicPr>
              <p:cNvPr id="50" name="Ink 49">
                <a:extLst>
                  <a:ext uri="{FF2B5EF4-FFF2-40B4-BE49-F238E27FC236}">
                    <a16:creationId xmlns:a16="http://schemas.microsoft.com/office/drawing/2014/main" id="{F9B2AE3B-A190-B9FB-1B56-EE6DB1DF30C5}"/>
                  </a:ext>
                </a:extLst>
              </p:cNvPr>
              <p:cNvPicPr/>
              <p:nvPr/>
            </p:nvPicPr>
            <p:blipFill>
              <a:blip r:embed="rId42"/>
              <a:stretch>
                <a:fillRect/>
              </a:stretch>
            </p:blipFill>
            <p:spPr>
              <a:xfrm>
                <a:off x="7325303" y="5288241"/>
                <a:ext cx="2170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2" name="Ink 51">
                <a:extLst>
                  <a:ext uri="{FF2B5EF4-FFF2-40B4-BE49-F238E27FC236}">
                    <a16:creationId xmlns:a16="http://schemas.microsoft.com/office/drawing/2014/main" id="{E9900DF3-7DDE-0509-390C-4867F6A68792}"/>
                  </a:ext>
                </a:extLst>
              </p14:cNvPr>
              <p14:cNvContentPartPr/>
              <p14:nvPr/>
            </p14:nvContentPartPr>
            <p14:xfrm>
              <a:off x="8692943" y="5684961"/>
              <a:ext cx="70920" cy="232920"/>
            </p14:xfrm>
          </p:contentPart>
        </mc:Choice>
        <mc:Fallback>
          <p:pic>
            <p:nvPicPr>
              <p:cNvPr id="52" name="Ink 51">
                <a:extLst>
                  <a:ext uri="{FF2B5EF4-FFF2-40B4-BE49-F238E27FC236}">
                    <a16:creationId xmlns:a16="http://schemas.microsoft.com/office/drawing/2014/main" id="{E9900DF3-7DDE-0509-390C-4867F6A68792}"/>
                  </a:ext>
                </a:extLst>
              </p:cNvPr>
              <p:cNvPicPr/>
              <p:nvPr/>
            </p:nvPicPr>
            <p:blipFill>
              <a:blip r:embed="rId44"/>
              <a:stretch>
                <a:fillRect/>
              </a:stretch>
            </p:blipFill>
            <p:spPr>
              <a:xfrm>
                <a:off x="8684303" y="5675961"/>
                <a:ext cx="885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3" name="Ink 52">
                <a:extLst>
                  <a:ext uri="{FF2B5EF4-FFF2-40B4-BE49-F238E27FC236}">
                    <a16:creationId xmlns:a16="http://schemas.microsoft.com/office/drawing/2014/main" id="{F36F55F2-F0E7-90B4-0179-EE3468BC35B5}"/>
                  </a:ext>
                </a:extLst>
              </p14:cNvPr>
              <p14:cNvContentPartPr/>
              <p14:nvPr/>
            </p14:nvContentPartPr>
            <p14:xfrm>
              <a:off x="8653703" y="5891961"/>
              <a:ext cx="208800" cy="123120"/>
            </p14:xfrm>
          </p:contentPart>
        </mc:Choice>
        <mc:Fallback>
          <p:pic>
            <p:nvPicPr>
              <p:cNvPr id="53" name="Ink 52">
                <a:extLst>
                  <a:ext uri="{FF2B5EF4-FFF2-40B4-BE49-F238E27FC236}">
                    <a16:creationId xmlns:a16="http://schemas.microsoft.com/office/drawing/2014/main" id="{F36F55F2-F0E7-90B4-0179-EE3468BC35B5}"/>
                  </a:ext>
                </a:extLst>
              </p:cNvPr>
              <p:cNvPicPr/>
              <p:nvPr/>
            </p:nvPicPr>
            <p:blipFill>
              <a:blip r:embed="rId46"/>
              <a:stretch>
                <a:fillRect/>
              </a:stretch>
            </p:blipFill>
            <p:spPr>
              <a:xfrm>
                <a:off x="8645063" y="5883321"/>
                <a:ext cx="2264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4" name="Ink 53">
                <a:extLst>
                  <a:ext uri="{FF2B5EF4-FFF2-40B4-BE49-F238E27FC236}">
                    <a16:creationId xmlns:a16="http://schemas.microsoft.com/office/drawing/2014/main" id="{3CF7D80F-F544-EB32-A2C4-7AE8E868DC9E}"/>
                  </a:ext>
                </a:extLst>
              </p14:cNvPr>
              <p14:cNvContentPartPr/>
              <p14:nvPr/>
            </p14:nvContentPartPr>
            <p14:xfrm>
              <a:off x="8914703" y="5790441"/>
              <a:ext cx="232920" cy="161280"/>
            </p14:xfrm>
          </p:contentPart>
        </mc:Choice>
        <mc:Fallback>
          <p:pic>
            <p:nvPicPr>
              <p:cNvPr id="54" name="Ink 53">
                <a:extLst>
                  <a:ext uri="{FF2B5EF4-FFF2-40B4-BE49-F238E27FC236}">
                    <a16:creationId xmlns:a16="http://schemas.microsoft.com/office/drawing/2014/main" id="{3CF7D80F-F544-EB32-A2C4-7AE8E868DC9E}"/>
                  </a:ext>
                </a:extLst>
              </p:cNvPr>
              <p:cNvPicPr/>
              <p:nvPr/>
            </p:nvPicPr>
            <p:blipFill>
              <a:blip r:embed="rId48"/>
              <a:stretch>
                <a:fillRect/>
              </a:stretch>
            </p:blipFill>
            <p:spPr>
              <a:xfrm>
                <a:off x="8906063" y="5781801"/>
                <a:ext cx="2505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6" name="Ink 55">
                <a:extLst>
                  <a:ext uri="{FF2B5EF4-FFF2-40B4-BE49-F238E27FC236}">
                    <a16:creationId xmlns:a16="http://schemas.microsoft.com/office/drawing/2014/main" id="{CAF8E3E9-FB08-A037-51E2-BE39C13D0749}"/>
                  </a:ext>
                </a:extLst>
              </p14:cNvPr>
              <p14:cNvContentPartPr/>
              <p14:nvPr/>
            </p14:nvContentPartPr>
            <p14:xfrm>
              <a:off x="7194983" y="5577321"/>
              <a:ext cx="21600" cy="300960"/>
            </p14:xfrm>
          </p:contentPart>
        </mc:Choice>
        <mc:Fallback>
          <p:pic>
            <p:nvPicPr>
              <p:cNvPr id="56" name="Ink 55">
                <a:extLst>
                  <a:ext uri="{FF2B5EF4-FFF2-40B4-BE49-F238E27FC236}">
                    <a16:creationId xmlns:a16="http://schemas.microsoft.com/office/drawing/2014/main" id="{CAF8E3E9-FB08-A037-51E2-BE39C13D0749}"/>
                  </a:ext>
                </a:extLst>
              </p:cNvPr>
              <p:cNvPicPr/>
              <p:nvPr/>
            </p:nvPicPr>
            <p:blipFill>
              <a:blip r:embed="rId50"/>
              <a:stretch>
                <a:fillRect/>
              </a:stretch>
            </p:blipFill>
            <p:spPr>
              <a:xfrm>
                <a:off x="7185983" y="5568681"/>
                <a:ext cx="39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7" name="Ink 56">
                <a:extLst>
                  <a:ext uri="{FF2B5EF4-FFF2-40B4-BE49-F238E27FC236}">
                    <a16:creationId xmlns:a16="http://schemas.microsoft.com/office/drawing/2014/main" id="{9F63F53F-1BE4-3701-D4E2-010E03AFFEB8}"/>
                  </a:ext>
                </a:extLst>
              </p14:cNvPr>
              <p14:cNvContentPartPr/>
              <p14:nvPr/>
            </p14:nvContentPartPr>
            <p14:xfrm>
              <a:off x="7144583" y="5844441"/>
              <a:ext cx="199440" cy="156240"/>
            </p14:xfrm>
          </p:contentPart>
        </mc:Choice>
        <mc:Fallback>
          <p:pic>
            <p:nvPicPr>
              <p:cNvPr id="57" name="Ink 56">
                <a:extLst>
                  <a:ext uri="{FF2B5EF4-FFF2-40B4-BE49-F238E27FC236}">
                    <a16:creationId xmlns:a16="http://schemas.microsoft.com/office/drawing/2014/main" id="{9F63F53F-1BE4-3701-D4E2-010E03AFFEB8}"/>
                  </a:ext>
                </a:extLst>
              </p:cNvPr>
              <p:cNvPicPr/>
              <p:nvPr/>
            </p:nvPicPr>
            <p:blipFill>
              <a:blip r:embed="rId52"/>
              <a:stretch>
                <a:fillRect/>
              </a:stretch>
            </p:blipFill>
            <p:spPr>
              <a:xfrm>
                <a:off x="7135583" y="5835441"/>
                <a:ext cx="2170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75" name="Ink 2074">
                <a:extLst>
                  <a:ext uri="{FF2B5EF4-FFF2-40B4-BE49-F238E27FC236}">
                    <a16:creationId xmlns:a16="http://schemas.microsoft.com/office/drawing/2014/main" id="{5E008A5E-7D7D-B32F-0DCA-C84B7AF0925D}"/>
                  </a:ext>
                </a:extLst>
              </p14:cNvPr>
              <p14:cNvContentPartPr/>
              <p14:nvPr/>
            </p14:nvContentPartPr>
            <p14:xfrm>
              <a:off x="6798983" y="4811241"/>
              <a:ext cx="1083600" cy="1414080"/>
            </p14:xfrm>
          </p:contentPart>
        </mc:Choice>
        <mc:Fallback>
          <p:pic>
            <p:nvPicPr>
              <p:cNvPr id="2075" name="Ink 2074">
                <a:extLst>
                  <a:ext uri="{FF2B5EF4-FFF2-40B4-BE49-F238E27FC236}">
                    <a16:creationId xmlns:a16="http://schemas.microsoft.com/office/drawing/2014/main" id="{5E008A5E-7D7D-B32F-0DCA-C84B7AF0925D}"/>
                  </a:ext>
                </a:extLst>
              </p:cNvPr>
              <p:cNvPicPr/>
              <p:nvPr/>
            </p:nvPicPr>
            <p:blipFill>
              <a:blip r:embed="rId54"/>
              <a:stretch>
                <a:fillRect/>
              </a:stretch>
            </p:blipFill>
            <p:spPr>
              <a:xfrm>
                <a:off x="6789983" y="4802601"/>
                <a:ext cx="1101240" cy="1431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76" name="Ink 2075">
                <a:extLst>
                  <a:ext uri="{FF2B5EF4-FFF2-40B4-BE49-F238E27FC236}">
                    <a16:creationId xmlns:a16="http://schemas.microsoft.com/office/drawing/2014/main" id="{F74EBBFC-4E86-45C7-BEF4-533BEA7B4619}"/>
                  </a:ext>
                </a:extLst>
              </p14:cNvPr>
              <p14:cNvContentPartPr/>
              <p14:nvPr/>
            </p14:nvContentPartPr>
            <p14:xfrm>
              <a:off x="7727063" y="4768401"/>
              <a:ext cx="150120" cy="228600"/>
            </p14:xfrm>
          </p:contentPart>
        </mc:Choice>
        <mc:Fallback>
          <p:pic>
            <p:nvPicPr>
              <p:cNvPr id="2076" name="Ink 2075">
                <a:extLst>
                  <a:ext uri="{FF2B5EF4-FFF2-40B4-BE49-F238E27FC236}">
                    <a16:creationId xmlns:a16="http://schemas.microsoft.com/office/drawing/2014/main" id="{F74EBBFC-4E86-45C7-BEF4-533BEA7B4619}"/>
                  </a:ext>
                </a:extLst>
              </p:cNvPr>
              <p:cNvPicPr/>
              <p:nvPr/>
            </p:nvPicPr>
            <p:blipFill>
              <a:blip r:embed="rId56"/>
              <a:stretch>
                <a:fillRect/>
              </a:stretch>
            </p:blipFill>
            <p:spPr>
              <a:xfrm>
                <a:off x="7718063" y="4759401"/>
                <a:ext cx="167760" cy="246240"/>
              </a:xfrm>
              <a:prstGeom prst="rect">
                <a:avLst/>
              </a:prstGeom>
            </p:spPr>
          </p:pic>
        </mc:Fallback>
      </mc:AlternateContent>
      <p:grpSp>
        <p:nvGrpSpPr>
          <p:cNvPr id="2105" name="Group 2104">
            <a:extLst>
              <a:ext uri="{FF2B5EF4-FFF2-40B4-BE49-F238E27FC236}">
                <a16:creationId xmlns:a16="http://schemas.microsoft.com/office/drawing/2014/main" id="{30E73021-FCB1-1194-73ED-668E86F61960}"/>
              </a:ext>
            </a:extLst>
          </p:cNvPr>
          <p:cNvGrpSpPr/>
          <p:nvPr/>
        </p:nvGrpSpPr>
        <p:grpSpPr>
          <a:xfrm>
            <a:off x="9330143" y="3590121"/>
            <a:ext cx="2501640" cy="2895840"/>
            <a:chOff x="9330143" y="3590121"/>
            <a:chExt cx="2501640" cy="2895840"/>
          </a:xfrm>
        </p:grpSpPr>
        <mc:AlternateContent xmlns:mc="http://schemas.openxmlformats.org/markup-compatibility/2006">
          <mc:Choice xmlns:p14="http://schemas.microsoft.com/office/powerpoint/2010/main" Requires="p14">
            <p:contentPart p14:bwMode="auto" r:id="rId57">
              <p14:nvContentPartPr>
                <p14:cNvPr id="12" name="Ink 11">
                  <a:extLst>
                    <a:ext uri="{FF2B5EF4-FFF2-40B4-BE49-F238E27FC236}">
                      <a16:creationId xmlns:a16="http://schemas.microsoft.com/office/drawing/2014/main" id="{57A98EF9-4572-EC69-AF75-104AF94C9F6F}"/>
                    </a:ext>
                  </a:extLst>
                </p14:cNvPr>
                <p14:cNvContentPartPr/>
                <p14:nvPr/>
              </p14:nvContentPartPr>
              <p14:xfrm>
                <a:off x="9390263" y="4346481"/>
                <a:ext cx="1613880" cy="649440"/>
              </p14:xfrm>
            </p:contentPart>
          </mc:Choice>
          <mc:Fallback>
            <p:pic>
              <p:nvPicPr>
                <p:cNvPr id="12" name="Ink 11">
                  <a:extLst>
                    <a:ext uri="{FF2B5EF4-FFF2-40B4-BE49-F238E27FC236}">
                      <a16:creationId xmlns:a16="http://schemas.microsoft.com/office/drawing/2014/main" id="{57A98EF9-4572-EC69-AF75-104AF94C9F6F}"/>
                    </a:ext>
                  </a:extLst>
                </p:cNvPr>
                <p:cNvPicPr/>
                <p:nvPr/>
              </p:nvPicPr>
              <p:blipFill>
                <a:blip r:embed="rId58"/>
                <a:stretch>
                  <a:fillRect/>
                </a:stretch>
              </p:blipFill>
              <p:spPr>
                <a:xfrm>
                  <a:off x="9381623" y="4337481"/>
                  <a:ext cx="1631520" cy="667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 name="Ink 14">
                  <a:extLst>
                    <a:ext uri="{FF2B5EF4-FFF2-40B4-BE49-F238E27FC236}">
                      <a16:creationId xmlns:a16="http://schemas.microsoft.com/office/drawing/2014/main" id="{0A3399A4-A66A-A527-702B-58C0033098B9}"/>
                    </a:ext>
                  </a:extLst>
                </p14:cNvPr>
                <p14:cNvContentPartPr/>
                <p14:nvPr/>
              </p14:nvContentPartPr>
              <p14:xfrm>
                <a:off x="9330143" y="4217961"/>
                <a:ext cx="1987920" cy="779760"/>
              </p14:xfrm>
            </p:contentPart>
          </mc:Choice>
          <mc:Fallback>
            <p:pic>
              <p:nvPicPr>
                <p:cNvPr id="15" name="Ink 14">
                  <a:extLst>
                    <a:ext uri="{FF2B5EF4-FFF2-40B4-BE49-F238E27FC236}">
                      <a16:creationId xmlns:a16="http://schemas.microsoft.com/office/drawing/2014/main" id="{0A3399A4-A66A-A527-702B-58C0033098B9}"/>
                    </a:ext>
                  </a:extLst>
                </p:cNvPr>
                <p:cNvPicPr/>
                <p:nvPr/>
              </p:nvPicPr>
              <p:blipFill>
                <a:blip r:embed="rId60"/>
                <a:stretch>
                  <a:fillRect/>
                </a:stretch>
              </p:blipFill>
              <p:spPr>
                <a:xfrm>
                  <a:off x="9321503" y="4209321"/>
                  <a:ext cx="200556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7" name="Ink 16">
                  <a:extLst>
                    <a:ext uri="{FF2B5EF4-FFF2-40B4-BE49-F238E27FC236}">
                      <a16:creationId xmlns:a16="http://schemas.microsoft.com/office/drawing/2014/main" id="{F44E25A9-739C-1020-AC63-1F9042F0E0C4}"/>
                    </a:ext>
                  </a:extLst>
                </p14:cNvPr>
                <p14:cNvContentPartPr/>
                <p14:nvPr/>
              </p14:nvContentPartPr>
              <p14:xfrm>
                <a:off x="9602303" y="3888201"/>
                <a:ext cx="290880" cy="217440"/>
              </p14:xfrm>
            </p:contentPart>
          </mc:Choice>
          <mc:Fallback>
            <p:pic>
              <p:nvPicPr>
                <p:cNvPr id="17" name="Ink 16">
                  <a:extLst>
                    <a:ext uri="{FF2B5EF4-FFF2-40B4-BE49-F238E27FC236}">
                      <a16:creationId xmlns:a16="http://schemas.microsoft.com/office/drawing/2014/main" id="{F44E25A9-739C-1020-AC63-1F9042F0E0C4}"/>
                    </a:ext>
                  </a:extLst>
                </p:cNvPr>
                <p:cNvPicPr/>
                <p:nvPr/>
              </p:nvPicPr>
              <p:blipFill>
                <a:blip r:embed="rId62"/>
                <a:stretch>
                  <a:fillRect/>
                </a:stretch>
              </p:blipFill>
              <p:spPr>
                <a:xfrm>
                  <a:off x="9593663" y="3879201"/>
                  <a:ext cx="3085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8" name="Ink 17">
                  <a:extLst>
                    <a:ext uri="{FF2B5EF4-FFF2-40B4-BE49-F238E27FC236}">
                      <a16:creationId xmlns:a16="http://schemas.microsoft.com/office/drawing/2014/main" id="{C69278AC-7DB7-48EC-9DF5-8C4E835F7AE8}"/>
                    </a:ext>
                  </a:extLst>
                </p14:cNvPr>
                <p14:cNvContentPartPr/>
                <p14:nvPr/>
              </p14:nvContentPartPr>
              <p14:xfrm>
                <a:off x="9982823" y="3932481"/>
                <a:ext cx="23760" cy="155880"/>
              </p14:xfrm>
            </p:contentPart>
          </mc:Choice>
          <mc:Fallback>
            <p:pic>
              <p:nvPicPr>
                <p:cNvPr id="18" name="Ink 17">
                  <a:extLst>
                    <a:ext uri="{FF2B5EF4-FFF2-40B4-BE49-F238E27FC236}">
                      <a16:creationId xmlns:a16="http://schemas.microsoft.com/office/drawing/2014/main" id="{C69278AC-7DB7-48EC-9DF5-8C4E835F7AE8}"/>
                    </a:ext>
                  </a:extLst>
                </p:cNvPr>
                <p:cNvPicPr/>
                <p:nvPr/>
              </p:nvPicPr>
              <p:blipFill>
                <a:blip r:embed="rId64"/>
                <a:stretch>
                  <a:fillRect/>
                </a:stretch>
              </p:blipFill>
              <p:spPr>
                <a:xfrm>
                  <a:off x="9974183" y="3923481"/>
                  <a:ext cx="414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9" name="Ink 18">
                  <a:extLst>
                    <a:ext uri="{FF2B5EF4-FFF2-40B4-BE49-F238E27FC236}">
                      <a16:creationId xmlns:a16="http://schemas.microsoft.com/office/drawing/2014/main" id="{708F8FFC-8642-8117-9F72-FE7AF8CDBCCB}"/>
                    </a:ext>
                  </a:extLst>
                </p14:cNvPr>
                <p14:cNvContentPartPr/>
                <p14:nvPr/>
              </p14:nvContentPartPr>
              <p14:xfrm>
                <a:off x="9891743" y="3928521"/>
                <a:ext cx="263520" cy="180360"/>
              </p14:xfrm>
            </p:contentPart>
          </mc:Choice>
          <mc:Fallback>
            <p:pic>
              <p:nvPicPr>
                <p:cNvPr id="19" name="Ink 18">
                  <a:extLst>
                    <a:ext uri="{FF2B5EF4-FFF2-40B4-BE49-F238E27FC236}">
                      <a16:creationId xmlns:a16="http://schemas.microsoft.com/office/drawing/2014/main" id="{708F8FFC-8642-8117-9F72-FE7AF8CDBCCB}"/>
                    </a:ext>
                  </a:extLst>
                </p:cNvPr>
                <p:cNvPicPr/>
                <p:nvPr/>
              </p:nvPicPr>
              <p:blipFill>
                <a:blip r:embed="rId66"/>
                <a:stretch>
                  <a:fillRect/>
                </a:stretch>
              </p:blipFill>
              <p:spPr>
                <a:xfrm>
                  <a:off x="9883103" y="3919521"/>
                  <a:ext cx="2811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 name="Ink 19">
                  <a:extLst>
                    <a:ext uri="{FF2B5EF4-FFF2-40B4-BE49-F238E27FC236}">
                      <a16:creationId xmlns:a16="http://schemas.microsoft.com/office/drawing/2014/main" id="{17FC0D5C-2EDB-1476-1506-0DB5EE21CC74}"/>
                    </a:ext>
                  </a:extLst>
                </p14:cNvPr>
                <p14:cNvContentPartPr/>
                <p14:nvPr/>
              </p14:nvContentPartPr>
              <p14:xfrm>
                <a:off x="10246703" y="3913761"/>
                <a:ext cx="3960" cy="195840"/>
              </p14:xfrm>
            </p:contentPart>
          </mc:Choice>
          <mc:Fallback>
            <p:pic>
              <p:nvPicPr>
                <p:cNvPr id="20" name="Ink 19">
                  <a:extLst>
                    <a:ext uri="{FF2B5EF4-FFF2-40B4-BE49-F238E27FC236}">
                      <a16:creationId xmlns:a16="http://schemas.microsoft.com/office/drawing/2014/main" id="{17FC0D5C-2EDB-1476-1506-0DB5EE21CC74}"/>
                    </a:ext>
                  </a:extLst>
                </p:cNvPr>
                <p:cNvPicPr/>
                <p:nvPr/>
              </p:nvPicPr>
              <p:blipFill>
                <a:blip r:embed="rId68"/>
                <a:stretch>
                  <a:fillRect/>
                </a:stretch>
              </p:blipFill>
              <p:spPr>
                <a:xfrm>
                  <a:off x="10238063" y="3904761"/>
                  <a:ext cx="216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2" name="Ink 21">
                  <a:extLst>
                    <a:ext uri="{FF2B5EF4-FFF2-40B4-BE49-F238E27FC236}">
                      <a16:creationId xmlns:a16="http://schemas.microsoft.com/office/drawing/2014/main" id="{9CD0D61C-F186-F7EB-8642-436B146BCB78}"/>
                    </a:ext>
                  </a:extLst>
                </p14:cNvPr>
                <p14:cNvContentPartPr/>
                <p14:nvPr/>
              </p14:nvContentPartPr>
              <p14:xfrm>
                <a:off x="10383863" y="3946161"/>
                <a:ext cx="9000" cy="163080"/>
              </p14:xfrm>
            </p:contentPart>
          </mc:Choice>
          <mc:Fallback>
            <p:pic>
              <p:nvPicPr>
                <p:cNvPr id="22" name="Ink 21">
                  <a:extLst>
                    <a:ext uri="{FF2B5EF4-FFF2-40B4-BE49-F238E27FC236}">
                      <a16:creationId xmlns:a16="http://schemas.microsoft.com/office/drawing/2014/main" id="{9CD0D61C-F186-F7EB-8642-436B146BCB78}"/>
                    </a:ext>
                  </a:extLst>
                </p:cNvPr>
                <p:cNvPicPr/>
                <p:nvPr/>
              </p:nvPicPr>
              <p:blipFill>
                <a:blip r:embed="rId70"/>
                <a:stretch>
                  <a:fillRect/>
                </a:stretch>
              </p:blipFill>
              <p:spPr>
                <a:xfrm>
                  <a:off x="10375223" y="3937161"/>
                  <a:ext cx="266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3" name="Ink 22">
                  <a:extLst>
                    <a:ext uri="{FF2B5EF4-FFF2-40B4-BE49-F238E27FC236}">
                      <a16:creationId xmlns:a16="http://schemas.microsoft.com/office/drawing/2014/main" id="{D69BAAFA-EB87-93B9-4DFC-214275285F21}"/>
                    </a:ext>
                  </a:extLst>
                </p14:cNvPr>
                <p14:cNvContentPartPr/>
                <p14:nvPr/>
              </p14:nvContentPartPr>
              <p14:xfrm>
                <a:off x="10244543" y="3878481"/>
                <a:ext cx="273240" cy="243360"/>
              </p14:xfrm>
            </p:contentPart>
          </mc:Choice>
          <mc:Fallback>
            <p:pic>
              <p:nvPicPr>
                <p:cNvPr id="23" name="Ink 22">
                  <a:extLst>
                    <a:ext uri="{FF2B5EF4-FFF2-40B4-BE49-F238E27FC236}">
                      <a16:creationId xmlns:a16="http://schemas.microsoft.com/office/drawing/2014/main" id="{D69BAAFA-EB87-93B9-4DFC-214275285F21}"/>
                    </a:ext>
                  </a:extLst>
                </p:cNvPr>
                <p:cNvPicPr/>
                <p:nvPr/>
              </p:nvPicPr>
              <p:blipFill>
                <a:blip r:embed="rId72"/>
                <a:stretch>
                  <a:fillRect/>
                </a:stretch>
              </p:blipFill>
              <p:spPr>
                <a:xfrm>
                  <a:off x="10235903" y="3869481"/>
                  <a:ext cx="2908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4" name="Ink 23">
                  <a:extLst>
                    <a:ext uri="{FF2B5EF4-FFF2-40B4-BE49-F238E27FC236}">
                      <a16:creationId xmlns:a16="http://schemas.microsoft.com/office/drawing/2014/main" id="{D18AEE6D-0AA3-BF5B-5063-4A9928A1E8BF}"/>
                    </a:ext>
                  </a:extLst>
                </p14:cNvPr>
                <p14:cNvContentPartPr/>
                <p14:nvPr/>
              </p14:nvContentPartPr>
              <p14:xfrm>
                <a:off x="10532543" y="3914121"/>
                <a:ext cx="248400" cy="215640"/>
              </p14:xfrm>
            </p:contentPart>
          </mc:Choice>
          <mc:Fallback>
            <p:pic>
              <p:nvPicPr>
                <p:cNvPr id="24" name="Ink 23">
                  <a:extLst>
                    <a:ext uri="{FF2B5EF4-FFF2-40B4-BE49-F238E27FC236}">
                      <a16:creationId xmlns:a16="http://schemas.microsoft.com/office/drawing/2014/main" id="{D18AEE6D-0AA3-BF5B-5063-4A9928A1E8BF}"/>
                    </a:ext>
                  </a:extLst>
                </p:cNvPr>
                <p:cNvPicPr/>
                <p:nvPr/>
              </p:nvPicPr>
              <p:blipFill>
                <a:blip r:embed="rId74"/>
                <a:stretch>
                  <a:fillRect/>
                </a:stretch>
              </p:blipFill>
              <p:spPr>
                <a:xfrm>
                  <a:off x="10523903" y="3905121"/>
                  <a:ext cx="2660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6" name="Ink 25">
                  <a:extLst>
                    <a:ext uri="{FF2B5EF4-FFF2-40B4-BE49-F238E27FC236}">
                      <a16:creationId xmlns:a16="http://schemas.microsoft.com/office/drawing/2014/main" id="{22DA1DCF-8DEE-4B79-D1F7-D46FBFB97B8E}"/>
                    </a:ext>
                  </a:extLst>
                </p14:cNvPr>
                <p14:cNvContentPartPr/>
                <p14:nvPr/>
              </p14:nvContentPartPr>
              <p14:xfrm>
                <a:off x="10411943" y="3747441"/>
                <a:ext cx="597600" cy="479160"/>
              </p14:xfrm>
            </p:contentPart>
          </mc:Choice>
          <mc:Fallback>
            <p:pic>
              <p:nvPicPr>
                <p:cNvPr id="26" name="Ink 25">
                  <a:extLst>
                    <a:ext uri="{FF2B5EF4-FFF2-40B4-BE49-F238E27FC236}">
                      <a16:creationId xmlns:a16="http://schemas.microsoft.com/office/drawing/2014/main" id="{22DA1DCF-8DEE-4B79-D1F7-D46FBFB97B8E}"/>
                    </a:ext>
                  </a:extLst>
                </p:cNvPr>
                <p:cNvPicPr/>
                <p:nvPr/>
              </p:nvPicPr>
              <p:blipFill>
                <a:blip r:embed="rId76"/>
                <a:stretch>
                  <a:fillRect/>
                </a:stretch>
              </p:blipFill>
              <p:spPr>
                <a:xfrm>
                  <a:off x="10403303" y="3738441"/>
                  <a:ext cx="61524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1" name="Ink 30">
                  <a:extLst>
                    <a:ext uri="{FF2B5EF4-FFF2-40B4-BE49-F238E27FC236}">
                      <a16:creationId xmlns:a16="http://schemas.microsoft.com/office/drawing/2014/main" id="{CDE4BF94-0ECE-39F2-F024-10F5A2FA31F7}"/>
                    </a:ext>
                  </a:extLst>
                </p14:cNvPr>
                <p14:cNvContentPartPr/>
                <p14:nvPr/>
              </p14:nvContentPartPr>
              <p14:xfrm>
                <a:off x="9620303" y="4412001"/>
                <a:ext cx="32040" cy="167040"/>
              </p14:xfrm>
            </p:contentPart>
          </mc:Choice>
          <mc:Fallback>
            <p:pic>
              <p:nvPicPr>
                <p:cNvPr id="31" name="Ink 30">
                  <a:extLst>
                    <a:ext uri="{FF2B5EF4-FFF2-40B4-BE49-F238E27FC236}">
                      <a16:creationId xmlns:a16="http://schemas.microsoft.com/office/drawing/2014/main" id="{CDE4BF94-0ECE-39F2-F024-10F5A2FA31F7}"/>
                    </a:ext>
                  </a:extLst>
                </p:cNvPr>
                <p:cNvPicPr/>
                <p:nvPr/>
              </p:nvPicPr>
              <p:blipFill>
                <a:blip r:embed="rId78"/>
                <a:stretch>
                  <a:fillRect/>
                </a:stretch>
              </p:blipFill>
              <p:spPr>
                <a:xfrm>
                  <a:off x="9611303" y="4403361"/>
                  <a:ext cx="496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2" name="Ink 31">
                  <a:extLst>
                    <a:ext uri="{FF2B5EF4-FFF2-40B4-BE49-F238E27FC236}">
                      <a16:creationId xmlns:a16="http://schemas.microsoft.com/office/drawing/2014/main" id="{B5476D0C-9CD8-67FC-F215-02A9DCCF8BA9}"/>
                    </a:ext>
                  </a:extLst>
                </p14:cNvPr>
                <p14:cNvContentPartPr/>
                <p14:nvPr/>
              </p14:nvContentPartPr>
              <p14:xfrm>
                <a:off x="9677543" y="4439721"/>
                <a:ext cx="94680" cy="122040"/>
              </p14:xfrm>
            </p:contentPart>
          </mc:Choice>
          <mc:Fallback>
            <p:pic>
              <p:nvPicPr>
                <p:cNvPr id="32" name="Ink 31">
                  <a:extLst>
                    <a:ext uri="{FF2B5EF4-FFF2-40B4-BE49-F238E27FC236}">
                      <a16:creationId xmlns:a16="http://schemas.microsoft.com/office/drawing/2014/main" id="{B5476D0C-9CD8-67FC-F215-02A9DCCF8BA9}"/>
                    </a:ext>
                  </a:extLst>
                </p:cNvPr>
                <p:cNvPicPr/>
                <p:nvPr/>
              </p:nvPicPr>
              <p:blipFill>
                <a:blip r:embed="rId80"/>
                <a:stretch>
                  <a:fillRect/>
                </a:stretch>
              </p:blipFill>
              <p:spPr>
                <a:xfrm>
                  <a:off x="9668543" y="4430721"/>
                  <a:ext cx="1123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34" name="Ink 33">
                  <a:extLst>
                    <a:ext uri="{FF2B5EF4-FFF2-40B4-BE49-F238E27FC236}">
                      <a16:creationId xmlns:a16="http://schemas.microsoft.com/office/drawing/2014/main" id="{F675E64C-AD79-6C8F-53CE-5C468C4F3698}"/>
                    </a:ext>
                  </a:extLst>
                </p14:cNvPr>
                <p14:cNvContentPartPr/>
                <p14:nvPr/>
              </p14:nvContentPartPr>
              <p14:xfrm>
                <a:off x="9792743" y="4330641"/>
                <a:ext cx="221400" cy="16200"/>
              </p14:xfrm>
            </p:contentPart>
          </mc:Choice>
          <mc:Fallback>
            <p:pic>
              <p:nvPicPr>
                <p:cNvPr id="34" name="Ink 33">
                  <a:extLst>
                    <a:ext uri="{FF2B5EF4-FFF2-40B4-BE49-F238E27FC236}">
                      <a16:creationId xmlns:a16="http://schemas.microsoft.com/office/drawing/2014/main" id="{F675E64C-AD79-6C8F-53CE-5C468C4F3698}"/>
                    </a:ext>
                  </a:extLst>
                </p:cNvPr>
                <p:cNvPicPr/>
                <p:nvPr/>
              </p:nvPicPr>
              <p:blipFill>
                <a:blip r:embed="rId82"/>
                <a:stretch>
                  <a:fillRect/>
                </a:stretch>
              </p:blipFill>
              <p:spPr>
                <a:xfrm>
                  <a:off x="9784103" y="4322001"/>
                  <a:ext cx="2390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35" name="Ink 34">
                  <a:extLst>
                    <a:ext uri="{FF2B5EF4-FFF2-40B4-BE49-F238E27FC236}">
                      <a16:creationId xmlns:a16="http://schemas.microsoft.com/office/drawing/2014/main" id="{A44A53D4-FEF3-9FE4-5D2A-136D1016790E}"/>
                    </a:ext>
                  </a:extLst>
                </p14:cNvPr>
                <p14:cNvContentPartPr/>
                <p14:nvPr/>
              </p14:nvContentPartPr>
              <p14:xfrm>
                <a:off x="9811463" y="4421721"/>
                <a:ext cx="215280" cy="7200"/>
              </p14:xfrm>
            </p:contentPart>
          </mc:Choice>
          <mc:Fallback>
            <p:pic>
              <p:nvPicPr>
                <p:cNvPr id="35" name="Ink 34">
                  <a:extLst>
                    <a:ext uri="{FF2B5EF4-FFF2-40B4-BE49-F238E27FC236}">
                      <a16:creationId xmlns:a16="http://schemas.microsoft.com/office/drawing/2014/main" id="{A44A53D4-FEF3-9FE4-5D2A-136D1016790E}"/>
                    </a:ext>
                  </a:extLst>
                </p:cNvPr>
                <p:cNvPicPr/>
                <p:nvPr/>
              </p:nvPicPr>
              <p:blipFill>
                <a:blip r:embed="rId84"/>
                <a:stretch>
                  <a:fillRect/>
                </a:stretch>
              </p:blipFill>
              <p:spPr>
                <a:xfrm>
                  <a:off x="9802823" y="4413081"/>
                  <a:ext cx="2329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36" name="Ink 35">
                  <a:extLst>
                    <a:ext uri="{FF2B5EF4-FFF2-40B4-BE49-F238E27FC236}">
                      <a16:creationId xmlns:a16="http://schemas.microsoft.com/office/drawing/2014/main" id="{EA027DB4-06BB-6A6D-B2F7-903D1020BF03}"/>
                    </a:ext>
                  </a:extLst>
                </p14:cNvPr>
                <p14:cNvContentPartPr/>
                <p14:nvPr/>
              </p14:nvContentPartPr>
              <p14:xfrm>
                <a:off x="9831263" y="4487961"/>
                <a:ext cx="213840" cy="17280"/>
              </p14:xfrm>
            </p:contentPart>
          </mc:Choice>
          <mc:Fallback>
            <p:pic>
              <p:nvPicPr>
                <p:cNvPr id="36" name="Ink 35">
                  <a:extLst>
                    <a:ext uri="{FF2B5EF4-FFF2-40B4-BE49-F238E27FC236}">
                      <a16:creationId xmlns:a16="http://schemas.microsoft.com/office/drawing/2014/main" id="{EA027DB4-06BB-6A6D-B2F7-903D1020BF03}"/>
                    </a:ext>
                  </a:extLst>
                </p:cNvPr>
                <p:cNvPicPr/>
                <p:nvPr/>
              </p:nvPicPr>
              <p:blipFill>
                <a:blip r:embed="rId86"/>
                <a:stretch>
                  <a:fillRect/>
                </a:stretch>
              </p:blipFill>
              <p:spPr>
                <a:xfrm>
                  <a:off x="9822263" y="4478961"/>
                  <a:ext cx="2314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37" name="Ink 36">
                  <a:extLst>
                    <a:ext uri="{FF2B5EF4-FFF2-40B4-BE49-F238E27FC236}">
                      <a16:creationId xmlns:a16="http://schemas.microsoft.com/office/drawing/2014/main" id="{AA5CEBE6-51A3-80A9-E6E4-C1FDDAE68E7E}"/>
                    </a:ext>
                  </a:extLst>
                </p14:cNvPr>
                <p14:cNvContentPartPr/>
                <p14:nvPr/>
              </p14:nvContentPartPr>
              <p14:xfrm>
                <a:off x="9846383" y="4581561"/>
                <a:ext cx="217080" cy="102600"/>
              </p14:xfrm>
            </p:contentPart>
          </mc:Choice>
          <mc:Fallback>
            <p:pic>
              <p:nvPicPr>
                <p:cNvPr id="37" name="Ink 36">
                  <a:extLst>
                    <a:ext uri="{FF2B5EF4-FFF2-40B4-BE49-F238E27FC236}">
                      <a16:creationId xmlns:a16="http://schemas.microsoft.com/office/drawing/2014/main" id="{AA5CEBE6-51A3-80A9-E6E4-C1FDDAE68E7E}"/>
                    </a:ext>
                  </a:extLst>
                </p:cNvPr>
                <p:cNvPicPr/>
                <p:nvPr/>
              </p:nvPicPr>
              <p:blipFill>
                <a:blip r:embed="rId88"/>
                <a:stretch>
                  <a:fillRect/>
                </a:stretch>
              </p:blipFill>
              <p:spPr>
                <a:xfrm>
                  <a:off x="9837383" y="4572561"/>
                  <a:ext cx="2347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8" name="Ink 37">
                  <a:extLst>
                    <a:ext uri="{FF2B5EF4-FFF2-40B4-BE49-F238E27FC236}">
                      <a16:creationId xmlns:a16="http://schemas.microsoft.com/office/drawing/2014/main" id="{C566B4D7-B836-0B51-ED63-BFAA507A160D}"/>
                    </a:ext>
                  </a:extLst>
                </p14:cNvPr>
                <p14:cNvContentPartPr/>
                <p14:nvPr/>
              </p14:nvContentPartPr>
              <p14:xfrm>
                <a:off x="9788063" y="4773441"/>
                <a:ext cx="168840" cy="14400"/>
              </p14:xfrm>
            </p:contentPart>
          </mc:Choice>
          <mc:Fallback>
            <p:pic>
              <p:nvPicPr>
                <p:cNvPr id="38" name="Ink 37">
                  <a:extLst>
                    <a:ext uri="{FF2B5EF4-FFF2-40B4-BE49-F238E27FC236}">
                      <a16:creationId xmlns:a16="http://schemas.microsoft.com/office/drawing/2014/main" id="{C566B4D7-B836-0B51-ED63-BFAA507A160D}"/>
                    </a:ext>
                  </a:extLst>
                </p:cNvPr>
                <p:cNvPicPr/>
                <p:nvPr/>
              </p:nvPicPr>
              <p:blipFill>
                <a:blip r:embed="rId90"/>
                <a:stretch>
                  <a:fillRect/>
                </a:stretch>
              </p:blipFill>
              <p:spPr>
                <a:xfrm>
                  <a:off x="9779423" y="4764801"/>
                  <a:ext cx="1864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B876BEBC-F00D-1344-95D7-F857A1E72DB4}"/>
                    </a:ext>
                  </a:extLst>
                </p14:cNvPr>
                <p14:cNvContentPartPr/>
                <p14:nvPr/>
              </p14:nvContentPartPr>
              <p14:xfrm>
                <a:off x="9621023" y="5412081"/>
                <a:ext cx="1568520" cy="689400"/>
              </p14:xfrm>
            </p:contentPart>
          </mc:Choice>
          <mc:Fallback>
            <p:pic>
              <p:nvPicPr>
                <p:cNvPr id="59" name="Ink 58">
                  <a:extLst>
                    <a:ext uri="{FF2B5EF4-FFF2-40B4-BE49-F238E27FC236}">
                      <a16:creationId xmlns:a16="http://schemas.microsoft.com/office/drawing/2014/main" id="{B876BEBC-F00D-1344-95D7-F857A1E72DB4}"/>
                    </a:ext>
                  </a:extLst>
                </p:cNvPr>
                <p:cNvPicPr/>
                <p:nvPr/>
              </p:nvPicPr>
              <p:blipFill>
                <a:blip r:embed="rId92"/>
                <a:stretch>
                  <a:fillRect/>
                </a:stretch>
              </p:blipFill>
              <p:spPr>
                <a:xfrm>
                  <a:off x="9612383" y="5403081"/>
                  <a:ext cx="158616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33C7A9D0-0B50-60B3-9050-DC5D7124C5B3}"/>
                    </a:ext>
                  </a:extLst>
                </p14:cNvPr>
                <p14:cNvContentPartPr/>
                <p14:nvPr/>
              </p14:nvContentPartPr>
              <p14:xfrm>
                <a:off x="9642263" y="5322441"/>
                <a:ext cx="1968480" cy="797400"/>
              </p14:xfrm>
            </p:contentPart>
          </mc:Choice>
          <mc:Fallback>
            <p:pic>
              <p:nvPicPr>
                <p:cNvPr id="60" name="Ink 59">
                  <a:extLst>
                    <a:ext uri="{FF2B5EF4-FFF2-40B4-BE49-F238E27FC236}">
                      <a16:creationId xmlns:a16="http://schemas.microsoft.com/office/drawing/2014/main" id="{33C7A9D0-0B50-60B3-9050-DC5D7124C5B3}"/>
                    </a:ext>
                  </a:extLst>
                </p:cNvPr>
                <p:cNvPicPr/>
                <p:nvPr/>
              </p:nvPicPr>
              <p:blipFill>
                <a:blip r:embed="rId94"/>
                <a:stretch>
                  <a:fillRect/>
                </a:stretch>
              </p:blipFill>
              <p:spPr>
                <a:xfrm>
                  <a:off x="9633263" y="5313801"/>
                  <a:ext cx="1986120" cy="815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4578B343-A22A-3044-FBF6-B95D440DF776}"/>
                    </a:ext>
                  </a:extLst>
                </p14:cNvPr>
                <p14:cNvContentPartPr/>
                <p14:nvPr/>
              </p14:nvContentPartPr>
              <p14:xfrm>
                <a:off x="9726143" y="5128401"/>
                <a:ext cx="242280" cy="223920"/>
              </p14:xfrm>
            </p:contentPart>
          </mc:Choice>
          <mc:Fallback>
            <p:pic>
              <p:nvPicPr>
                <p:cNvPr id="61" name="Ink 60">
                  <a:extLst>
                    <a:ext uri="{FF2B5EF4-FFF2-40B4-BE49-F238E27FC236}">
                      <a16:creationId xmlns:a16="http://schemas.microsoft.com/office/drawing/2014/main" id="{4578B343-A22A-3044-FBF6-B95D440DF776}"/>
                    </a:ext>
                  </a:extLst>
                </p:cNvPr>
                <p:cNvPicPr/>
                <p:nvPr/>
              </p:nvPicPr>
              <p:blipFill>
                <a:blip r:embed="rId96"/>
                <a:stretch>
                  <a:fillRect/>
                </a:stretch>
              </p:blipFill>
              <p:spPr>
                <a:xfrm>
                  <a:off x="9717503" y="5119761"/>
                  <a:ext cx="2599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5BB6020E-86C6-2B83-F99F-9720E1B19B0F}"/>
                    </a:ext>
                  </a:extLst>
                </p14:cNvPr>
                <p14:cNvContentPartPr/>
                <p14:nvPr/>
              </p14:nvContentPartPr>
              <p14:xfrm>
                <a:off x="9825143" y="5211921"/>
                <a:ext cx="269640" cy="29160"/>
              </p14:xfrm>
            </p:contentPart>
          </mc:Choice>
          <mc:Fallback>
            <p:pic>
              <p:nvPicPr>
                <p:cNvPr id="62" name="Ink 61">
                  <a:extLst>
                    <a:ext uri="{FF2B5EF4-FFF2-40B4-BE49-F238E27FC236}">
                      <a16:creationId xmlns:a16="http://schemas.microsoft.com/office/drawing/2014/main" id="{5BB6020E-86C6-2B83-F99F-9720E1B19B0F}"/>
                    </a:ext>
                  </a:extLst>
                </p:cNvPr>
                <p:cNvPicPr/>
                <p:nvPr/>
              </p:nvPicPr>
              <p:blipFill>
                <a:blip r:embed="rId98"/>
                <a:stretch>
                  <a:fillRect/>
                </a:stretch>
              </p:blipFill>
              <p:spPr>
                <a:xfrm>
                  <a:off x="9816503" y="5203281"/>
                  <a:ext cx="287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7EF029B6-2C86-B06F-8476-FB103E4DF648}"/>
                    </a:ext>
                  </a:extLst>
                </p14:cNvPr>
                <p14:cNvContentPartPr/>
                <p14:nvPr/>
              </p14:nvContentPartPr>
              <p14:xfrm>
                <a:off x="10080383" y="5178081"/>
                <a:ext cx="37440" cy="182160"/>
              </p14:xfrm>
            </p:contentPart>
          </mc:Choice>
          <mc:Fallback>
            <p:pic>
              <p:nvPicPr>
                <p:cNvPr id="63" name="Ink 62">
                  <a:extLst>
                    <a:ext uri="{FF2B5EF4-FFF2-40B4-BE49-F238E27FC236}">
                      <a16:creationId xmlns:a16="http://schemas.microsoft.com/office/drawing/2014/main" id="{7EF029B6-2C86-B06F-8476-FB103E4DF648}"/>
                    </a:ext>
                  </a:extLst>
                </p:cNvPr>
                <p:cNvPicPr/>
                <p:nvPr/>
              </p:nvPicPr>
              <p:blipFill>
                <a:blip r:embed="rId100"/>
                <a:stretch>
                  <a:fillRect/>
                </a:stretch>
              </p:blipFill>
              <p:spPr>
                <a:xfrm>
                  <a:off x="10071743" y="5169441"/>
                  <a:ext cx="550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048" name="Ink 2047">
                  <a:extLst>
                    <a:ext uri="{FF2B5EF4-FFF2-40B4-BE49-F238E27FC236}">
                      <a16:creationId xmlns:a16="http://schemas.microsoft.com/office/drawing/2014/main" id="{83B9851E-FD2A-4938-6331-1A8D5332FA0A}"/>
                    </a:ext>
                  </a:extLst>
                </p14:cNvPr>
                <p14:cNvContentPartPr/>
                <p14:nvPr/>
              </p14:nvContentPartPr>
              <p14:xfrm>
                <a:off x="9936023" y="5159361"/>
                <a:ext cx="326160" cy="220680"/>
              </p14:xfrm>
            </p:contentPart>
          </mc:Choice>
          <mc:Fallback>
            <p:pic>
              <p:nvPicPr>
                <p:cNvPr id="2048" name="Ink 2047">
                  <a:extLst>
                    <a:ext uri="{FF2B5EF4-FFF2-40B4-BE49-F238E27FC236}">
                      <a16:creationId xmlns:a16="http://schemas.microsoft.com/office/drawing/2014/main" id="{83B9851E-FD2A-4938-6331-1A8D5332FA0A}"/>
                    </a:ext>
                  </a:extLst>
                </p:cNvPr>
                <p:cNvPicPr/>
                <p:nvPr/>
              </p:nvPicPr>
              <p:blipFill>
                <a:blip r:embed="rId102"/>
                <a:stretch>
                  <a:fillRect/>
                </a:stretch>
              </p:blipFill>
              <p:spPr>
                <a:xfrm>
                  <a:off x="9927383" y="5150361"/>
                  <a:ext cx="3438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049" name="Ink 2048">
                  <a:extLst>
                    <a:ext uri="{FF2B5EF4-FFF2-40B4-BE49-F238E27FC236}">
                      <a16:creationId xmlns:a16="http://schemas.microsoft.com/office/drawing/2014/main" id="{56329E43-F0AB-8300-9836-F88AF4150356}"/>
                    </a:ext>
                  </a:extLst>
                </p14:cNvPr>
                <p14:cNvContentPartPr/>
                <p14:nvPr/>
              </p14:nvContentPartPr>
              <p14:xfrm>
                <a:off x="10371983" y="5163681"/>
                <a:ext cx="23400" cy="194760"/>
              </p14:xfrm>
            </p:contentPart>
          </mc:Choice>
          <mc:Fallback>
            <p:pic>
              <p:nvPicPr>
                <p:cNvPr id="2049" name="Ink 2048">
                  <a:extLst>
                    <a:ext uri="{FF2B5EF4-FFF2-40B4-BE49-F238E27FC236}">
                      <a16:creationId xmlns:a16="http://schemas.microsoft.com/office/drawing/2014/main" id="{56329E43-F0AB-8300-9836-F88AF4150356}"/>
                    </a:ext>
                  </a:extLst>
                </p:cNvPr>
                <p:cNvPicPr/>
                <p:nvPr/>
              </p:nvPicPr>
              <p:blipFill>
                <a:blip r:embed="rId104"/>
                <a:stretch>
                  <a:fillRect/>
                </a:stretch>
              </p:blipFill>
              <p:spPr>
                <a:xfrm>
                  <a:off x="10363343" y="5155041"/>
                  <a:ext cx="410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051" name="Ink 2050">
                  <a:extLst>
                    <a:ext uri="{FF2B5EF4-FFF2-40B4-BE49-F238E27FC236}">
                      <a16:creationId xmlns:a16="http://schemas.microsoft.com/office/drawing/2014/main" id="{9A2AD513-CCD9-F2C8-E14E-B535A22D30ED}"/>
                    </a:ext>
                  </a:extLst>
                </p14:cNvPr>
                <p14:cNvContentPartPr/>
                <p14:nvPr/>
              </p14:nvContentPartPr>
              <p14:xfrm>
                <a:off x="10259303" y="5149281"/>
                <a:ext cx="220680" cy="218880"/>
              </p14:xfrm>
            </p:contentPart>
          </mc:Choice>
          <mc:Fallback>
            <p:pic>
              <p:nvPicPr>
                <p:cNvPr id="2051" name="Ink 2050">
                  <a:extLst>
                    <a:ext uri="{FF2B5EF4-FFF2-40B4-BE49-F238E27FC236}">
                      <a16:creationId xmlns:a16="http://schemas.microsoft.com/office/drawing/2014/main" id="{9A2AD513-CCD9-F2C8-E14E-B535A22D30ED}"/>
                    </a:ext>
                  </a:extLst>
                </p:cNvPr>
                <p:cNvPicPr/>
                <p:nvPr/>
              </p:nvPicPr>
              <p:blipFill>
                <a:blip r:embed="rId106"/>
                <a:stretch>
                  <a:fillRect/>
                </a:stretch>
              </p:blipFill>
              <p:spPr>
                <a:xfrm>
                  <a:off x="10250303" y="5140641"/>
                  <a:ext cx="2383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052" name="Ink 2051">
                  <a:extLst>
                    <a:ext uri="{FF2B5EF4-FFF2-40B4-BE49-F238E27FC236}">
                      <a16:creationId xmlns:a16="http://schemas.microsoft.com/office/drawing/2014/main" id="{C33AE65A-9A0D-A6BF-E75C-5EBE3ECAFC4A}"/>
                    </a:ext>
                  </a:extLst>
                </p14:cNvPr>
                <p14:cNvContentPartPr/>
                <p14:nvPr/>
              </p14:nvContentPartPr>
              <p14:xfrm>
                <a:off x="10509143" y="5093841"/>
                <a:ext cx="164160" cy="212400"/>
              </p14:xfrm>
            </p:contentPart>
          </mc:Choice>
          <mc:Fallback>
            <p:pic>
              <p:nvPicPr>
                <p:cNvPr id="2052" name="Ink 2051">
                  <a:extLst>
                    <a:ext uri="{FF2B5EF4-FFF2-40B4-BE49-F238E27FC236}">
                      <a16:creationId xmlns:a16="http://schemas.microsoft.com/office/drawing/2014/main" id="{C33AE65A-9A0D-A6BF-E75C-5EBE3ECAFC4A}"/>
                    </a:ext>
                  </a:extLst>
                </p:cNvPr>
                <p:cNvPicPr/>
                <p:nvPr/>
              </p:nvPicPr>
              <p:blipFill>
                <a:blip r:embed="rId108"/>
                <a:stretch>
                  <a:fillRect/>
                </a:stretch>
              </p:blipFill>
              <p:spPr>
                <a:xfrm>
                  <a:off x="10500503" y="5085201"/>
                  <a:ext cx="1818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053" name="Ink 2052">
                  <a:extLst>
                    <a:ext uri="{FF2B5EF4-FFF2-40B4-BE49-F238E27FC236}">
                      <a16:creationId xmlns:a16="http://schemas.microsoft.com/office/drawing/2014/main" id="{7E29F8B9-6411-F4AE-8863-AC0C01619CCF}"/>
                    </a:ext>
                  </a:extLst>
                </p14:cNvPr>
                <p14:cNvContentPartPr/>
                <p14:nvPr/>
              </p14:nvContentPartPr>
              <p14:xfrm>
                <a:off x="10397903" y="4984401"/>
                <a:ext cx="419400" cy="437040"/>
              </p14:xfrm>
            </p:contentPart>
          </mc:Choice>
          <mc:Fallback>
            <p:pic>
              <p:nvPicPr>
                <p:cNvPr id="2053" name="Ink 2052">
                  <a:extLst>
                    <a:ext uri="{FF2B5EF4-FFF2-40B4-BE49-F238E27FC236}">
                      <a16:creationId xmlns:a16="http://schemas.microsoft.com/office/drawing/2014/main" id="{7E29F8B9-6411-F4AE-8863-AC0C01619CCF}"/>
                    </a:ext>
                  </a:extLst>
                </p:cNvPr>
                <p:cNvPicPr/>
                <p:nvPr/>
              </p:nvPicPr>
              <p:blipFill>
                <a:blip r:embed="rId110"/>
                <a:stretch>
                  <a:fillRect/>
                </a:stretch>
              </p:blipFill>
              <p:spPr>
                <a:xfrm>
                  <a:off x="10388903" y="4975401"/>
                  <a:ext cx="43704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054" name="Ink 2053">
                  <a:extLst>
                    <a:ext uri="{FF2B5EF4-FFF2-40B4-BE49-F238E27FC236}">
                      <a16:creationId xmlns:a16="http://schemas.microsoft.com/office/drawing/2014/main" id="{B0C4566A-FE08-0C4A-8F48-F1C6F7D297EB}"/>
                    </a:ext>
                  </a:extLst>
                </p14:cNvPr>
                <p14:cNvContentPartPr/>
                <p14:nvPr/>
              </p14:nvContentPartPr>
              <p14:xfrm>
                <a:off x="10811183" y="5130921"/>
                <a:ext cx="238320" cy="86400"/>
              </p14:xfrm>
            </p:contentPart>
          </mc:Choice>
          <mc:Fallback>
            <p:pic>
              <p:nvPicPr>
                <p:cNvPr id="2054" name="Ink 2053">
                  <a:extLst>
                    <a:ext uri="{FF2B5EF4-FFF2-40B4-BE49-F238E27FC236}">
                      <a16:creationId xmlns:a16="http://schemas.microsoft.com/office/drawing/2014/main" id="{B0C4566A-FE08-0C4A-8F48-F1C6F7D297EB}"/>
                    </a:ext>
                  </a:extLst>
                </p:cNvPr>
                <p:cNvPicPr/>
                <p:nvPr/>
              </p:nvPicPr>
              <p:blipFill>
                <a:blip r:embed="rId112"/>
                <a:stretch>
                  <a:fillRect/>
                </a:stretch>
              </p:blipFill>
              <p:spPr>
                <a:xfrm>
                  <a:off x="10802543" y="5121921"/>
                  <a:ext cx="255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055" name="Ink 2054">
                  <a:extLst>
                    <a:ext uri="{FF2B5EF4-FFF2-40B4-BE49-F238E27FC236}">
                      <a16:creationId xmlns:a16="http://schemas.microsoft.com/office/drawing/2014/main" id="{78AA0437-A043-E3BA-14F5-4E151C1E3BEC}"/>
                    </a:ext>
                  </a:extLst>
                </p14:cNvPr>
                <p14:cNvContentPartPr/>
                <p14:nvPr/>
              </p14:nvContentPartPr>
              <p14:xfrm>
                <a:off x="11079743" y="5040921"/>
                <a:ext cx="136800" cy="183960"/>
              </p14:xfrm>
            </p:contentPart>
          </mc:Choice>
          <mc:Fallback>
            <p:pic>
              <p:nvPicPr>
                <p:cNvPr id="2055" name="Ink 2054">
                  <a:extLst>
                    <a:ext uri="{FF2B5EF4-FFF2-40B4-BE49-F238E27FC236}">
                      <a16:creationId xmlns:a16="http://schemas.microsoft.com/office/drawing/2014/main" id="{78AA0437-A043-E3BA-14F5-4E151C1E3BEC}"/>
                    </a:ext>
                  </a:extLst>
                </p:cNvPr>
                <p:cNvPicPr/>
                <p:nvPr/>
              </p:nvPicPr>
              <p:blipFill>
                <a:blip r:embed="rId114"/>
                <a:stretch>
                  <a:fillRect/>
                </a:stretch>
              </p:blipFill>
              <p:spPr>
                <a:xfrm>
                  <a:off x="11070743" y="5032281"/>
                  <a:ext cx="1544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056" name="Ink 2055">
                  <a:extLst>
                    <a:ext uri="{FF2B5EF4-FFF2-40B4-BE49-F238E27FC236}">
                      <a16:creationId xmlns:a16="http://schemas.microsoft.com/office/drawing/2014/main" id="{D51A4233-BD12-A0DA-EDB0-D7D31CD16ECB}"/>
                    </a:ext>
                  </a:extLst>
                </p14:cNvPr>
                <p14:cNvContentPartPr/>
                <p14:nvPr/>
              </p14:nvContentPartPr>
              <p14:xfrm>
                <a:off x="11206103" y="5001321"/>
                <a:ext cx="105480" cy="195480"/>
              </p14:xfrm>
            </p:contentPart>
          </mc:Choice>
          <mc:Fallback>
            <p:pic>
              <p:nvPicPr>
                <p:cNvPr id="2056" name="Ink 2055">
                  <a:extLst>
                    <a:ext uri="{FF2B5EF4-FFF2-40B4-BE49-F238E27FC236}">
                      <a16:creationId xmlns:a16="http://schemas.microsoft.com/office/drawing/2014/main" id="{D51A4233-BD12-A0DA-EDB0-D7D31CD16ECB}"/>
                    </a:ext>
                  </a:extLst>
                </p:cNvPr>
                <p:cNvPicPr/>
                <p:nvPr/>
              </p:nvPicPr>
              <p:blipFill>
                <a:blip r:embed="rId116"/>
                <a:stretch>
                  <a:fillRect/>
                </a:stretch>
              </p:blipFill>
              <p:spPr>
                <a:xfrm>
                  <a:off x="11197463" y="4992681"/>
                  <a:ext cx="1231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057" name="Ink 2056">
                  <a:extLst>
                    <a:ext uri="{FF2B5EF4-FFF2-40B4-BE49-F238E27FC236}">
                      <a16:creationId xmlns:a16="http://schemas.microsoft.com/office/drawing/2014/main" id="{FA8D87A0-6EE2-C41D-0FEE-16BF9A15B0EC}"/>
                    </a:ext>
                  </a:extLst>
                </p14:cNvPr>
                <p14:cNvContentPartPr/>
                <p14:nvPr/>
              </p14:nvContentPartPr>
              <p14:xfrm>
                <a:off x="11255783" y="4828881"/>
                <a:ext cx="282600" cy="313920"/>
              </p14:xfrm>
            </p:contentPart>
          </mc:Choice>
          <mc:Fallback>
            <p:pic>
              <p:nvPicPr>
                <p:cNvPr id="2057" name="Ink 2056">
                  <a:extLst>
                    <a:ext uri="{FF2B5EF4-FFF2-40B4-BE49-F238E27FC236}">
                      <a16:creationId xmlns:a16="http://schemas.microsoft.com/office/drawing/2014/main" id="{FA8D87A0-6EE2-C41D-0FEE-16BF9A15B0EC}"/>
                    </a:ext>
                  </a:extLst>
                </p:cNvPr>
                <p:cNvPicPr/>
                <p:nvPr/>
              </p:nvPicPr>
              <p:blipFill>
                <a:blip r:embed="rId118"/>
                <a:stretch>
                  <a:fillRect/>
                </a:stretch>
              </p:blipFill>
              <p:spPr>
                <a:xfrm>
                  <a:off x="11247143" y="4820241"/>
                  <a:ext cx="3002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058" name="Ink 2057">
                  <a:extLst>
                    <a:ext uri="{FF2B5EF4-FFF2-40B4-BE49-F238E27FC236}">
                      <a16:creationId xmlns:a16="http://schemas.microsoft.com/office/drawing/2014/main" id="{33EDD42B-F5A1-3D38-1235-442B23D639DD}"/>
                    </a:ext>
                  </a:extLst>
                </p14:cNvPr>
                <p14:cNvContentPartPr/>
                <p14:nvPr/>
              </p14:nvContentPartPr>
              <p14:xfrm>
                <a:off x="11502383" y="4854081"/>
                <a:ext cx="329400" cy="241560"/>
              </p14:xfrm>
            </p:contentPart>
          </mc:Choice>
          <mc:Fallback>
            <p:pic>
              <p:nvPicPr>
                <p:cNvPr id="2058" name="Ink 2057">
                  <a:extLst>
                    <a:ext uri="{FF2B5EF4-FFF2-40B4-BE49-F238E27FC236}">
                      <a16:creationId xmlns:a16="http://schemas.microsoft.com/office/drawing/2014/main" id="{33EDD42B-F5A1-3D38-1235-442B23D639DD}"/>
                    </a:ext>
                  </a:extLst>
                </p:cNvPr>
                <p:cNvPicPr/>
                <p:nvPr/>
              </p:nvPicPr>
              <p:blipFill>
                <a:blip r:embed="rId120"/>
                <a:stretch>
                  <a:fillRect/>
                </a:stretch>
              </p:blipFill>
              <p:spPr>
                <a:xfrm>
                  <a:off x="11493383" y="4845081"/>
                  <a:ext cx="3470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060" name="Ink 2059">
                  <a:extLst>
                    <a:ext uri="{FF2B5EF4-FFF2-40B4-BE49-F238E27FC236}">
                      <a16:creationId xmlns:a16="http://schemas.microsoft.com/office/drawing/2014/main" id="{21EFD690-E8E8-C5B8-C5B7-314975565BFD}"/>
                    </a:ext>
                  </a:extLst>
                </p14:cNvPr>
                <p14:cNvContentPartPr/>
                <p14:nvPr/>
              </p14:nvContentPartPr>
              <p14:xfrm>
                <a:off x="10175423" y="4385361"/>
                <a:ext cx="39960" cy="138600"/>
              </p14:xfrm>
            </p:contentPart>
          </mc:Choice>
          <mc:Fallback>
            <p:pic>
              <p:nvPicPr>
                <p:cNvPr id="2060" name="Ink 2059">
                  <a:extLst>
                    <a:ext uri="{FF2B5EF4-FFF2-40B4-BE49-F238E27FC236}">
                      <a16:creationId xmlns:a16="http://schemas.microsoft.com/office/drawing/2014/main" id="{21EFD690-E8E8-C5B8-C5B7-314975565BFD}"/>
                    </a:ext>
                  </a:extLst>
                </p:cNvPr>
                <p:cNvPicPr/>
                <p:nvPr/>
              </p:nvPicPr>
              <p:blipFill>
                <a:blip r:embed="rId122"/>
                <a:stretch>
                  <a:fillRect/>
                </a:stretch>
              </p:blipFill>
              <p:spPr>
                <a:xfrm>
                  <a:off x="10166423" y="4376361"/>
                  <a:ext cx="576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061" name="Ink 2060">
                  <a:extLst>
                    <a:ext uri="{FF2B5EF4-FFF2-40B4-BE49-F238E27FC236}">
                      <a16:creationId xmlns:a16="http://schemas.microsoft.com/office/drawing/2014/main" id="{C7214576-867A-5561-1C89-0AD0F5C68976}"/>
                    </a:ext>
                  </a:extLst>
                </p14:cNvPr>
                <p14:cNvContentPartPr/>
                <p14:nvPr/>
              </p14:nvContentPartPr>
              <p14:xfrm>
                <a:off x="10250303" y="4403721"/>
                <a:ext cx="57960" cy="80280"/>
              </p14:xfrm>
            </p:contentPart>
          </mc:Choice>
          <mc:Fallback>
            <p:pic>
              <p:nvPicPr>
                <p:cNvPr id="2061" name="Ink 2060">
                  <a:extLst>
                    <a:ext uri="{FF2B5EF4-FFF2-40B4-BE49-F238E27FC236}">
                      <a16:creationId xmlns:a16="http://schemas.microsoft.com/office/drawing/2014/main" id="{C7214576-867A-5561-1C89-0AD0F5C68976}"/>
                    </a:ext>
                  </a:extLst>
                </p:cNvPr>
                <p:cNvPicPr/>
                <p:nvPr/>
              </p:nvPicPr>
              <p:blipFill>
                <a:blip r:embed="rId124"/>
                <a:stretch>
                  <a:fillRect/>
                </a:stretch>
              </p:blipFill>
              <p:spPr>
                <a:xfrm>
                  <a:off x="10241663" y="4394721"/>
                  <a:ext cx="75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062" name="Ink 2061">
                  <a:extLst>
                    <a:ext uri="{FF2B5EF4-FFF2-40B4-BE49-F238E27FC236}">
                      <a16:creationId xmlns:a16="http://schemas.microsoft.com/office/drawing/2014/main" id="{FB352CB4-01A2-6D2F-CE86-5A33329B42AD}"/>
                    </a:ext>
                  </a:extLst>
                </p14:cNvPr>
                <p14:cNvContentPartPr/>
                <p14:nvPr/>
              </p14:nvContentPartPr>
              <p14:xfrm>
                <a:off x="10355783" y="4410201"/>
                <a:ext cx="62640" cy="87480"/>
              </p14:xfrm>
            </p:contentPart>
          </mc:Choice>
          <mc:Fallback>
            <p:pic>
              <p:nvPicPr>
                <p:cNvPr id="2062" name="Ink 2061">
                  <a:extLst>
                    <a:ext uri="{FF2B5EF4-FFF2-40B4-BE49-F238E27FC236}">
                      <a16:creationId xmlns:a16="http://schemas.microsoft.com/office/drawing/2014/main" id="{FB352CB4-01A2-6D2F-CE86-5A33329B42AD}"/>
                    </a:ext>
                  </a:extLst>
                </p:cNvPr>
                <p:cNvPicPr/>
                <p:nvPr/>
              </p:nvPicPr>
              <p:blipFill>
                <a:blip r:embed="rId126"/>
                <a:stretch>
                  <a:fillRect/>
                </a:stretch>
              </p:blipFill>
              <p:spPr>
                <a:xfrm>
                  <a:off x="10346783" y="4401201"/>
                  <a:ext cx="802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63" name="Ink 2062">
                  <a:extLst>
                    <a:ext uri="{FF2B5EF4-FFF2-40B4-BE49-F238E27FC236}">
                      <a16:creationId xmlns:a16="http://schemas.microsoft.com/office/drawing/2014/main" id="{0C9B15DE-4723-A0AA-1E72-C4187052FB59}"/>
                    </a:ext>
                  </a:extLst>
                </p14:cNvPr>
                <p14:cNvContentPartPr/>
                <p14:nvPr/>
              </p14:nvContentPartPr>
              <p14:xfrm>
                <a:off x="10503383" y="4414521"/>
                <a:ext cx="1800" cy="3240"/>
              </p14:xfrm>
            </p:contentPart>
          </mc:Choice>
          <mc:Fallback>
            <p:pic>
              <p:nvPicPr>
                <p:cNvPr id="2063" name="Ink 2062">
                  <a:extLst>
                    <a:ext uri="{FF2B5EF4-FFF2-40B4-BE49-F238E27FC236}">
                      <a16:creationId xmlns:a16="http://schemas.microsoft.com/office/drawing/2014/main" id="{0C9B15DE-4723-A0AA-1E72-C4187052FB59}"/>
                    </a:ext>
                  </a:extLst>
                </p:cNvPr>
                <p:cNvPicPr/>
                <p:nvPr/>
              </p:nvPicPr>
              <p:blipFill>
                <a:blip r:embed="rId128"/>
                <a:stretch>
                  <a:fillRect/>
                </a:stretch>
              </p:blipFill>
              <p:spPr>
                <a:xfrm>
                  <a:off x="10494743" y="4405881"/>
                  <a:ext cx="194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064" name="Ink 2063">
                  <a:extLst>
                    <a:ext uri="{FF2B5EF4-FFF2-40B4-BE49-F238E27FC236}">
                      <a16:creationId xmlns:a16="http://schemas.microsoft.com/office/drawing/2014/main" id="{C69FE337-BDA0-09C2-DAB0-D6F4B0E0D111}"/>
                    </a:ext>
                  </a:extLst>
                </p14:cNvPr>
                <p14:cNvContentPartPr/>
                <p14:nvPr/>
              </p14:nvContentPartPr>
              <p14:xfrm>
                <a:off x="10490423" y="4414521"/>
                <a:ext cx="14400" cy="123480"/>
              </p14:xfrm>
            </p:contentPart>
          </mc:Choice>
          <mc:Fallback>
            <p:pic>
              <p:nvPicPr>
                <p:cNvPr id="2064" name="Ink 2063">
                  <a:extLst>
                    <a:ext uri="{FF2B5EF4-FFF2-40B4-BE49-F238E27FC236}">
                      <a16:creationId xmlns:a16="http://schemas.microsoft.com/office/drawing/2014/main" id="{C69FE337-BDA0-09C2-DAB0-D6F4B0E0D111}"/>
                    </a:ext>
                  </a:extLst>
                </p:cNvPr>
                <p:cNvPicPr/>
                <p:nvPr/>
              </p:nvPicPr>
              <p:blipFill>
                <a:blip r:embed="rId130"/>
                <a:stretch>
                  <a:fillRect/>
                </a:stretch>
              </p:blipFill>
              <p:spPr>
                <a:xfrm>
                  <a:off x="10481423" y="4405521"/>
                  <a:ext cx="32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066" name="Ink 2065">
                  <a:extLst>
                    <a:ext uri="{FF2B5EF4-FFF2-40B4-BE49-F238E27FC236}">
                      <a16:creationId xmlns:a16="http://schemas.microsoft.com/office/drawing/2014/main" id="{3A2E51C6-91A7-D215-F727-E01A9477BB35}"/>
                    </a:ext>
                  </a:extLst>
                </p14:cNvPr>
                <p14:cNvContentPartPr/>
                <p14:nvPr/>
              </p14:nvContentPartPr>
              <p14:xfrm>
                <a:off x="9806423" y="5567961"/>
                <a:ext cx="30600" cy="89640"/>
              </p14:xfrm>
            </p:contentPart>
          </mc:Choice>
          <mc:Fallback>
            <p:pic>
              <p:nvPicPr>
                <p:cNvPr id="2066" name="Ink 2065">
                  <a:extLst>
                    <a:ext uri="{FF2B5EF4-FFF2-40B4-BE49-F238E27FC236}">
                      <a16:creationId xmlns:a16="http://schemas.microsoft.com/office/drawing/2014/main" id="{3A2E51C6-91A7-D215-F727-E01A9477BB35}"/>
                    </a:ext>
                  </a:extLst>
                </p:cNvPr>
                <p:cNvPicPr/>
                <p:nvPr/>
              </p:nvPicPr>
              <p:blipFill>
                <a:blip r:embed="rId132"/>
                <a:stretch>
                  <a:fillRect/>
                </a:stretch>
              </p:blipFill>
              <p:spPr>
                <a:xfrm>
                  <a:off x="9797423" y="5558961"/>
                  <a:ext cx="48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067" name="Ink 2066">
                  <a:extLst>
                    <a:ext uri="{FF2B5EF4-FFF2-40B4-BE49-F238E27FC236}">
                      <a16:creationId xmlns:a16="http://schemas.microsoft.com/office/drawing/2014/main" id="{F74A7095-B498-ED5D-E58C-603AD304039D}"/>
                    </a:ext>
                  </a:extLst>
                </p14:cNvPr>
                <p14:cNvContentPartPr/>
                <p14:nvPr/>
              </p14:nvContentPartPr>
              <p14:xfrm>
                <a:off x="9898223" y="5574081"/>
                <a:ext cx="47880" cy="59400"/>
              </p14:xfrm>
            </p:contentPart>
          </mc:Choice>
          <mc:Fallback>
            <p:pic>
              <p:nvPicPr>
                <p:cNvPr id="2067" name="Ink 2066">
                  <a:extLst>
                    <a:ext uri="{FF2B5EF4-FFF2-40B4-BE49-F238E27FC236}">
                      <a16:creationId xmlns:a16="http://schemas.microsoft.com/office/drawing/2014/main" id="{F74A7095-B498-ED5D-E58C-603AD304039D}"/>
                    </a:ext>
                  </a:extLst>
                </p:cNvPr>
                <p:cNvPicPr/>
                <p:nvPr/>
              </p:nvPicPr>
              <p:blipFill>
                <a:blip r:embed="rId134"/>
                <a:stretch>
                  <a:fillRect/>
                </a:stretch>
              </p:blipFill>
              <p:spPr>
                <a:xfrm>
                  <a:off x="9889583" y="5565441"/>
                  <a:ext cx="655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068" name="Ink 2067">
                  <a:extLst>
                    <a:ext uri="{FF2B5EF4-FFF2-40B4-BE49-F238E27FC236}">
                      <a16:creationId xmlns:a16="http://schemas.microsoft.com/office/drawing/2014/main" id="{77AFC868-F1DB-A212-956E-16945FDC0373}"/>
                    </a:ext>
                  </a:extLst>
                </p14:cNvPr>
                <p14:cNvContentPartPr/>
                <p14:nvPr/>
              </p14:nvContentPartPr>
              <p14:xfrm>
                <a:off x="9995063" y="5580561"/>
                <a:ext cx="62280" cy="36000"/>
              </p14:xfrm>
            </p:contentPart>
          </mc:Choice>
          <mc:Fallback>
            <p:pic>
              <p:nvPicPr>
                <p:cNvPr id="2068" name="Ink 2067">
                  <a:extLst>
                    <a:ext uri="{FF2B5EF4-FFF2-40B4-BE49-F238E27FC236}">
                      <a16:creationId xmlns:a16="http://schemas.microsoft.com/office/drawing/2014/main" id="{77AFC868-F1DB-A212-956E-16945FDC0373}"/>
                    </a:ext>
                  </a:extLst>
                </p:cNvPr>
                <p:cNvPicPr/>
                <p:nvPr/>
              </p:nvPicPr>
              <p:blipFill>
                <a:blip r:embed="rId136"/>
                <a:stretch>
                  <a:fillRect/>
                </a:stretch>
              </p:blipFill>
              <p:spPr>
                <a:xfrm>
                  <a:off x="9986063" y="5571921"/>
                  <a:ext cx="799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069" name="Ink 2068">
                  <a:extLst>
                    <a:ext uri="{FF2B5EF4-FFF2-40B4-BE49-F238E27FC236}">
                      <a16:creationId xmlns:a16="http://schemas.microsoft.com/office/drawing/2014/main" id="{4724B7E7-C899-CA4A-819F-50CCF04962EF}"/>
                    </a:ext>
                  </a:extLst>
                </p14:cNvPr>
                <p14:cNvContentPartPr/>
                <p14:nvPr/>
              </p14:nvContentPartPr>
              <p14:xfrm>
                <a:off x="10135823" y="5556801"/>
                <a:ext cx="13680" cy="84240"/>
              </p14:xfrm>
            </p:contentPart>
          </mc:Choice>
          <mc:Fallback>
            <p:pic>
              <p:nvPicPr>
                <p:cNvPr id="2069" name="Ink 2068">
                  <a:extLst>
                    <a:ext uri="{FF2B5EF4-FFF2-40B4-BE49-F238E27FC236}">
                      <a16:creationId xmlns:a16="http://schemas.microsoft.com/office/drawing/2014/main" id="{4724B7E7-C899-CA4A-819F-50CCF04962EF}"/>
                    </a:ext>
                  </a:extLst>
                </p:cNvPr>
                <p:cNvPicPr/>
                <p:nvPr/>
              </p:nvPicPr>
              <p:blipFill>
                <a:blip r:embed="rId138"/>
                <a:stretch>
                  <a:fillRect/>
                </a:stretch>
              </p:blipFill>
              <p:spPr>
                <a:xfrm>
                  <a:off x="10127183" y="5547801"/>
                  <a:ext cx="31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070" name="Ink 2069">
                  <a:extLst>
                    <a:ext uri="{FF2B5EF4-FFF2-40B4-BE49-F238E27FC236}">
                      <a16:creationId xmlns:a16="http://schemas.microsoft.com/office/drawing/2014/main" id="{5192CFB2-074F-793D-D4AD-4D0CF4F6BC99}"/>
                    </a:ext>
                  </a:extLst>
                </p14:cNvPr>
                <p14:cNvContentPartPr/>
                <p14:nvPr/>
              </p14:nvContentPartPr>
              <p14:xfrm>
                <a:off x="10355063" y="5531961"/>
                <a:ext cx="68400" cy="113400"/>
              </p14:xfrm>
            </p:contentPart>
          </mc:Choice>
          <mc:Fallback>
            <p:pic>
              <p:nvPicPr>
                <p:cNvPr id="2070" name="Ink 2069">
                  <a:extLst>
                    <a:ext uri="{FF2B5EF4-FFF2-40B4-BE49-F238E27FC236}">
                      <a16:creationId xmlns:a16="http://schemas.microsoft.com/office/drawing/2014/main" id="{5192CFB2-074F-793D-D4AD-4D0CF4F6BC99}"/>
                    </a:ext>
                  </a:extLst>
                </p:cNvPr>
                <p:cNvPicPr/>
                <p:nvPr/>
              </p:nvPicPr>
              <p:blipFill>
                <a:blip r:embed="rId140"/>
                <a:stretch>
                  <a:fillRect/>
                </a:stretch>
              </p:blipFill>
              <p:spPr>
                <a:xfrm>
                  <a:off x="10346063" y="5522961"/>
                  <a:ext cx="860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072" name="Ink 2071">
                  <a:extLst>
                    <a:ext uri="{FF2B5EF4-FFF2-40B4-BE49-F238E27FC236}">
                      <a16:creationId xmlns:a16="http://schemas.microsoft.com/office/drawing/2014/main" id="{B334630A-EE69-300A-D749-A58363CCB000}"/>
                    </a:ext>
                  </a:extLst>
                </p14:cNvPr>
                <p14:cNvContentPartPr/>
                <p14:nvPr/>
              </p14:nvContentPartPr>
              <p14:xfrm>
                <a:off x="10683383" y="5571921"/>
                <a:ext cx="100080" cy="28080"/>
              </p14:xfrm>
            </p:contentPart>
          </mc:Choice>
          <mc:Fallback>
            <p:pic>
              <p:nvPicPr>
                <p:cNvPr id="2072" name="Ink 2071">
                  <a:extLst>
                    <a:ext uri="{FF2B5EF4-FFF2-40B4-BE49-F238E27FC236}">
                      <a16:creationId xmlns:a16="http://schemas.microsoft.com/office/drawing/2014/main" id="{B334630A-EE69-300A-D749-A58363CCB000}"/>
                    </a:ext>
                  </a:extLst>
                </p:cNvPr>
                <p:cNvPicPr/>
                <p:nvPr/>
              </p:nvPicPr>
              <p:blipFill>
                <a:blip r:embed="rId142"/>
                <a:stretch>
                  <a:fillRect/>
                </a:stretch>
              </p:blipFill>
              <p:spPr>
                <a:xfrm>
                  <a:off x="10674743" y="5563281"/>
                  <a:ext cx="117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073" name="Ink 2072">
                  <a:extLst>
                    <a:ext uri="{FF2B5EF4-FFF2-40B4-BE49-F238E27FC236}">
                      <a16:creationId xmlns:a16="http://schemas.microsoft.com/office/drawing/2014/main" id="{B1CD7F15-89E5-95B1-A947-8EC70263AEA5}"/>
                    </a:ext>
                  </a:extLst>
                </p14:cNvPr>
                <p14:cNvContentPartPr/>
                <p14:nvPr/>
              </p14:nvContentPartPr>
              <p14:xfrm>
                <a:off x="10991903" y="5551401"/>
                <a:ext cx="121320" cy="19800"/>
              </p14:xfrm>
            </p:contentPart>
          </mc:Choice>
          <mc:Fallback>
            <p:pic>
              <p:nvPicPr>
                <p:cNvPr id="2073" name="Ink 2072">
                  <a:extLst>
                    <a:ext uri="{FF2B5EF4-FFF2-40B4-BE49-F238E27FC236}">
                      <a16:creationId xmlns:a16="http://schemas.microsoft.com/office/drawing/2014/main" id="{B1CD7F15-89E5-95B1-A947-8EC70263AEA5}"/>
                    </a:ext>
                  </a:extLst>
                </p:cNvPr>
                <p:cNvPicPr/>
                <p:nvPr/>
              </p:nvPicPr>
              <p:blipFill>
                <a:blip r:embed="rId144"/>
                <a:stretch>
                  <a:fillRect/>
                </a:stretch>
              </p:blipFill>
              <p:spPr>
                <a:xfrm>
                  <a:off x="10982903" y="5542401"/>
                  <a:ext cx="138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078" name="Ink 2077">
                  <a:extLst>
                    <a:ext uri="{FF2B5EF4-FFF2-40B4-BE49-F238E27FC236}">
                      <a16:creationId xmlns:a16="http://schemas.microsoft.com/office/drawing/2014/main" id="{65A17D3E-1AE4-207B-F3D8-01A3A3E12358}"/>
                    </a:ext>
                  </a:extLst>
                </p14:cNvPr>
                <p14:cNvContentPartPr/>
                <p14:nvPr/>
              </p14:nvContentPartPr>
              <p14:xfrm>
                <a:off x="9826223" y="5755521"/>
                <a:ext cx="18000" cy="67320"/>
              </p14:xfrm>
            </p:contentPart>
          </mc:Choice>
          <mc:Fallback>
            <p:pic>
              <p:nvPicPr>
                <p:cNvPr id="2078" name="Ink 2077">
                  <a:extLst>
                    <a:ext uri="{FF2B5EF4-FFF2-40B4-BE49-F238E27FC236}">
                      <a16:creationId xmlns:a16="http://schemas.microsoft.com/office/drawing/2014/main" id="{65A17D3E-1AE4-207B-F3D8-01A3A3E12358}"/>
                    </a:ext>
                  </a:extLst>
                </p:cNvPr>
                <p:cNvPicPr/>
                <p:nvPr/>
              </p:nvPicPr>
              <p:blipFill>
                <a:blip r:embed="rId146"/>
                <a:stretch>
                  <a:fillRect/>
                </a:stretch>
              </p:blipFill>
              <p:spPr>
                <a:xfrm>
                  <a:off x="9817223" y="5746881"/>
                  <a:ext cx="35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079" name="Ink 2078">
                  <a:extLst>
                    <a:ext uri="{FF2B5EF4-FFF2-40B4-BE49-F238E27FC236}">
                      <a16:creationId xmlns:a16="http://schemas.microsoft.com/office/drawing/2014/main" id="{F85171B6-1223-EAD5-9508-152705F1E123}"/>
                    </a:ext>
                  </a:extLst>
                </p14:cNvPr>
                <p14:cNvContentPartPr/>
                <p14:nvPr/>
              </p14:nvContentPartPr>
              <p14:xfrm>
                <a:off x="9927383" y="5766681"/>
                <a:ext cx="41760" cy="29880"/>
              </p14:xfrm>
            </p:contentPart>
          </mc:Choice>
          <mc:Fallback>
            <p:pic>
              <p:nvPicPr>
                <p:cNvPr id="2079" name="Ink 2078">
                  <a:extLst>
                    <a:ext uri="{FF2B5EF4-FFF2-40B4-BE49-F238E27FC236}">
                      <a16:creationId xmlns:a16="http://schemas.microsoft.com/office/drawing/2014/main" id="{F85171B6-1223-EAD5-9508-152705F1E123}"/>
                    </a:ext>
                  </a:extLst>
                </p:cNvPr>
                <p:cNvPicPr/>
                <p:nvPr/>
              </p:nvPicPr>
              <p:blipFill>
                <a:blip r:embed="rId148"/>
                <a:stretch>
                  <a:fillRect/>
                </a:stretch>
              </p:blipFill>
              <p:spPr>
                <a:xfrm>
                  <a:off x="9918743" y="5757681"/>
                  <a:ext cx="594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080" name="Ink 2079">
                  <a:extLst>
                    <a:ext uri="{FF2B5EF4-FFF2-40B4-BE49-F238E27FC236}">
                      <a16:creationId xmlns:a16="http://schemas.microsoft.com/office/drawing/2014/main" id="{DB733975-1653-4311-6E61-E677C9BC2C06}"/>
                    </a:ext>
                  </a:extLst>
                </p14:cNvPr>
                <p14:cNvContentPartPr/>
                <p14:nvPr/>
              </p14:nvContentPartPr>
              <p14:xfrm>
                <a:off x="10058423" y="5741841"/>
                <a:ext cx="55080" cy="39600"/>
              </p14:xfrm>
            </p:contentPart>
          </mc:Choice>
          <mc:Fallback>
            <p:pic>
              <p:nvPicPr>
                <p:cNvPr id="2080" name="Ink 2079">
                  <a:extLst>
                    <a:ext uri="{FF2B5EF4-FFF2-40B4-BE49-F238E27FC236}">
                      <a16:creationId xmlns:a16="http://schemas.microsoft.com/office/drawing/2014/main" id="{DB733975-1653-4311-6E61-E677C9BC2C06}"/>
                    </a:ext>
                  </a:extLst>
                </p:cNvPr>
                <p:cNvPicPr/>
                <p:nvPr/>
              </p:nvPicPr>
              <p:blipFill>
                <a:blip r:embed="rId150"/>
                <a:stretch>
                  <a:fillRect/>
                </a:stretch>
              </p:blipFill>
              <p:spPr>
                <a:xfrm>
                  <a:off x="10049423" y="5733201"/>
                  <a:ext cx="727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081" name="Ink 2080">
                  <a:extLst>
                    <a:ext uri="{FF2B5EF4-FFF2-40B4-BE49-F238E27FC236}">
                      <a16:creationId xmlns:a16="http://schemas.microsoft.com/office/drawing/2014/main" id="{EE20B7F8-8A51-2298-EE42-CD85D296B7EA}"/>
                    </a:ext>
                  </a:extLst>
                </p14:cNvPr>
                <p14:cNvContentPartPr/>
                <p14:nvPr/>
              </p14:nvContentPartPr>
              <p14:xfrm>
                <a:off x="10154183" y="5712681"/>
                <a:ext cx="41040" cy="91800"/>
              </p14:xfrm>
            </p:contentPart>
          </mc:Choice>
          <mc:Fallback>
            <p:pic>
              <p:nvPicPr>
                <p:cNvPr id="2081" name="Ink 2080">
                  <a:extLst>
                    <a:ext uri="{FF2B5EF4-FFF2-40B4-BE49-F238E27FC236}">
                      <a16:creationId xmlns:a16="http://schemas.microsoft.com/office/drawing/2014/main" id="{EE20B7F8-8A51-2298-EE42-CD85D296B7EA}"/>
                    </a:ext>
                  </a:extLst>
                </p:cNvPr>
                <p:cNvPicPr/>
                <p:nvPr/>
              </p:nvPicPr>
              <p:blipFill>
                <a:blip r:embed="rId152"/>
                <a:stretch>
                  <a:fillRect/>
                </a:stretch>
              </p:blipFill>
              <p:spPr>
                <a:xfrm>
                  <a:off x="10145543" y="5704041"/>
                  <a:ext cx="586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082" name="Ink 2081">
                  <a:extLst>
                    <a:ext uri="{FF2B5EF4-FFF2-40B4-BE49-F238E27FC236}">
                      <a16:creationId xmlns:a16="http://schemas.microsoft.com/office/drawing/2014/main" id="{1A7193EA-F868-EFB5-083E-88566F408A4E}"/>
                    </a:ext>
                  </a:extLst>
                </p14:cNvPr>
                <p14:cNvContentPartPr/>
                <p14:nvPr/>
              </p14:nvContentPartPr>
              <p14:xfrm>
                <a:off x="10339583" y="5710521"/>
                <a:ext cx="167760" cy="90360"/>
              </p14:xfrm>
            </p:contentPart>
          </mc:Choice>
          <mc:Fallback>
            <p:pic>
              <p:nvPicPr>
                <p:cNvPr id="2082" name="Ink 2081">
                  <a:extLst>
                    <a:ext uri="{FF2B5EF4-FFF2-40B4-BE49-F238E27FC236}">
                      <a16:creationId xmlns:a16="http://schemas.microsoft.com/office/drawing/2014/main" id="{1A7193EA-F868-EFB5-083E-88566F408A4E}"/>
                    </a:ext>
                  </a:extLst>
                </p:cNvPr>
                <p:cNvPicPr/>
                <p:nvPr/>
              </p:nvPicPr>
              <p:blipFill>
                <a:blip r:embed="rId154"/>
                <a:stretch>
                  <a:fillRect/>
                </a:stretch>
              </p:blipFill>
              <p:spPr>
                <a:xfrm>
                  <a:off x="10330583" y="5701521"/>
                  <a:ext cx="18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084" name="Ink 2083">
                  <a:extLst>
                    <a:ext uri="{FF2B5EF4-FFF2-40B4-BE49-F238E27FC236}">
                      <a16:creationId xmlns:a16="http://schemas.microsoft.com/office/drawing/2014/main" id="{C3CFD312-1F69-2700-25C2-AB09107E1965}"/>
                    </a:ext>
                  </a:extLst>
                </p14:cNvPr>
                <p14:cNvContentPartPr/>
                <p14:nvPr/>
              </p14:nvContentPartPr>
              <p14:xfrm>
                <a:off x="10109543" y="4553481"/>
                <a:ext cx="541440" cy="25560"/>
              </p14:xfrm>
            </p:contentPart>
          </mc:Choice>
          <mc:Fallback>
            <p:pic>
              <p:nvPicPr>
                <p:cNvPr id="2084" name="Ink 2083">
                  <a:extLst>
                    <a:ext uri="{FF2B5EF4-FFF2-40B4-BE49-F238E27FC236}">
                      <a16:creationId xmlns:a16="http://schemas.microsoft.com/office/drawing/2014/main" id="{C3CFD312-1F69-2700-25C2-AB09107E1965}"/>
                    </a:ext>
                  </a:extLst>
                </p:cNvPr>
                <p:cNvPicPr/>
                <p:nvPr/>
              </p:nvPicPr>
              <p:blipFill>
                <a:blip r:embed="rId156"/>
                <a:stretch>
                  <a:fillRect/>
                </a:stretch>
              </p:blipFill>
              <p:spPr>
                <a:xfrm>
                  <a:off x="10100543" y="4544841"/>
                  <a:ext cx="559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086" name="Ink 2085">
                  <a:extLst>
                    <a:ext uri="{FF2B5EF4-FFF2-40B4-BE49-F238E27FC236}">
                      <a16:creationId xmlns:a16="http://schemas.microsoft.com/office/drawing/2014/main" id="{3311B048-3E51-8EC9-99FC-F58FF08070F7}"/>
                    </a:ext>
                  </a:extLst>
                </p14:cNvPr>
                <p14:cNvContentPartPr/>
                <p14:nvPr/>
              </p14:nvContentPartPr>
              <p14:xfrm>
                <a:off x="10713983" y="5727801"/>
                <a:ext cx="158760" cy="19080"/>
              </p14:xfrm>
            </p:contentPart>
          </mc:Choice>
          <mc:Fallback>
            <p:pic>
              <p:nvPicPr>
                <p:cNvPr id="2086" name="Ink 2085">
                  <a:extLst>
                    <a:ext uri="{FF2B5EF4-FFF2-40B4-BE49-F238E27FC236}">
                      <a16:creationId xmlns:a16="http://schemas.microsoft.com/office/drawing/2014/main" id="{3311B048-3E51-8EC9-99FC-F58FF08070F7}"/>
                    </a:ext>
                  </a:extLst>
                </p:cNvPr>
                <p:cNvPicPr/>
                <p:nvPr/>
              </p:nvPicPr>
              <p:blipFill>
                <a:blip r:embed="rId158"/>
                <a:stretch>
                  <a:fillRect/>
                </a:stretch>
              </p:blipFill>
              <p:spPr>
                <a:xfrm>
                  <a:off x="10705343" y="5718801"/>
                  <a:ext cx="176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087" name="Ink 2086">
                  <a:extLst>
                    <a:ext uri="{FF2B5EF4-FFF2-40B4-BE49-F238E27FC236}">
                      <a16:creationId xmlns:a16="http://schemas.microsoft.com/office/drawing/2014/main" id="{5B785606-F78A-D7F7-94C8-CF83F66A6B5B}"/>
                    </a:ext>
                  </a:extLst>
                </p14:cNvPr>
                <p14:cNvContentPartPr/>
                <p14:nvPr/>
              </p14:nvContentPartPr>
              <p14:xfrm>
                <a:off x="11078303" y="5706561"/>
                <a:ext cx="141840" cy="19080"/>
              </p14:xfrm>
            </p:contentPart>
          </mc:Choice>
          <mc:Fallback>
            <p:pic>
              <p:nvPicPr>
                <p:cNvPr id="2087" name="Ink 2086">
                  <a:extLst>
                    <a:ext uri="{FF2B5EF4-FFF2-40B4-BE49-F238E27FC236}">
                      <a16:creationId xmlns:a16="http://schemas.microsoft.com/office/drawing/2014/main" id="{5B785606-F78A-D7F7-94C8-CF83F66A6B5B}"/>
                    </a:ext>
                  </a:extLst>
                </p:cNvPr>
                <p:cNvPicPr/>
                <p:nvPr/>
              </p:nvPicPr>
              <p:blipFill>
                <a:blip r:embed="rId160"/>
                <a:stretch>
                  <a:fillRect/>
                </a:stretch>
              </p:blipFill>
              <p:spPr>
                <a:xfrm>
                  <a:off x="11069663" y="5697921"/>
                  <a:ext cx="1594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089" name="Ink 2088">
                  <a:extLst>
                    <a:ext uri="{FF2B5EF4-FFF2-40B4-BE49-F238E27FC236}">
                      <a16:creationId xmlns:a16="http://schemas.microsoft.com/office/drawing/2014/main" id="{DBB544EC-BE2F-FEA4-8C3C-A22A7CCF514F}"/>
                    </a:ext>
                  </a:extLst>
                </p14:cNvPr>
                <p14:cNvContentPartPr/>
                <p14:nvPr/>
              </p14:nvContentPartPr>
              <p14:xfrm>
                <a:off x="9772583" y="5925801"/>
                <a:ext cx="41400" cy="103320"/>
              </p14:xfrm>
            </p:contentPart>
          </mc:Choice>
          <mc:Fallback>
            <p:pic>
              <p:nvPicPr>
                <p:cNvPr id="2089" name="Ink 2088">
                  <a:extLst>
                    <a:ext uri="{FF2B5EF4-FFF2-40B4-BE49-F238E27FC236}">
                      <a16:creationId xmlns:a16="http://schemas.microsoft.com/office/drawing/2014/main" id="{DBB544EC-BE2F-FEA4-8C3C-A22A7CCF514F}"/>
                    </a:ext>
                  </a:extLst>
                </p:cNvPr>
                <p:cNvPicPr/>
                <p:nvPr/>
              </p:nvPicPr>
              <p:blipFill>
                <a:blip r:embed="rId162"/>
                <a:stretch>
                  <a:fillRect/>
                </a:stretch>
              </p:blipFill>
              <p:spPr>
                <a:xfrm>
                  <a:off x="9763943" y="5916801"/>
                  <a:ext cx="59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090" name="Ink 2089">
                  <a:extLst>
                    <a:ext uri="{FF2B5EF4-FFF2-40B4-BE49-F238E27FC236}">
                      <a16:creationId xmlns:a16="http://schemas.microsoft.com/office/drawing/2014/main" id="{27A45AD3-F579-6987-7960-1E935E823737}"/>
                    </a:ext>
                  </a:extLst>
                </p14:cNvPr>
                <p14:cNvContentPartPr/>
                <p14:nvPr/>
              </p14:nvContentPartPr>
              <p14:xfrm>
                <a:off x="9872303" y="5945961"/>
                <a:ext cx="72720" cy="51120"/>
              </p14:xfrm>
            </p:contentPart>
          </mc:Choice>
          <mc:Fallback>
            <p:pic>
              <p:nvPicPr>
                <p:cNvPr id="2090" name="Ink 2089">
                  <a:extLst>
                    <a:ext uri="{FF2B5EF4-FFF2-40B4-BE49-F238E27FC236}">
                      <a16:creationId xmlns:a16="http://schemas.microsoft.com/office/drawing/2014/main" id="{27A45AD3-F579-6987-7960-1E935E823737}"/>
                    </a:ext>
                  </a:extLst>
                </p:cNvPr>
                <p:cNvPicPr/>
                <p:nvPr/>
              </p:nvPicPr>
              <p:blipFill>
                <a:blip r:embed="rId164"/>
                <a:stretch>
                  <a:fillRect/>
                </a:stretch>
              </p:blipFill>
              <p:spPr>
                <a:xfrm>
                  <a:off x="9863303" y="5937321"/>
                  <a:ext cx="903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091" name="Ink 2090">
                  <a:extLst>
                    <a:ext uri="{FF2B5EF4-FFF2-40B4-BE49-F238E27FC236}">
                      <a16:creationId xmlns:a16="http://schemas.microsoft.com/office/drawing/2014/main" id="{07C46B3B-AC0A-60BD-EE17-335CD9517198}"/>
                    </a:ext>
                  </a:extLst>
                </p14:cNvPr>
                <p14:cNvContentPartPr/>
                <p14:nvPr/>
              </p14:nvContentPartPr>
              <p14:xfrm>
                <a:off x="10026743" y="5946681"/>
                <a:ext cx="68760" cy="35640"/>
              </p14:xfrm>
            </p:contentPart>
          </mc:Choice>
          <mc:Fallback>
            <p:pic>
              <p:nvPicPr>
                <p:cNvPr id="2091" name="Ink 2090">
                  <a:extLst>
                    <a:ext uri="{FF2B5EF4-FFF2-40B4-BE49-F238E27FC236}">
                      <a16:creationId xmlns:a16="http://schemas.microsoft.com/office/drawing/2014/main" id="{07C46B3B-AC0A-60BD-EE17-335CD9517198}"/>
                    </a:ext>
                  </a:extLst>
                </p:cNvPr>
                <p:cNvPicPr/>
                <p:nvPr/>
              </p:nvPicPr>
              <p:blipFill>
                <a:blip r:embed="rId166"/>
                <a:stretch>
                  <a:fillRect/>
                </a:stretch>
              </p:blipFill>
              <p:spPr>
                <a:xfrm>
                  <a:off x="10017743" y="5937681"/>
                  <a:ext cx="864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092" name="Ink 2091">
                  <a:extLst>
                    <a:ext uri="{FF2B5EF4-FFF2-40B4-BE49-F238E27FC236}">
                      <a16:creationId xmlns:a16="http://schemas.microsoft.com/office/drawing/2014/main" id="{8D0BB0E3-0AA0-7092-BDF0-1CAD690785E6}"/>
                    </a:ext>
                  </a:extLst>
                </p14:cNvPr>
                <p14:cNvContentPartPr/>
                <p14:nvPr/>
              </p14:nvContentPartPr>
              <p14:xfrm>
                <a:off x="10167863" y="5913561"/>
                <a:ext cx="18720" cy="107280"/>
              </p14:xfrm>
            </p:contentPart>
          </mc:Choice>
          <mc:Fallback>
            <p:pic>
              <p:nvPicPr>
                <p:cNvPr id="2092" name="Ink 2091">
                  <a:extLst>
                    <a:ext uri="{FF2B5EF4-FFF2-40B4-BE49-F238E27FC236}">
                      <a16:creationId xmlns:a16="http://schemas.microsoft.com/office/drawing/2014/main" id="{8D0BB0E3-0AA0-7092-BDF0-1CAD690785E6}"/>
                    </a:ext>
                  </a:extLst>
                </p:cNvPr>
                <p:cNvPicPr/>
                <p:nvPr/>
              </p:nvPicPr>
              <p:blipFill>
                <a:blip r:embed="rId168"/>
                <a:stretch>
                  <a:fillRect/>
                </a:stretch>
              </p:blipFill>
              <p:spPr>
                <a:xfrm>
                  <a:off x="10159223" y="5904921"/>
                  <a:ext cx="363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093" name="Ink 2092">
                  <a:extLst>
                    <a:ext uri="{FF2B5EF4-FFF2-40B4-BE49-F238E27FC236}">
                      <a16:creationId xmlns:a16="http://schemas.microsoft.com/office/drawing/2014/main" id="{9A1C4072-44D1-FFA4-14B2-4361A4757EA4}"/>
                    </a:ext>
                  </a:extLst>
                </p14:cNvPr>
                <p14:cNvContentPartPr/>
                <p14:nvPr/>
              </p14:nvContentPartPr>
              <p14:xfrm>
                <a:off x="10331303" y="5899881"/>
                <a:ext cx="84960" cy="106200"/>
              </p14:xfrm>
            </p:contentPart>
          </mc:Choice>
          <mc:Fallback>
            <p:pic>
              <p:nvPicPr>
                <p:cNvPr id="2093" name="Ink 2092">
                  <a:extLst>
                    <a:ext uri="{FF2B5EF4-FFF2-40B4-BE49-F238E27FC236}">
                      <a16:creationId xmlns:a16="http://schemas.microsoft.com/office/drawing/2014/main" id="{9A1C4072-44D1-FFA4-14B2-4361A4757EA4}"/>
                    </a:ext>
                  </a:extLst>
                </p:cNvPr>
                <p:cNvPicPr/>
                <p:nvPr/>
              </p:nvPicPr>
              <p:blipFill>
                <a:blip r:embed="rId170"/>
                <a:stretch>
                  <a:fillRect/>
                </a:stretch>
              </p:blipFill>
              <p:spPr>
                <a:xfrm>
                  <a:off x="10322663" y="5891241"/>
                  <a:ext cx="1026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094" name="Ink 2093">
                  <a:extLst>
                    <a:ext uri="{FF2B5EF4-FFF2-40B4-BE49-F238E27FC236}">
                      <a16:creationId xmlns:a16="http://schemas.microsoft.com/office/drawing/2014/main" id="{DBFAC26D-773D-5B0C-8B8A-F01054FFFD26}"/>
                    </a:ext>
                  </a:extLst>
                </p14:cNvPr>
                <p14:cNvContentPartPr/>
                <p14:nvPr/>
              </p14:nvContentPartPr>
              <p14:xfrm>
                <a:off x="10737383" y="5969721"/>
                <a:ext cx="157680" cy="20160"/>
              </p14:xfrm>
            </p:contentPart>
          </mc:Choice>
          <mc:Fallback>
            <p:pic>
              <p:nvPicPr>
                <p:cNvPr id="2094" name="Ink 2093">
                  <a:extLst>
                    <a:ext uri="{FF2B5EF4-FFF2-40B4-BE49-F238E27FC236}">
                      <a16:creationId xmlns:a16="http://schemas.microsoft.com/office/drawing/2014/main" id="{DBFAC26D-773D-5B0C-8B8A-F01054FFFD26}"/>
                    </a:ext>
                  </a:extLst>
                </p:cNvPr>
                <p:cNvPicPr/>
                <p:nvPr/>
              </p:nvPicPr>
              <p:blipFill>
                <a:blip r:embed="rId172"/>
                <a:stretch>
                  <a:fillRect/>
                </a:stretch>
              </p:blipFill>
              <p:spPr>
                <a:xfrm>
                  <a:off x="10728743" y="5960721"/>
                  <a:ext cx="1753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095" name="Ink 2094">
                  <a:extLst>
                    <a:ext uri="{FF2B5EF4-FFF2-40B4-BE49-F238E27FC236}">
                      <a16:creationId xmlns:a16="http://schemas.microsoft.com/office/drawing/2014/main" id="{2129BE2D-F11E-7015-1A6B-564F7E3CC307}"/>
                    </a:ext>
                  </a:extLst>
                </p14:cNvPr>
                <p14:cNvContentPartPr/>
                <p14:nvPr/>
              </p14:nvContentPartPr>
              <p14:xfrm>
                <a:off x="11085863" y="5926521"/>
                <a:ext cx="156240" cy="22680"/>
              </p14:xfrm>
            </p:contentPart>
          </mc:Choice>
          <mc:Fallback>
            <p:pic>
              <p:nvPicPr>
                <p:cNvPr id="2095" name="Ink 2094">
                  <a:extLst>
                    <a:ext uri="{FF2B5EF4-FFF2-40B4-BE49-F238E27FC236}">
                      <a16:creationId xmlns:a16="http://schemas.microsoft.com/office/drawing/2014/main" id="{2129BE2D-F11E-7015-1A6B-564F7E3CC307}"/>
                    </a:ext>
                  </a:extLst>
                </p:cNvPr>
                <p:cNvPicPr/>
                <p:nvPr/>
              </p:nvPicPr>
              <p:blipFill>
                <a:blip r:embed="rId174"/>
                <a:stretch>
                  <a:fillRect/>
                </a:stretch>
              </p:blipFill>
              <p:spPr>
                <a:xfrm>
                  <a:off x="11077223" y="5917521"/>
                  <a:ext cx="1738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097" name="Ink 2096">
                  <a:extLst>
                    <a:ext uri="{FF2B5EF4-FFF2-40B4-BE49-F238E27FC236}">
                      <a16:creationId xmlns:a16="http://schemas.microsoft.com/office/drawing/2014/main" id="{1A0BEC3E-BEC6-02F4-5AFA-5339214B981F}"/>
                    </a:ext>
                  </a:extLst>
                </p14:cNvPr>
                <p14:cNvContentPartPr/>
                <p14:nvPr/>
              </p14:nvContentPartPr>
              <p14:xfrm>
                <a:off x="10364783" y="6132801"/>
                <a:ext cx="25200" cy="35640"/>
              </p14:xfrm>
            </p:contentPart>
          </mc:Choice>
          <mc:Fallback>
            <p:pic>
              <p:nvPicPr>
                <p:cNvPr id="2097" name="Ink 2096">
                  <a:extLst>
                    <a:ext uri="{FF2B5EF4-FFF2-40B4-BE49-F238E27FC236}">
                      <a16:creationId xmlns:a16="http://schemas.microsoft.com/office/drawing/2014/main" id="{1A0BEC3E-BEC6-02F4-5AFA-5339214B981F}"/>
                    </a:ext>
                  </a:extLst>
                </p:cNvPr>
                <p:cNvPicPr/>
                <p:nvPr/>
              </p:nvPicPr>
              <p:blipFill>
                <a:blip r:embed="rId176"/>
                <a:stretch>
                  <a:fillRect/>
                </a:stretch>
              </p:blipFill>
              <p:spPr>
                <a:xfrm>
                  <a:off x="10356143" y="6123801"/>
                  <a:ext cx="428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098" name="Ink 2097">
                  <a:extLst>
                    <a:ext uri="{FF2B5EF4-FFF2-40B4-BE49-F238E27FC236}">
                      <a16:creationId xmlns:a16="http://schemas.microsoft.com/office/drawing/2014/main" id="{1BBC38B3-1207-C9DB-CD0E-30A2DE816101}"/>
                    </a:ext>
                  </a:extLst>
                </p14:cNvPr>
                <p14:cNvContentPartPr/>
                <p14:nvPr/>
              </p14:nvContentPartPr>
              <p14:xfrm>
                <a:off x="10375223" y="6288681"/>
                <a:ext cx="4680" cy="12600"/>
              </p14:xfrm>
            </p:contentPart>
          </mc:Choice>
          <mc:Fallback>
            <p:pic>
              <p:nvPicPr>
                <p:cNvPr id="2098" name="Ink 2097">
                  <a:extLst>
                    <a:ext uri="{FF2B5EF4-FFF2-40B4-BE49-F238E27FC236}">
                      <a16:creationId xmlns:a16="http://schemas.microsoft.com/office/drawing/2014/main" id="{1BBC38B3-1207-C9DB-CD0E-30A2DE816101}"/>
                    </a:ext>
                  </a:extLst>
                </p:cNvPr>
                <p:cNvPicPr/>
                <p:nvPr/>
              </p:nvPicPr>
              <p:blipFill>
                <a:blip r:embed="rId178"/>
                <a:stretch>
                  <a:fillRect/>
                </a:stretch>
              </p:blipFill>
              <p:spPr>
                <a:xfrm>
                  <a:off x="10366223" y="6280041"/>
                  <a:ext cx="223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099" name="Ink 2098">
                  <a:extLst>
                    <a:ext uri="{FF2B5EF4-FFF2-40B4-BE49-F238E27FC236}">
                      <a16:creationId xmlns:a16="http://schemas.microsoft.com/office/drawing/2014/main" id="{91E5A3F9-C3EC-51E7-0CD4-290254BB3069}"/>
                    </a:ext>
                  </a:extLst>
                </p14:cNvPr>
                <p14:cNvContentPartPr/>
                <p14:nvPr/>
              </p14:nvContentPartPr>
              <p14:xfrm>
                <a:off x="10344983" y="6317121"/>
                <a:ext cx="26280" cy="136080"/>
              </p14:xfrm>
            </p:contentPart>
          </mc:Choice>
          <mc:Fallback>
            <p:pic>
              <p:nvPicPr>
                <p:cNvPr id="2099" name="Ink 2098">
                  <a:extLst>
                    <a:ext uri="{FF2B5EF4-FFF2-40B4-BE49-F238E27FC236}">
                      <a16:creationId xmlns:a16="http://schemas.microsoft.com/office/drawing/2014/main" id="{91E5A3F9-C3EC-51E7-0CD4-290254BB3069}"/>
                    </a:ext>
                  </a:extLst>
                </p:cNvPr>
                <p:cNvPicPr/>
                <p:nvPr/>
              </p:nvPicPr>
              <p:blipFill>
                <a:blip r:embed="rId180"/>
                <a:stretch>
                  <a:fillRect/>
                </a:stretch>
              </p:blipFill>
              <p:spPr>
                <a:xfrm>
                  <a:off x="10335983" y="6308121"/>
                  <a:ext cx="439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100" name="Ink 2099">
                  <a:extLst>
                    <a:ext uri="{FF2B5EF4-FFF2-40B4-BE49-F238E27FC236}">
                      <a16:creationId xmlns:a16="http://schemas.microsoft.com/office/drawing/2014/main" id="{FCE21473-D3DB-6A3F-C0F8-066D99B3B6BB}"/>
                    </a:ext>
                  </a:extLst>
                </p14:cNvPr>
                <p14:cNvContentPartPr/>
                <p14:nvPr/>
              </p14:nvContentPartPr>
              <p14:xfrm>
                <a:off x="10196303" y="5505681"/>
                <a:ext cx="68040" cy="980280"/>
              </p14:xfrm>
            </p:contentPart>
          </mc:Choice>
          <mc:Fallback>
            <p:pic>
              <p:nvPicPr>
                <p:cNvPr id="2100" name="Ink 2099">
                  <a:extLst>
                    <a:ext uri="{FF2B5EF4-FFF2-40B4-BE49-F238E27FC236}">
                      <a16:creationId xmlns:a16="http://schemas.microsoft.com/office/drawing/2014/main" id="{FCE21473-D3DB-6A3F-C0F8-066D99B3B6BB}"/>
                    </a:ext>
                  </a:extLst>
                </p:cNvPr>
                <p:cNvPicPr/>
                <p:nvPr/>
              </p:nvPicPr>
              <p:blipFill>
                <a:blip r:embed="rId182"/>
                <a:stretch>
                  <a:fillRect/>
                </a:stretch>
              </p:blipFill>
              <p:spPr>
                <a:xfrm>
                  <a:off x="10187663" y="5496681"/>
                  <a:ext cx="8568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101" name="Ink 2100">
                  <a:extLst>
                    <a:ext uri="{FF2B5EF4-FFF2-40B4-BE49-F238E27FC236}">
                      <a16:creationId xmlns:a16="http://schemas.microsoft.com/office/drawing/2014/main" id="{6A18BC2C-1FE5-CFA5-01BA-E6A7D59A9513}"/>
                    </a:ext>
                  </a:extLst>
                </p14:cNvPr>
                <p14:cNvContentPartPr/>
                <p14:nvPr/>
              </p14:nvContentPartPr>
              <p14:xfrm>
                <a:off x="10442183" y="5520801"/>
                <a:ext cx="55800" cy="927360"/>
              </p14:xfrm>
            </p:contentPart>
          </mc:Choice>
          <mc:Fallback>
            <p:pic>
              <p:nvPicPr>
                <p:cNvPr id="2101" name="Ink 2100">
                  <a:extLst>
                    <a:ext uri="{FF2B5EF4-FFF2-40B4-BE49-F238E27FC236}">
                      <a16:creationId xmlns:a16="http://schemas.microsoft.com/office/drawing/2014/main" id="{6A18BC2C-1FE5-CFA5-01BA-E6A7D59A9513}"/>
                    </a:ext>
                  </a:extLst>
                </p:cNvPr>
                <p:cNvPicPr/>
                <p:nvPr/>
              </p:nvPicPr>
              <p:blipFill>
                <a:blip r:embed="rId184"/>
                <a:stretch>
                  <a:fillRect/>
                </a:stretch>
              </p:blipFill>
              <p:spPr>
                <a:xfrm>
                  <a:off x="10433183" y="5512161"/>
                  <a:ext cx="7344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103" name="Ink 2102">
                  <a:extLst>
                    <a:ext uri="{FF2B5EF4-FFF2-40B4-BE49-F238E27FC236}">
                      <a16:creationId xmlns:a16="http://schemas.microsoft.com/office/drawing/2014/main" id="{91AC9D89-5841-3AEB-F7BB-061FEBE83A52}"/>
                    </a:ext>
                  </a:extLst>
                </p14:cNvPr>
                <p14:cNvContentPartPr/>
                <p14:nvPr/>
              </p14:nvContentPartPr>
              <p14:xfrm>
                <a:off x="9381983" y="3590121"/>
                <a:ext cx="1525680" cy="779040"/>
              </p14:xfrm>
            </p:contentPart>
          </mc:Choice>
          <mc:Fallback>
            <p:pic>
              <p:nvPicPr>
                <p:cNvPr id="2103" name="Ink 2102">
                  <a:extLst>
                    <a:ext uri="{FF2B5EF4-FFF2-40B4-BE49-F238E27FC236}">
                      <a16:creationId xmlns:a16="http://schemas.microsoft.com/office/drawing/2014/main" id="{91AC9D89-5841-3AEB-F7BB-061FEBE83A52}"/>
                    </a:ext>
                  </a:extLst>
                </p:cNvPr>
                <p:cNvPicPr/>
                <p:nvPr/>
              </p:nvPicPr>
              <p:blipFill>
                <a:blip r:embed="rId186"/>
                <a:stretch>
                  <a:fillRect/>
                </a:stretch>
              </p:blipFill>
              <p:spPr>
                <a:xfrm>
                  <a:off x="9373343" y="3581481"/>
                  <a:ext cx="1543320" cy="796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104" name="Ink 2103">
                  <a:extLst>
                    <a:ext uri="{FF2B5EF4-FFF2-40B4-BE49-F238E27FC236}">
                      <a16:creationId xmlns:a16="http://schemas.microsoft.com/office/drawing/2014/main" id="{F9C4891E-1392-210B-C0F8-FA259D9DCFC0}"/>
                    </a:ext>
                  </a:extLst>
                </p14:cNvPr>
                <p14:cNvContentPartPr/>
                <p14:nvPr/>
              </p14:nvContentPartPr>
              <p14:xfrm>
                <a:off x="9425543" y="4800441"/>
                <a:ext cx="1323720" cy="761040"/>
              </p14:xfrm>
            </p:contentPart>
          </mc:Choice>
          <mc:Fallback>
            <p:pic>
              <p:nvPicPr>
                <p:cNvPr id="2104" name="Ink 2103">
                  <a:extLst>
                    <a:ext uri="{FF2B5EF4-FFF2-40B4-BE49-F238E27FC236}">
                      <a16:creationId xmlns:a16="http://schemas.microsoft.com/office/drawing/2014/main" id="{F9C4891E-1392-210B-C0F8-FA259D9DCFC0}"/>
                    </a:ext>
                  </a:extLst>
                </p:cNvPr>
                <p:cNvPicPr/>
                <p:nvPr/>
              </p:nvPicPr>
              <p:blipFill>
                <a:blip r:embed="rId188"/>
                <a:stretch>
                  <a:fillRect/>
                </a:stretch>
              </p:blipFill>
              <p:spPr>
                <a:xfrm>
                  <a:off x="9416903" y="4791801"/>
                  <a:ext cx="1341360" cy="778680"/>
                </a:xfrm>
                <a:prstGeom prst="rect">
                  <a:avLst/>
                </a:prstGeom>
              </p:spPr>
            </p:pic>
          </mc:Fallback>
        </mc:AlternateContent>
      </p:grpSp>
      <p:grpSp>
        <p:nvGrpSpPr>
          <p:cNvPr id="2117" name="Group 2116">
            <a:extLst>
              <a:ext uri="{FF2B5EF4-FFF2-40B4-BE49-F238E27FC236}">
                <a16:creationId xmlns:a16="http://schemas.microsoft.com/office/drawing/2014/main" id="{03A80D8E-D442-3E05-A1CA-552E158539A0}"/>
              </a:ext>
            </a:extLst>
          </p:cNvPr>
          <p:cNvGrpSpPr/>
          <p:nvPr/>
        </p:nvGrpSpPr>
        <p:grpSpPr>
          <a:xfrm>
            <a:off x="9150503" y="1699401"/>
            <a:ext cx="2451240" cy="1182960"/>
            <a:chOff x="9150503" y="1699401"/>
            <a:chExt cx="2451240" cy="1182960"/>
          </a:xfrm>
        </p:grpSpPr>
        <mc:AlternateContent xmlns:mc="http://schemas.openxmlformats.org/markup-compatibility/2006">
          <mc:Choice xmlns:p14="http://schemas.microsoft.com/office/powerpoint/2010/main" Requires="p14">
            <p:contentPart p14:bwMode="auto" r:id="rId189">
              <p14:nvContentPartPr>
                <p14:cNvPr id="2106" name="Ink 2105">
                  <a:extLst>
                    <a:ext uri="{FF2B5EF4-FFF2-40B4-BE49-F238E27FC236}">
                      <a16:creationId xmlns:a16="http://schemas.microsoft.com/office/drawing/2014/main" id="{3DD24280-FDFF-6834-B2BE-543A47517B36}"/>
                    </a:ext>
                  </a:extLst>
                </p14:cNvPr>
                <p14:cNvContentPartPr/>
                <p14:nvPr/>
              </p14:nvContentPartPr>
              <p14:xfrm>
                <a:off x="9182183" y="1801281"/>
                <a:ext cx="84240" cy="520200"/>
              </p14:xfrm>
            </p:contentPart>
          </mc:Choice>
          <mc:Fallback>
            <p:pic>
              <p:nvPicPr>
                <p:cNvPr id="2106" name="Ink 2105">
                  <a:extLst>
                    <a:ext uri="{FF2B5EF4-FFF2-40B4-BE49-F238E27FC236}">
                      <a16:creationId xmlns:a16="http://schemas.microsoft.com/office/drawing/2014/main" id="{3DD24280-FDFF-6834-B2BE-543A47517B36}"/>
                    </a:ext>
                  </a:extLst>
                </p:cNvPr>
                <p:cNvPicPr/>
                <p:nvPr/>
              </p:nvPicPr>
              <p:blipFill>
                <a:blip r:embed="rId190"/>
                <a:stretch>
                  <a:fillRect/>
                </a:stretch>
              </p:blipFill>
              <p:spPr>
                <a:xfrm>
                  <a:off x="9173543" y="1792281"/>
                  <a:ext cx="10188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07" name="Ink 2106">
                  <a:extLst>
                    <a:ext uri="{FF2B5EF4-FFF2-40B4-BE49-F238E27FC236}">
                      <a16:creationId xmlns:a16="http://schemas.microsoft.com/office/drawing/2014/main" id="{1996FC40-1908-FD78-F479-B1674F3C7B4A}"/>
                    </a:ext>
                  </a:extLst>
                </p14:cNvPr>
                <p14:cNvContentPartPr/>
                <p14:nvPr/>
              </p14:nvContentPartPr>
              <p14:xfrm>
                <a:off x="9150503" y="1699401"/>
                <a:ext cx="947160" cy="613800"/>
              </p14:xfrm>
            </p:contentPart>
          </mc:Choice>
          <mc:Fallback>
            <p:pic>
              <p:nvPicPr>
                <p:cNvPr id="2107" name="Ink 2106">
                  <a:extLst>
                    <a:ext uri="{FF2B5EF4-FFF2-40B4-BE49-F238E27FC236}">
                      <a16:creationId xmlns:a16="http://schemas.microsoft.com/office/drawing/2014/main" id="{1996FC40-1908-FD78-F479-B1674F3C7B4A}"/>
                    </a:ext>
                  </a:extLst>
                </p:cNvPr>
                <p:cNvPicPr/>
                <p:nvPr/>
              </p:nvPicPr>
              <p:blipFill>
                <a:blip r:embed="rId192"/>
                <a:stretch>
                  <a:fillRect/>
                </a:stretch>
              </p:blipFill>
              <p:spPr>
                <a:xfrm>
                  <a:off x="9141863" y="1690401"/>
                  <a:ext cx="9648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08" name="Ink 2107">
                  <a:extLst>
                    <a:ext uri="{FF2B5EF4-FFF2-40B4-BE49-F238E27FC236}">
                      <a16:creationId xmlns:a16="http://schemas.microsoft.com/office/drawing/2014/main" id="{0FC596FF-F01A-2051-BE6F-FADBCABD6F4F}"/>
                    </a:ext>
                  </a:extLst>
                </p14:cNvPr>
                <p14:cNvContentPartPr/>
                <p14:nvPr/>
              </p14:nvContentPartPr>
              <p14:xfrm>
                <a:off x="9443543" y="1929801"/>
                <a:ext cx="221760" cy="189000"/>
              </p14:xfrm>
            </p:contentPart>
          </mc:Choice>
          <mc:Fallback>
            <p:pic>
              <p:nvPicPr>
                <p:cNvPr id="2108" name="Ink 2107">
                  <a:extLst>
                    <a:ext uri="{FF2B5EF4-FFF2-40B4-BE49-F238E27FC236}">
                      <a16:creationId xmlns:a16="http://schemas.microsoft.com/office/drawing/2014/main" id="{0FC596FF-F01A-2051-BE6F-FADBCABD6F4F}"/>
                    </a:ext>
                  </a:extLst>
                </p:cNvPr>
                <p:cNvPicPr/>
                <p:nvPr/>
              </p:nvPicPr>
              <p:blipFill>
                <a:blip r:embed="rId194"/>
                <a:stretch>
                  <a:fillRect/>
                </a:stretch>
              </p:blipFill>
              <p:spPr>
                <a:xfrm>
                  <a:off x="9434543" y="1920801"/>
                  <a:ext cx="2394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109" name="Ink 2108">
                  <a:extLst>
                    <a:ext uri="{FF2B5EF4-FFF2-40B4-BE49-F238E27FC236}">
                      <a16:creationId xmlns:a16="http://schemas.microsoft.com/office/drawing/2014/main" id="{9E595E00-5B78-DA13-5658-AB4247F0EC97}"/>
                    </a:ext>
                  </a:extLst>
                </p14:cNvPr>
                <p14:cNvContentPartPr/>
                <p14:nvPr/>
              </p14:nvContentPartPr>
              <p14:xfrm>
                <a:off x="10875263" y="2195841"/>
                <a:ext cx="726480" cy="686520"/>
              </p14:xfrm>
            </p:contentPart>
          </mc:Choice>
          <mc:Fallback>
            <p:pic>
              <p:nvPicPr>
                <p:cNvPr id="2109" name="Ink 2108">
                  <a:extLst>
                    <a:ext uri="{FF2B5EF4-FFF2-40B4-BE49-F238E27FC236}">
                      <a16:creationId xmlns:a16="http://schemas.microsoft.com/office/drawing/2014/main" id="{9E595E00-5B78-DA13-5658-AB4247F0EC97}"/>
                    </a:ext>
                  </a:extLst>
                </p:cNvPr>
                <p:cNvPicPr/>
                <p:nvPr/>
              </p:nvPicPr>
              <p:blipFill>
                <a:blip r:embed="rId196"/>
                <a:stretch>
                  <a:fillRect/>
                </a:stretch>
              </p:blipFill>
              <p:spPr>
                <a:xfrm>
                  <a:off x="10866263" y="2186841"/>
                  <a:ext cx="74412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110" name="Ink 2109">
                  <a:extLst>
                    <a:ext uri="{FF2B5EF4-FFF2-40B4-BE49-F238E27FC236}">
                      <a16:creationId xmlns:a16="http://schemas.microsoft.com/office/drawing/2014/main" id="{DF53FCF5-5DB4-983B-F2E6-F5C5BD22DFE7}"/>
                    </a:ext>
                  </a:extLst>
                </p14:cNvPr>
                <p14:cNvContentPartPr/>
                <p14:nvPr/>
              </p14:nvContentPartPr>
              <p14:xfrm>
                <a:off x="10895783" y="2455041"/>
                <a:ext cx="309240" cy="214200"/>
              </p14:xfrm>
            </p:contentPart>
          </mc:Choice>
          <mc:Fallback>
            <p:pic>
              <p:nvPicPr>
                <p:cNvPr id="2110" name="Ink 2109">
                  <a:extLst>
                    <a:ext uri="{FF2B5EF4-FFF2-40B4-BE49-F238E27FC236}">
                      <a16:creationId xmlns:a16="http://schemas.microsoft.com/office/drawing/2014/main" id="{DF53FCF5-5DB4-983B-F2E6-F5C5BD22DFE7}"/>
                    </a:ext>
                  </a:extLst>
                </p:cNvPr>
                <p:cNvPicPr/>
                <p:nvPr/>
              </p:nvPicPr>
              <p:blipFill>
                <a:blip r:embed="rId198"/>
                <a:stretch>
                  <a:fillRect/>
                </a:stretch>
              </p:blipFill>
              <p:spPr>
                <a:xfrm>
                  <a:off x="10886783" y="2446401"/>
                  <a:ext cx="3268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111" name="Ink 2110">
                  <a:extLst>
                    <a:ext uri="{FF2B5EF4-FFF2-40B4-BE49-F238E27FC236}">
                      <a16:creationId xmlns:a16="http://schemas.microsoft.com/office/drawing/2014/main" id="{9B3E6CC8-2363-898E-7287-7ECF8ECA4852}"/>
                    </a:ext>
                  </a:extLst>
                </p14:cNvPr>
                <p14:cNvContentPartPr/>
                <p14:nvPr/>
              </p14:nvContentPartPr>
              <p14:xfrm>
                <a:off x="9946823" y="2058321"/>
                <a:ext cx="1088280" cy="518040"/>
              </p14:xfrm>
            </p:contentPart>
          </mc:Choice>
          <mc:Fallback>
            <p:pic>
              <p:nvPicPr>
                <p:cNvPr id="2111" name="Ink 2110">
                  <a:extLst>
                    <a:ext uri="{FF2B5EF4-FFF2-40B4-BE49-F238E27FC236}">
                      <a16:creationId xmlns:a16="http://schemas.microsoft.com/office/drawing/2014/main" id="{9B3E6CC8-2363-898E-7287-7ECF8ECA4852}"/>
                    </a:ext>
                  </a:extLst>
                </p:cNvPr>
                <p:cNvPicPr/>
                <p:nvPr/>
              </p:nvPicPr>
              <p:blipFill>
                <a:blip r:embed="rId200"/>
                <a:stretch>
                  <a:fillRect/>
                </a:stretch>
              </p:blipFill>
              <p:spPr>
                <a:xfrm>
                  <a:off x="9938183" y="2049681"/>
                  <a:ext cx="110592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112" name="Ink 2111">
                  <a:extLst>
                    <a:ext uri="{FF2B5EF4-FFF2-40B4-BE49-F238E27FC236}">
                      <a16:creationId xmlns:a16="http://schemas.microsoft.com/office/drawing/2014/main" id="{BDDE0F2E-FE8C-AC9F-E4A7-4B0EACD31016}"/>
                    </a:ext>
                  </a:extLst>
                </p14:cNvPr>
                <p14:cNvContentPartPr/>
                <p14:nvPr/>
              </p14:nvContentPartPr>
              <p14:xfrm>
                <a:off x="10093343" y="1812441"/>
                <a:ext cx="27360" cy="192960"/>
              </p14:xfrm>
            </p:contentPart>
          </mc:Choice>
          <mc:Fallback>
            <p:pic>
              <p:nvPicPr>
                <p:cNvPr id="2112" name="Ink 2111">
                  <a:extLst>
                    <a:ext uri="{FF2B5EF4-FFF2-40B4-BE49-F238E27FC236}">
                      <a16:creationId xmlns:a16="http://schemas.microsoft.com/office/drawing/2014/main" id="{BDDE0F2E-FE8C-AC9F-E4A7-4B0EACD31016}"/>
                    </a:ext>
                  </a:extLst>
                </p:cNvPr>
                <p:cNvPicPr/>
                <p:nvPr/>
              </p:nvPicPr>
              <p:blipFill>
                <a:blip r:embed="rId202"/>
                <a:stretch>
                  <a:fillRect/>
                </a:stretch>
              </p:blipFill>
              <p:spPr>
                <a:xfrm>
                  <a:off x="10084703" y="1803801"/>
                  <a:ext cx="45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114" name="Ink 2113">
                  <a:extLst>
                    <a:ext uri="{FF2B5EF4-FFF2-40B4-BE49-F238E27FC236}">
                      <a16:creationId xmlns:a16="http://schemas.microsoft.com/office/drawing/2014/main" id="{1FB3AF6B-A141-5010-CF7A-ED31EB8DAB39}"/>
                    </a:ext>
                  </a:extLst>
                </p14:cNvPr>
                <p14:cNvContentPartPr/>
                <p14:nvPr/>
              </p14:nvContentPartPr>
              <p14:xfrm>
                <a:off x="10585823" y="2765361"/>
                <a:ext cx="210240" cy="25920"/>
              </p14:xfrm>
            </p:contentPart>
          </mc:Choice>
          <mc:Fallback>
            <p:pic>
              <p:nvPicPr>
                <p:cNvPr id="2114" name="Ink 2113">
                  <a:extLst>
                    <a:ext uri="{FF2B5EF4-FFF2-40B4-BE49-F238E27FC236}">
                      <a16:creationId xmlns:a16="http://schemas.microsoft.com/office/drawing/2014/main" id="{1FB3AF6B-A141-5010-CF7A-ED31EB8DAB39}"/>
                    </a:ext>
                  </a:extLst>
                </p:cNvPr>
                <p:cNvPicPr/>
                <p:nvPr/>
              </p:nvPicPr>
              <p:blipFill>
                <a:blip r:embed="rId204"/>
                <a:stretch>
                  <a:fillRect/>
                </a:stretch>
              </p:blipFill>
              <p:spPr>
                <a:xfrm>
                  <a:off x="10576823" y="2756721"/>
                  <a:ext cx="227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115" name="Ink 2114">
                  <a:extLst>
                    <a:ext uri="{FF2B5EF4-FFF2-40B4-BE49-F238E27FC236}">
                      <a16:creationId xmlns:a16="http://schemas.microsoft.com/office/drawing/2014/main" id="{0A999C35-E933-C3E6-6884-D78487EB70B1}"/>
                    </a:ext>
                  </a:extLst>
                </p14:cNvPr>
                <p14:cNvContentPartPr/>
                <p14:nvPr/>
              </p14:nvContentPartPr>
              <p14:xfrm>
                <a:off x="10660703" y="2700201"/>
                <a:ext cx="52920" cy="162000"/>
              </p14:xfrm>
            </p:contentPart>
          </mc:Choice>
          <mc:Fallback>
            <p:pic>
              <p:nvPicPr>
                <p:cNvPr id="2115" name="Ink 2114">
                  <a:extLst>
                    <a:ext uri="{FF2B5EF4-FFF2-40B4-BE49-F238E27FC236}">
                      <a16:creationId xmlns:a16="http://schemas.microsoft.com/office/drawing/2014/main" id="{0A999C35-E933-C3E6-6884-D78487EB70B1}"/>
                    </a:ext>
                  </a:extLst>
                </p:cNvPr>
                <p:cNvPicPr/>
                <p:nvPr/>
              </p:nvPicPr>
              <p:blipFill>
                <a:blip r:embed="rId206"/>
                <a:stretch>
                  <a:fillRect/>
                </a:stretch>
              </p:blipFill>
              <p:spPr>
                <a:xfrm>
                  <a:off x="10652063" y="2691561"/>
                  <a:ext cx="705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116" name="Ink 2115">
                  <a:extLst>
                    <a:ext uri="{FF2B5EF4-FFF2-40B4-BE49-F238E27FC236}">
                      <a16:creationId xmlns:a16="http://schemas.microsoft.com/office/drawing/2014/main" id="{4BFB470D-EAE5-9BAC-CF07-EE991116853A}"/>
                    </a:ext>
                  </a:extLst>
                </p14:cNvPr>
                <p14:cNvContentPartPr/>
                <p14:nvPr/>
              </p14:nvContentPartPr>
              <p14:xfrm>
                <a:off x="10618583" y="2707041"/>
                <a:ext cx="138960" cy="126720"/>
              </p14:xfrm>
            </p:contentPart>
          </mc:Choice>
          <mc:Fallback>
            <p:pic>
              <p:nvPicPr>
                <p:cNvPr id="2116" name="Ink 2115">
                  <a:extLst>
                    <a:ext uri="{FF2B5EF4-FFF2-40B4-BE49-F238E27FC236}">
                      <a16:creationId xmlns:a16="http://schemas.microsoft.com/office/drawing/2014/main" id="{4BFB470D-EAE5-9BAC-CF07-EE991116853A}"/>
                    </a:ext>
                  </a:extLst>
                </p:cNvPr>
                <p:cNvPicPr/>
                <p:nvPr/>
              </p:nvPicPr>
              <p:blipFill>
                <a:blip r:embed="rId208"/>
                <a:stretch>
                  <a:fillRect/>
                </a:stretch>
              </p:blipFill>
              <p:spPr>
                <a:xfrm>
                  <a:off x="10609583" y="2698401"/>
                  <a:ext cx="156600" cy="144360"/>
                </a:xfrm>
                <a:prstGeom prst="rect">
                  <a:avLst/>
                </a:prstGeom>
              </p:spPr>
            </p:pic>
          </mc:Fallback>
        </mc:AlternateContent>
      </p:grpSp>
    </p:spTree>
    <p:extLst>
      <p:ext uri="{BB962C8B-B14F-4D97-AF65-F5344CB8AC3E}">
        <p14:creationId xmlns:p14="http://schemas.microsoft.com/office/powerpoint/2010/main" val="21798830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8416</TotalTime>
  <Words>1514</Words>
  <Application>Microsoft Office PowerPoint</Application>
  <PresentationFormat>Custom</PresentationFormat>
  <Paragraphs>223</Paragraphs>
  <Slides>37</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72</vt:lpstr>
      <vt:lpstr>72-Regular</vt:lpstr>
      <vt:lpstr>Arial</vt:lpstr>
      <vt:lpstr>Arial</vt:lpstr>
      <vt:lpstr>Arial Black</vt:lpstr>
      <vt:lpstr>Calibri</vt:lpstr>
      <vt:lpstr>Cooper Black</vt:lpstr>
      <vt:lpstr>Open Sans</vt:lpstr>
      <vt:lpstr>SAPBook</vt:lpstr>
      <vt:lpstr>Segoe UI</vt:lpstr>
      <vt:lpstr>Segoe UI Black</vt:lpstr>
      <vt:lpstr>Wingdings</vt:lpstr>
      <vt:lpstr>Office Theme</vt:lpstr>
      <vt:lpstr>1_Office Theme</vt:lpstr>
      <vt:lpstr>SAP S/4HANA CDS, BTP Full Stack Training Day 6</vt:lpstr>
      <vt:lpstr>Day 6</vt:lpstr>
      <vt:lpstr>PowerPoint Presentation</vt:lpstr>
      <vt:lpstr>Business Application Studio</vt:lpstr>
      <vt:lpstr>Title</vt:lpstr>
      <vt:lpstr>Lifecycle of A Fiori Application</vt:lpstr>
      <vt:lpstr>Launchpad Designer - /n/UI2/FLPD_CONF</vt:lpstr>
      <vt:lpstr>SAP Fiori Overview Page</vt:lpstr>
      <vt:lpstr>Use Case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227</cp:revision>
  <dcterms:created xsi:type="dcterms:W3CDTF">2013-09-12T13:05:01Z</dcterms:created>
  <dcterms:modified xsi:type="dcterms:W3CDTF">2024-02-06T07:57:40Z</dcterms:modified>
</cp:coreProperties>
</file>